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3" r:id="rId4"/>
    <p:sldId id="262" r:id="rId5"/>
    <p:sldId id="258" r:id="rId6"/>
    <p:sldId id="259" r:id="rId7"/>
    <p:sldId id="264" r:id="rId8"/>
    <p:sldId id="265" r:id="rId9"/>
    <p:sldId id="266" r:id="rId10"/>
    <p:sldId id="267" r:id="rId11"/>
    <p:sldId id="269" r:id="rId12"/>
    <p:sldId id="268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4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154A-071E-4A07-9999-46BBD5371E41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E509-C261-44BC-9304-2C9D99E7AEC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154A-071E-4A07-9999-46BBD5371E41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E509-C261-44BC-9304-2C9D99E7AE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154A-071E-4A07-9999-46BBD5371E41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E509-C261-44BC-9304-2C9D99E7AE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154A-071E-4A07-9999-46BBD5371E41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E509-C261-44BC-9304-2C9D99E7AE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154A-071E-4A07-9999-46BBD5371E41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E509-C261-44BC-9304-2C9D99E7AEC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154A-071E-4A07-9999-46BBD5371E41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E509-C261-44BC-9304-2C9D99E7AE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154A-071E-4A07-9999-46BBD5371E41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E509-C261-44BC-9304-2C9D99E7AE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154A-071E-4A07-9999-46BBD5371E41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E509-C261-44BC-9304-2C9D99E7AE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154A-071E-4A07-9999-46BBD5371E41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E509-C261-44BC-9304-2C9D99E7AE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154A-071E-4A07-9999-46BBD5371E41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E509-C261-44BC-9304-2C9D99E7AEC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967154A-071E-4A07-9999-46BBD5371E41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081E509-C261-44BC-9304-2C9D99E7AEC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967154A-071E-4A07-9999-46BBD5371E41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081E509-C261-44BC-9304-2C9D99E7AEC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406020"/>
            <a:ext cx="6172199" cy="461378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pperplate Gothic Bold" panose="020E0705020206020404" pitchFamily="34" charset="0"/>
              </a:rPr>
              <a:t>WHERE IS</a:t>
            </a:r>
            <a:br>
              <a:rPr lang="en-US" dirty="0" smtClean="0">
                <a:solidFill>
                  <a:schemeClr val="bg2"/>
                </a:solidFill>
                <a:latin typeface="Copperplate Gothic Bold" panose="020E0705020206020404" pitchFamily="34" charset="0"/>
              </a:rPr>
            </a:br>
            <a:r>
              <a:rPr lang="en-US" sz="4400" dirty="0" smtClean="0">
                <a:solidFill>
                  <a:schemeClr val="bg2"/>
                </a:solidFill>
                <a:latin typeface="Copperplate Gothic Bold" panose="020E0705020206020404" pitchFamily="34" charset="0"/>
              </a:rPr>
              <a:t>the</a:t>
            </a:r>
            <a:r>
              <a:rPr lang="en-US" dirty="0" smtClean="0">
                <a:solidFill>
                  <a:schemeClr val="bg2"/>
                </a:solidFill>
                <a:latin typeface="Copperplate Gothic Bold" panose="020E0705020206020404" pitchFamily="34" charset="0"/>
              </a:rPr>
              <a:t> </a:t>
            </a:r>
            <a:br>
              <a:rPr lang="en-US" dirty="0" smtClean="0">
                <a:solidFill>
                  <a:schemeClr val="bg2"/>
                </a:solidFill>
                <a:latin typeface="Copperplate Gothic Bold" panose="020E0705020206020404" pitchFamily="34" charset="0"/>
              </a:rPr>
            </a:br>
            <a:r>
              <a:rPr lang="en-US" dirty="0" smtClean="0">
                <a:solidFill>
                  <a:schemeClr val="bg2"/>
                </a:solidFill>
                <a:latin typeface="Copperplate Gothic Bold" panose="020E0705020206020404" pitchFamily="34" charset="0"/>
              </a:rPr>
              <a:t>equator</a:t>
            </a:r>
            <a:br>
              <a:rPr lang="en-US" dirty="0" smtClean="0">
                <a:solidFill>
                  <a:schemeClr val="bg2"/>
                </a:solidFill>
                <a:latin typeface="Copperplate Gothic Bold" panose="020E0705020206020404" pitchFamily="34" charset="0"/>
              </a:rPr>
            </a:br>
            <a:r>
              <a:rPr lang="en-US" dirty="0" smtClean="0">
                <a:solidFill>
                  <a:schemeClr val="bg2"/>
                </a:solidFill>
                <a:latin typeface="Copperplate Gothic Bold" panose="020E0705020206020404" pitchFamily="34" charset="0"/>
              </a:rPr>
              <a:t>???</a:t>
            </a:r>
            <a:endParaRPr lang="en-US" dirty="0">
              <a:solidFill>
                <a:schemeClr val="bg2"/>
              </a:solidFill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2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64" y="1752600"/>
            <a:ext cx="8436072" cy="3779848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228600" y="228600"/>
            <a:ext cx="3810000" cy="6858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 are some clues.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533400" y="2209800"/>
            <a:ext cx="5219700" cy="1600200"/>
          </a:xfrm>
          <a:prstGeom prst="wedgeRoundRectCallout">
            <a:avLst>
              <a:gd name="adj1" fmla="val 72379"/>
              <a:gd name="adj2" fmla="val 59747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goes through Singapore, </a:t>
            </a:r>
            <a:b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island country at the south tip 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a long, skinny peninsula of Asia.</a:t>
            </a:r>
            <a:endParaRPr lang="en-US" sz="20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762000" y="5643811"/>
            <a:ext cx="7875636" cy="11430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 fact:  </a:t>
            </a:r>
            <a:r>
              <a:rPr lang="en-US" sz="2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Singapore is called a city-state. </a:t>
            </a:r>
          </a:p>
          <a:p>
            <a:pPr algn="ctr"/>
            <a:r>
              <a:rPr lang="en-US" sz="2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a tiny country, but the people make a lot of money.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28600" y="4038600"/>
            <a:ext cx="86868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86400" y="4245114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INDIAN</a:t>
            </a:r>
          </a:p>
          <a:p>
            <a:pPr algn="ctr"/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OCEAN</a:t>
            </a:r>
            <a:endParaRPr lang="en-US" sz="2000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55329" y="3205527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PACIFIC </a:t>
            </a:r>
          </a:p>
          <a:p>
            <a:pPr algn="ctr"/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OCEAN</a:t>
            </a:r>
            <a:endParaRPr lang="en-US" sz="2000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6248400" y="2609850"/>
            <a:ext cx="1006929" cy="514350"/>
          </a:xfrm>
          <a:prstGeom prst="wedgeRoundRectCallout">
            <a:avLst>
              <a:gd name="adj1" fmla="val -50649"/>
              <a:gd name="adj2" fmla="val 16889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Asia</a:t>
            </a:r>
          </a:p>
        </p:txBody>
      </p:sp>
    </p:spTree>
    <p:extLst>
      <p:ext uri="{BB962C8B-B14F-4D97-AF65-F5344CB8AC3E}">
        <p14:creationId xmlns:p14="http://schemas.microsoft.com/office/powerpoint/2010/main" val="50764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/>
      <p:bldP spid="11" grpId="0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64" y="1752600"/>
            <a:ext cx="8436072" cy="3779848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533400" y="304800"/>
            <a:ext cx="8001000" cy="11430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doesn’t hurt to remember the place-names,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you don’t need to in order to find the equator.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1676400" y="2057400"/>
            <a:ext cx="1967682" cy="990600"/>
          </a:xfrm>
          <a:prstGeom prst="wedgeRoundRectCallout">
            <a:avLst>
              <a:gd name="adj1" fmla="val 25718"/>
              <a:gd name="adj2" fmla="val 138350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Mouth of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big river</a:t>
            </a:r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971800" y="5113348"/>
            <a:ext cx="1815282" cy="982652"/>
          </a:xfrm>
          <a:prstGeom prst="wedgeRoundRectCallout">
            <a:avLst>
              <a:gd name="adj1" fmla="val 26373"/>
              <a:gd name="adj2" fmla="val -163496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bulge</a:t>
            </a:r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5029200" y="4876800"/>
            <a:ext cx="1815282" cy="990600"/>
          </a:xfrm>
          <a:prstGeom prst="wedgeRoundRectCallout">
            <a:avLst>
              <a:gd name="adj1" fmla="val 53239"/>
              <a:gd name="adj2" fmla="val -136895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 of the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peninsula</a:t>
            </a:r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5486400" y="1965960"/>
            <a:ext cx="2272482" cy="990600"/>
          </a:xfrm>
          <a:prstGeom prst="wedgeRoundRectCallout">
            <a:avLst>
              <a:gd name="adj1" fmla="val 25524"/>
              <a:gd name="adj2" fmla="val 156951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Through the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 island</a:t>
            </a:r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7010400" y="5372100"/>
            <a:ext cx="2133600" cy="990600"/>
          </a:xfrm>
          <a:prstGeom prst="wedgeRoundRectCallout">
            <a:avLst>
              <a:gd name="adj1" fmla="val -12872"/>
              <a:gd name="adj2" fmla="val -189203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of the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largest island</a:t>
            </a:r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5486400" y="1600200"/>
            <a:ext cx="3505200" cy="1889924"/>
          </a:xfrm>
          <a:prstGeom prst="wedgeRoundRectCallout">
            <a:avLst>
              <a:gd name="adj1" fmla="val -7872"/>
              <a:gd name="adj2" fmla="val -47665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you really have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remember only one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these three clues.</a:t>
            </a:r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567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64" y="1752600"/>
            <a:ext cx="8436072" cy="3779848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533400" y="571500"/>
            <a:ext cx="8001000" cy="6858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you picture where the Equator is “in your mind”?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" y="4038600"/>
            <a:ext cx="86868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7012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98814" y="5334000"/>
            <a:ext cx="6553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 surface temperature animation:</a:t>
            </a:r>
          </a:p>
          <a:p>
            <a:endParaRPr lang="en-US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http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://sos.noaa.gov/Datasets/dataset.php?id=133#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1600200" y="304800"/>
            <a:ext cx="6019800" cy="4468026"/>
          </a:xfrm>
          <a:prstGeom prst="wedgeRoundRectCallout">
            <a:avLst>
              <a:gd name="adj1" fmla="val -21288"/>
              <a:gd name="adj2" fmla="val 49961"/>
              <a:gd name="adj3" fmla="val 16667"/>
            </a:avLst>
          </a:prstGeom>
          <a:solidFill>
            <a:srgbClr val="333333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spcCol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2015, Phil </a:t>
            </a:r>
            <a:r>
              <a:rPr lang="en-US" sz="1600" dirty="0" err="1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Gersmehl</a:t>
            </a:r>
            <a:endParaRPr lang="en-US" sz="1600" dirty="0" smtClean="0">
              <a:solidFill>
                <a:schemeClr val="tx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900" dirty="0" smtClean="0">
              <a:solidFill>
                <a:schemeClr val="tx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Teachers who saw this presentation at a 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workshop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downloaded it from our internet site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have permission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make 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copy 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own 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computers for these purposes: </a:t>
            </a:r>
            <a:endParaRPr lang="en-US" sz="1600" dirty="0">
              <a:solidFill>
                <a:schemeClr val="tx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1. to help them review the workshop,</a:t>
            </a:r>
            <a:endParaRPr lang="en-US" sz="1600" dirty="0">
              <a:solidFill>
                <a:schemeClr val="tx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2. to 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show to colleagues or 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administrators,</a:t>
            </a:r>
            <a:endParaRPr lang="en-US" sz="1600" dirty="0">
              <a:solidFill>
                <a:schemeClr val="tx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3. to show the presentation 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1600" dirty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own 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classrooms </a:t>
            </a:r>
            <a:b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or </a:t>
            </a:r>
            <a:r>
              <a:rPr lang="en-US" sz="1600" dirty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sessions they lead at teacher conferences,</a:t>
            </a:r>
          </a:p>
          <a:p>
            <a:r>
              <a:rPr lang="en-US" sz="1600" dirty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4. to use individual frames (with attribution)</a:t>
            </a:r>
            <a:b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in their own class or conference presentations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 smtClean="0">
              <a:solidFill>
                <a:schemeClr val="tx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900" dirty="0" smtClean="0">
              <a:solidFill>
                <a:schemeClr val="tx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permission for </a:t>
            </a:r>
            <a:r>
              <a:rPr lang="en-US" sz="1600" u="sng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other use, </a:t>
            </a:r>
            <a:endParaRPr lang="en-US" sz="1600" dirty="0" smtClean="0">
              <a:solidFill>
                <a:schemeClr val="tx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including</a:t>
            </a:r>
            <a:r>
              <a:rPr lang="en-US" sz="1600" dirty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posting 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frames on a personal blog</a:t>
            </a:r>
            <a:b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uploading to any 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 or website, 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pgersmehl@gmail.com </a:t>
            </a:r>
            <a:endParaRPr lang="en-US" sz="1600" dirty="0">
              <a:solidFill>
                <a:schemeClr val="tx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243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381000" y="1295400"/>
            <a:ext cx="4343400" cy="20574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Equator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a really important line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geography . . .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3777343" y="2971800"/>
            <a:ext cx="4343400" cy="22860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it’s an imaginary line!</a:t>
            </a:r>
          </a:p>
          <a:p>
            <a:pPr algn="ctr"/>
            <a:endParaRPr lang="en-US" sz="900" dirty="0" smtClean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It’s not really drawn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earth itself.</a:t>
            </a:r>
          </a:p>
        </p:txBody>
      </p:sp>
    </p:spTree>
    <p:extLst>
      <p:ext uri="{BB962C8B-B14F-4D97-AF65-F5344CB8AC3E}">
        <p14:creationId xmlns:p14="http://schemas.microsoft.com/office/powerpoint/2010/main" val="334708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457200" y="228600"/>
            <a:ext cx="3575957" cy="35052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Equator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 “zero line”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grid (graph)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people draw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earth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help us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places. </a:t>
            </a: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2736" y="2423989"/>
            <a:ext cx="5459186" cy="3002540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3581400" y="3925259"/>
            <a:ext cx="50292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1410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05200" y="631371"/>
            <a:ext cx="4987636" cy="5095702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119743" y="2057400"/>
            <a:ext cx="3233057" cy="3048001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It’s the line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goes exactly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halfway between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North Pole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South Pole.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5464629" y="152400"/>
            <a:ext cx="2634342" cy="914400"/>
          </a:xfrm>
          <a:prstGeom prst="wedgeRoundRectCallout">
            <a:avLst>
              <a:gd name="adj1" fmla="val -67321"/>
              <a:gd name="adj2" fmla="val 124107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Pole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810000" y="5672645"/>
            <a:ext cx="2634342" cy="914400"/>
          </a:xfrm>
          <a:prstGeom prst="wedgeRoundRectCallout">
            <a:avLst>
              <a:gd name="adj1" fmla="val 61605"/>
              <a:gd name="adj2" fmla="val -102679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 Pole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5099957" y="2722022"/>
            <a:ext cx="2036618" cy="914400"/>
          </a:xfrm>
          <a:prstGeom prst="wedgeRoundRectCallout">
            <a:avLst>
              <a:gd name="adj1" fmla="val 51984"/>
              <a:gd name="adj2" fmla="val 72321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Equator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381000" y="4952999"/>
            <a:ext cx="3233057" cy="1371601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It’s like a belt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around the middle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earth. </a:t>
            </a:r>
          </a:p>
        </p:txBody>
      </p:sp>
      <p:sp>
        <p:nvSpPr>
          <p:cNvPr id="2" name="Rectangle 1"/>
          <p:cNvSpPr/>
          <p:nvPr/>
        </p:nvSpPr>
        <p:spPr>
          <a:xfrm>
            <a:off x="8492836" y="4876799"/>
            <a:ext cx="651164" cy="8502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04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066800"/>
            <a:ext cx="4917440" cy="487680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96520" y="3544259"/>
            <a:ext cx="50292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ed Rectangular Callout 3"/>
          <p:cNvSpPr/>
          <p:nvPr/>
        </p:nvSpPr>
        <p:spPr>
          <a:xfrm>
            <a:off x="5257800" y="381000"/>
            <a:ext cx="3309257" cy="47244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Equator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important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because 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many things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arranged in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“stripes” that run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roughly parallel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Equator.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6172200" y="4588329"/>
            <a:ext cx="2759528" cy="1491342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are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ocean-water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temperatures.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07506" y="298198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 O  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6235" y="357621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 O  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0" y="22860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MEDIUM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71600" y="450598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MEDIUM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09635" y="5148943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800" y="16002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COLD</a:t>
            </a:r>
          </a:p>
        </p:txBody>
      </p:sp>
    </p:spTree>
    <p:extLst>
      <p:ext uri="{BB962C8B-B14F-4D97-AF65-F5344CB8AC3E}">
        <p14:creationId xmlns:p14="http://schemas.microsoft.com/office/powerpoint/2010/main" val="700220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64" y="1752600"/>
            <a:ext cx="8436072" cy="3779848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228600" y="457200"/>
            <a:ext cx="8077200" cy="11430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we said, the Equator is really important,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mapmakers do not always draw it on their maps.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81643" y="5334000"/>
            <a:ext cx="6166757" cy="11430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that happens, you have to be able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add it “in your mind.”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6096000" y="5643811"/>
            <a:ext cx="2541636" cy="11430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you picture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it is?</a:t>
            </a:r>
          </a:p>
        </p:txBody>
      </p:sp>
    </p:spTree>
    <p:extLst>
      <p:ext uri="{BB962C8B-B14F-4D97-AF65-F5344CB8AC3E}">
        <p14:creationId xmlns:p14="http://schemas.microsoft.com/office/powerpoint/2010/main" val="3992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64" y="1752600"/>
            <a:ext cx="8436072" cy="3779848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228600" y="228600"/>
            <a:ext cx="3810000" cy="6858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 are some clues.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2247900" y="1066800"/>
            <a:ext cx="4533900" cy="1752600"/>
          </a:xfrm>
          <a:prstGeom prst="wedgeRoundRectCallout">
            <a:avLst>
              <a:gd name="adj1" fmla="val -28756"/>
              <a:gd name="adj2" fmla="val 118476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goes through the “notch”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the Amazon River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flows into the Atlantic Ocean.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914400" y="5643811"/>
            <a:ext cx="7723236" cy="11430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fact:  </a:t>
            </a:r>
            <a:r>
              <a:rPr lang="en-US" sz="2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rains nearly every day near the Equator.</a:t>
            </a:r>
          </a:p>
          <a:p>
            <a:pPr algn="ctr"/>
            <a:r>
              <a:rPr lang="en-US" sz="2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a result, the Amazon River is the biggest one on the planet.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28600" y="4038600"/>
            <a:ext cx="86868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9600" y="4168914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PACIFIC </a:t>
            </a:r>
          </a:p>
          <a:p>
            <a:pPr algn="ctr"/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OCEAN</a:t>
            </a:r>
            <a:endParaRPr lang="en-US" sz="2000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4200" y="4473714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ATLANTIC </a:t>
            </a:r>
          </a:p>
          <a:p>
            <a:pPr algn="ctr"/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OCEAN</a:t>
            </a:r>
            <a:endParaRPr lang="en-US" sz="2000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952500" y="2819400"/>
            <a:ext cx="1600200" cy="1028700"/>
          </a:xfrm>
          <a:prstGeom prst="wedgeRoundRectCallout">
            <a:avLst>
              <a:gd name="adj1" fmla="val 75326"/>
              <a:gd name="adj2" fmla="val 93079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America</a:t>
            </a:r>
          </a:p>
        </p:txBody>
      </p:sp>
    </p:spTree>
    <p:extLst>
      <p:ext uri="{BB962C8B-B14F-4D97-AF65-F5344CB8AC3E}">
        <p14:creationId xmlns:p14="http://schemas.microsoft.com/office/powerpoint/2010/main" val="367868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/>
      <p:bldP spid="10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64" y="1752600"/>
            <a:ext cx="8436072" cy="3779848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228600" y="228600"/>
            <a:ext cx="3810000" cy="6858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 are some clues.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838200" y="1066800"/>
            <a:ext cx="4533900" cy="1600200"/>
          </a:xfrm>
          <a:prstGeom prst="wedgeRoundRectCallout">
            <a:avLst>
              <a:gd name="adj1" fmla="val 28867"/>
              <a:gd name="adj2" fmla="val 127094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goes under West Africa.</a:t>
            </a:r>
          </a:p>
          <a:p>
            <a:pPr algn="ctr"/>
            <a:endParaRPr lang="en-US" sz="5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(This was called the “Gold Coast.”)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914400" y="5643811"/>
            <a:ext cx="7723236" cy="11430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 fact:  </a:t>
            </a:r>
            <a:r>
              <a:rPr lang="en-US" sz="2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Europeans captured the most slaves</a:t>
            </a:r>
          </a:p>
          <a:p>
            <a:pPr algn="ctr"/>
            <a:r>
              <a:rPr lang="en-US" sz="2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this area near the south coast of West Africa.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28600" y="4038600"/>
            <a:ext cx="86868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86400" y="4119771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INDIAN</a:t>
            </a:r>
          </a:p>
          <a:p>
            <a:pPr algn="ctr"/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OCEAN</a:t>
            </a:r>
            <a:endParaRPr lang="en-US" sz="2000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4200" y="4473714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ATLANTIC </a:t>
            </a:r>
          </a:p>
          <a:p>
            <a:pPr algn="ctr"/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OCEAN</a:t>
            </a:r>
            <a:endParaRPr lang="en-US" sz="2000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5486400" y="3018064"/>
            <a:ext cx="1257300" cy="514350"/>
          </a:xfrm>
          <a:prstGeom prst="wedgeRoundRectCallout">
            <a:avLst>
              <a:gd name="adj1" fmla="val -93506"/>
              <a:gd name="adj2" fmla="val 86730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Africa</a:t>
            </a:r>
          </a:p>
        </p:txBody>
      </p:sp>
    </p:spTree>
    <p:extLst>
      <p:ext uri="{BB962C8B-B14F-4D97-AF65-F5344CB8AC3E}">
        <p14:creationId xmlns:p14="http://schemas.microsoft.com/office/powerpoint/2010/main" val="180127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/>
      <p:bldP spid="10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64" y="1752600"/>
            <a:ext cx="8436072" cy="3779848"/>
          </a:xfrm>
          <a:prstGeom prst="rect">
            <a:avLst/>
          </a:prstGeom>
        </p:spPr>
      </p:pic>
      <p:sp>
        <p:nvSpPr>
          <p:cNvPr id="15" name="Rounded Rectangular Callout 14"/>
          <p:cNvSpPr/>
          <p:nvPr/>
        </p:nvSpPr>
        <p:spPr>
          <a:xfrm>
            <a:off x="6096000" y="1981200"/>
            <a:ext cx="1586682" cy="514350"/>
          </a:xfrm>
          <a:prstGeom prst="wedgeRoundRectCallout">
            <a:avLst>
              <a:gd name="adj1" fmla="val 50217"/>
              <a:gd name="adj2" fmla="val 345778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4876800" y="1981200"/>
            <a:ext cx="1586682" cy="514350"/>
          </a:xfrm>
          <a:prstGeom prst="wedgeRoundRectCallout">
            <a:avLst>
              <a:gd name="adj1" fmla="val 94400"/>
              <a:gd name="adj2" fmla="val 330963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ounded Rectangular Callout 2"/>
          <p:cNvSpPr/>
          <p:nvPr/>
        </p:nvSpPr>
        <p:spPr>
          <a:xfrm>
            <a:off x="228600" y="228600"/>
            <a:ext cx="3810000" cy="6858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 are some clues.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2133600" y="1055914"/>
            <a:ext cx="6504036" cy="1600200"/>
          </a:xfrm>
          <a:prstGeom prst="wedgeRoundRectCallout">
            <a:avLst>
              <a:gd name="adj1" fmla="val 28943"/>
              <a:gd name="adj2" fmla="val 49951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goes through the large round island </a:t>
            </a:r>
            <a:b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Indonesia </a:t>
            </a:r>
            <a:r>
              <a:rPr lang="en-US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(the one called Borneo)  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b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north of the biggest one </a:t>
            </a:r>
            <a:r>
              <a:rPr lang="en-US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(New Guinea)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914400" y="5643811"/>
            <a:ext cx="7723236" cy="11430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fact:  </a:t>
            </a:r>
            <a:r>
              <a:rPr lang="en-US" sz="2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Guinea was actually connected to Australia</a:t>
            </a:r>
          </a:p>
          <a:p>
            <a:pPr algn="ctr"/>
            <a:r>
              <a:rPr lang="en-US" sz="2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when sea level was lower during the Ice Age.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28600" y="4038600"/>
            <a:ext cx="86868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6705600" y="3839598"/>
            <a:ext cx="1143000" cy="503802"/>
          </a:xfrm>
          <a:prstGeom prst="ellipse">
            <a:avLst/>
          </a:prstGeom>
          <a:noFill/>
          <a:ln w="57150">
            <a:solidFill>
              <a:srgbClr val="FFFF0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ular Callout 11"/>
          <p:cNvSpPr/>
          <p:nvPr/>
        </p:nvSpPr>
        <p:spPr>
          <a:xfrm>
            <a:off x="4776018" y="4210050"/>
            <a:ext cx="1586682" cy="514350"/>
          </a:xfrm>
          <a:prstGeom prst="wedgeRoundRectCallout">
            <a:avLst>
              <a:gd name="adj1" fmla="val 111689"/>
              <a:gd name="adj2" fmla="val -72000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Indonesia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5181600" y="4876800"/>
            <a:ext cx="1695450" cy="514350"/>
          </a:xfrm>
          <a:prstGeom prst="wedgeRoundRectCallout">
            <a:avLst>
              <a:gd name="adj1" fmla="val 95317"/>
              <a:gd name="adj2" fmla="val -84698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Australia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99960" y="3291840"/>
            <a:ext cx="1752600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PACIFIC </a:t>
            </a:r>
          </a:p>
          <a:p>
            <a:pPr algn="ctr">
              <a:lnSpc>
                <a:spcPts val="1900"/>
              </a:lnSpc>
            </a:pPr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OCEAN</a:t>
            </a:r>
            <a:endParaRPr lang="en-US" sz="2000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456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1" grpId="0" animBg="1"/>
      <p:bldP spid="4" grpId="0" animBg="1"/>
      <p:bldP spid="5" grpId="0" animBg="1"/>
      <p:bldP spid="7" grpId="0" animBg="1"/>
      <p:bldP spid="12" grpId="0" animBg="1"/>
      <p:bldP spid="13" grpId="0" animBg="1"/>
      <p:bldP spid="1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200</TotalTime>
  <Words>485</Words>
  <Application>Microsoft Office PowerPoint</Application>
  <PresentationFormat>On-screen Show (4:3)</PresentationFormat>
  <Paragraphs>124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Module</vt:lpstr>
      <vt:lpstr>WHERE IS the  equator ???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IS the  equator ???</dc:title>
  <dc:creator>PG</dc:creator>
  <cp:lastModifiedBy>PG</cp:lastModifiedBy>
  <cp:revision>17</cp:revision>
  <dcterms:created xsi:type="dcterms:W3CDTF">2015-06-26T14:25:31Z</dcterms:created>
  <dcterms:modified xsi:type="dcterms:W3CDTF">2015-09-27T19:27:09Z</dcterms:modified>
</cp:coreProperties>
</file>