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70" r:id="rId15"/>
    <p:sldId id="276" r:id="rId16"/>
    <p:sldId id="277" r:id="rId17"/>
    <p:sldId id="273" r:id="rId18"/>
    <p:sldId id="271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>
        <p:scale>
          <a:sx n="66" d="100"/>
          <a:sy n="66" d="100"/>
        </p:scale>
        <p:origin x="-86" y="6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D13E-779B-411D-9D79-33EA43AA3089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5AC2-7D39-405E-A5D1-82777287D82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D13E-779B-411D-9D79-33EA43AA3089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5AC2-7D39-405E-A5D1-82777287D8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D13E-779B-411D-9D79-33EA43AA3089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5AC2-7D39-405E-A5D1-82777287D8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D13E-779B-411D-9D79-33EA43AA3089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5AC2-7D39-405E-A5D1-82777287D8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D13E-779B-411D-9D79-33EA43AA3089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5AC2-7D39-405E-A5D1-82777287D82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D13E-779B-411D-9D79-33EA43AA3089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5AC2-7D39-405E-A5D1-82777287D8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D13E-779B-411D-9D79-33EA43AA3089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5AC2-7D39-405E-A5D1-82777287D8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D13E-779B-411D-9D79-33EA43AA3089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5AC2-7D39-405E-A5D1-82777287D8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D13E-779B-411D-9D79-33EA43AA3089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5AC2-7D39-405E-A5D1-82777287D8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D13E-779B-411D-9D79-33EA43AA3089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5AC2-7D39-405E-A5D1-82777287D8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D13E-779B-411D-9D79-33EA43AA3089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8015AC2-7D39-405E-A5D1-82777287D82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48D13E-779B-411D-9D79-33EA43AA3089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015AC2-7D39-405E-A5D1-82777287D82E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23050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Making a </a:t>
            </a:r>
            <a:r>
              <a:rPr lang="en-US" dirty="0" err="1" smtClean="0"/>
              <a:t>Climagraph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Also Shows </a:t>
            </a:r>
            <a:br>
              <a:rPr lang="en-US" dirty="0" smtClean="0"/>
            </a:br>
            <a:r>
              <a:rPr lang="en-US" dirty="0" smtClean="0"/>
              <a:t>Water Balance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191000"/>
            <a:ext cx="7854696" cy="1752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2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745236"/>
            <a:ext cx="5285232" cy="53675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747766" y="381000"/>
            <a:ext cx="2933700" cy="1684020"/>
          </a:xfrm>
          <a:prstGeom prst="wedgeRoundRectCallout">
            <a:avLst>
              <a:gd name="adj1" fmla="val 25637"/>
              <a:gd name="adj2" fmla="val 4970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Put them together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you have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your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climagraph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6400800" y="2049780"/>
            <a:ext cx="2438400" cy="2750820"/>
          </a:xfrm>
          <a:prstGeom prst="wedgeRoundRectCallout">
            <a:avLst>
              <a:gd name="adj1" fmla="val 25637"/>
              <a:gd name="adj2" fmla="val 4970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There is,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however,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way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make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better.</a:t>
            </a: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72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934212"/>
            <a:ext cx="5285232" cy="4989576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572000" y="3962400"/>
            <a:ext cx="3962400" cy="2590800"/>
          </a:xfrm>
          <a:prstGeom prst="wedgeRoundRectCallout">
            <a:avLst>
              <a:gd name="adj1" fmla="val 25637"/>
              <a:gd name="adj2" fmla="val 4970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Start with just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hree guidelines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indicate only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most important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temperatures.</a:t>
            </a: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0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934212"/>
            <a:ext cx="5285232" cy="4989576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5638800" y="76200"/>
            <a:ext cx="3404616" cy="2971800"/>
          </a:xfrm>
          <a:prstGeom prst="wedgeRoundRectCallout">
            <a:avLst>
              <a:gd name="adj1" fmla="val 25637"/>
              <a:gd name="adj2" fmla="val 4970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Add the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temperature curve –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You can easily see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this place has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two months that are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below freezing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two above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room temperature.</a:t>
            </a:r>
          </a:p>
        </p:txBody>
      </p:sp>
    </p:spTree>
    <p:extLst>
      <p:ext uri="{BB962C8B-B14F-4D97-AF65-F5344CB8AC3E}">
        <p14:creationId xmlns:p14="http://schemas.microsoft.com/office/powerpoint/2010/main" val="293065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934212"/>
            <a:ext cx="5285232" cy="4989576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410200" y="4724400"/>
            <a:ext cx="3404616" cy="1676400"/>
          </a:xfrm>
          <a:prstGeom prst="wedgeRoundRectCallout">
            <a:avLst>
              <a:gd name="adj1" fmla="val 25637"/>
              <a:gd name="adj2" fmla="val 4970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Add a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carefully matched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precipitation scale. </a:t>
            </a:r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0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934212"/>
            <a:ext cx="5285232" cy="4989576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410200" y="4724400"/>
            <a:ext cx="3404616" cy="1676400"/>
          </a:xfrm>
          <a:prstGeom prst="wedgeRoundRectCallout">
            <a:avLst>
              <a:gd name="adj1" fmla="val 25637"/>
              <a:gd name="adj2" fmla="val 4970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Then draw the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precipitation bars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fit that scale. </a:t>
            </a:r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31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934212"/>
            <a:ext cx="5285232" cy="4989576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685800" y="96012"/>
            <a:ext cx="3886200" cy="2037588"/>
          </a:xfrm>
          <a:prstGeom prst="wedgeRoundRectCallout">
            <a:avLst>
              <a:gd name="adj1" fmla="val 55239"/>
              <a:gd name="adj2" fmla="val 8583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If the bar for a month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does not reach up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the temperature line,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there is a moisture deficit.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152400" y="1949668"/>
            <a:ext cx="3200400" cy="2774731"/>
          </a:xfrm>
          <a:prstGeom prst="wedgeRoundRectCallout">
            <a:avLst>
              <a:gd name="adj1" fmla="val 20094"/>
              <a:gd name="adj2" fmla="val 4890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many places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(like this one),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plants can survive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short water deficit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by taking water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out of the soil.</a:t>
            </a:r>
          </a:p>
        </p:txBody>
      </p:sp>
    </p:spTree>
    <p:extLst>
      <p:ext uri="{BB962C8B-B14F-4D97-AF65-F5344CB8AC3E}">
        <p14:creationId xmlns:p14="http://schemas.microsoft.com/office/powerpoint/2010/main" val="282441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934212"/>
            <a:ext cx="5285232" cy="4989576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800600" y="96012"/>
            <a:ext cx="4191000" cy="2037588"/>
          </a:xfrm>
          <a:prstGeom prst="wedgeRoundRectCallout">
            <a:avLst>
              <a:gd name="adj1" fmla="val -23147"/>
              <a:gd name="adj2" fmla="val 9492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If the bar for a month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extends up higher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than the temperature line,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there is a moisture surplus.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5295900" y="4388069"/>
            <a:ext cx="3200400" cy="2165131"/>
          </a:xfrm>
          <a:prstGeom prst="wedgeRoundRectCallout">
            <a:avLst>
              <a:gd name="adj1" fmla="val 20094"/>
              <a:gd name="adj2" fmla="val 4890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is the water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refills the soil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flows away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make rivers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lakes.</a:t>
            </a:r>
          </a:p>
        </p:txBody>
      </p:sp>
    </p:spTree>
    <p:extLst>
      <p:ext uri="{BB962C8B-B14F-4D97-AF65-F5344CB8AC3E}">
        <p14:creationId xmlns:p14="http://schemas.microsoft.com/office/powerpoint/2010/main" val="398027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934212"/>
            <a:ext cx="5285232" cy="4989576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52400" y="4416262"/>
            <a:ext cx="6934200" cy="2189988"/>
          </a:xfrm>
          <a:prstGeom prst="wedgeRoundRectCallout">
            <a:avLst>
              <a:gd name="adj1" fmla="val 25637"/>
              <a:gd name="adj2" fmla="val 4970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graph shows the climate of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Detroit.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city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has a significant water surplus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winter and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spring.  Then, in summer,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has a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short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season of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water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deficit,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when plants have to take water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out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soil storage.</a:t>
            </a:r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11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935736"/>
            <a:ext cx="5285232" cy="49865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101340" y="4648200"/>
            <a:ext cx="5867400" cy="2037588"/>
          </a:xfrm>
          <a:prstGeom prst="wedgeRoundRectCallout">
            <a:avLst>
              <a:gd name="adj1" fmla="val 25637"/>
              <a:gd name="adj2" fmla="val 4970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city like Phoenix, Arizona,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has a significant water shortage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every month of the year</a:t>
            </a:r>
          </a:p>
          <a:p>
            <a:pPr algn="ctr"/>
            <a:endParaRPr lang="en-US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That’s why it is a desert!</a:t>
            </a:r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8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05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745236"/>
            <a:ext cx="5285232" cy="536752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04800" y="1318260"/>
            <a:ext cx="1828800" cy="1577340"/>
          </a:xfrm>
          <a:prstGeom prst="wedgeRoundRectCallout">
            <a:avLst>
              <a:gd name="adj1" fmla="val 156009"/>
              <a:gd name="adj2" fmla="val 7426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Start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 a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Frame.</a:t>
            </a: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31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745236"/>
            <a:ext cx="5285232" cy="53675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6858000" y="2362200"/>
            <a:ext cx="1981200" cy="1577340"/>
          </a:xfrm>
          <a:prstGeom prst="wedgeRoundRectCallout">
            <a:avLst>
              <a:gd name="adj1" fmla="val -165658"/>
              <a:gd name="adj2" fmla="val 13899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Add labels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the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 months.</a:t>
            </a: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7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745236"/>
            <a:ext cx="5285232" cy="53675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52400" y="2971800"/>
            <a:ext cx="2209800" cy="1988820"/>
          </a:xfrm>
          <a:prstGeom prst="wedgeRoundRectCallout">
            <a:avLst>
              <a:gd name="adj1" fmla="val 132704"/>
              <a:gd name="adj2" fmla="val -5750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Add some guidelines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temperature.</a:t>
            </a: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8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745236"/>
            <a:ext cx="5285232" cy="53675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791200" y="3124200"/>
            <a:ext cx="2209800" cy="1805940"/>
          </a:xfrm>
          <a:prstGeom prst="wedgeRoundRectCallout">
            <a:avLst>
              <a:gd name="adj1" fmla="val -183847"/>
              <a:gd name="adj2" fmla="val -6607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then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label the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guidelines.</a:t>
            </a: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72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745236"/>
            <a:ext cx="5285232" cy="53675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609600" y="4495800"/>
            <a:ext cx="2209800" cy="1805940"/>
          </a:xfrm>
          <a:prstGeom prst="wedgeRoundRectCallout">
            <a:avLst>
              <a:gd name="adj1" fmla="val 173394"/>
              <a:gd name="adj2" fmla="val -13949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Draw a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curved line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show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temperature</a:t>
            </a: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42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745236"/>
            <a:ext cx="5285232" cy="53675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6858000" y="2438400"/>
            <a:ext cx="2209800" cy="2369820"/>
          </a:xfrm>
          <a:prstGeom prst="wedgeRoundRectCallout">
            <a:avLst>
              <a:gd name="adj1" fmla="val -131434"/>
              <a:gd name="adj2" fmla="val 1520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You could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draw some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“rain gauges”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show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precipitation.</a:t>
            </a: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3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745236"/>
            <a:ext cx="5285232" cy="53675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276600" y="1752600"/>
            <a:ext cx="2209800" cy="1988820"/>
          </a:xfrm>
          <a:prstGeom prst="wedgeRoundRectCallout">
            <a:avLst>
              <a:gd name="adj1" fmla="val 96842"/>
              <a:gd name="adj2" fmla="val 4479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Add a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scale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show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amounts.</a:t>
            </a: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36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745236"/>
            <a:ext cx="5285232" cy="53675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62534" y="1371600"/>
            <a:ext cx="2933700" cy="1684020"/>
          </a:xfrm>
          <a:prstGeom prst="wedgeRoundRectCallout">
            <a:avLst>
              <a:gd name="adj1" fmla="val 54728"/>
              <a:gd name="adj2" fmla="val 12843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Then fill each bar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the right depth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that month.</a:t>
            </a: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0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</TotalTime>
  <Words>293</Words>
  <Application>Microsoft Office PowerPoint</Application>
  <PresentationFormat>On-screen Show (4:3)</PresentationFormat>
  <Paragraphs>84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Making a Climagraph That Also Shows  Water Balance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a Climagraph That Also Shows  Water Balance</dc:title>
  <dc:creator>PG</dc:creator>
  <cp:lastModifiedBy>PG</cp:lastModifiedBy>
  <cp:revision>8</cp:revision>
  <dcterms:created xsi:type="dcterms:W3CDTF">2012-08-26T19:30:24Z</dcterms:created>
  <dcterms:modified xsi:type="dcterms:W3CDTF">2014-01-08T01:20:22Z</dcterms:modified>
</cp:coreProperties>
</file>