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1" r:id="rId4"/>
    <p:sldId id="278" r:id="rId5"/>
    <p:sldId id="275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6" r:id="rId16"/>
    <p:sldId id="277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DA2104-E226-4803-B48E-6482B3100455}" type="datetimeFigureOut">
              <a:rPr lang="en-US" smtClean="0"/>
              <a:t>7/21/2013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341719-3D93-44BF-A0CD-C5E38D2CEC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Locating the Capital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dirty="0" smtClean="0"/>
              <a:t>The Geography</a:t>
            </a:r>
          </a:p>
          <a:p>
            <a:r>
              <a:rPr lang="en-US" dirty="0" smtClean="0"/>
              <a:t>of the </a:t>
            </a:r>
          </a:p>
          <a:p>
            <a:r>
              <a:rPr lang="en-US" dirty="0" smtClean="0"/>
              <a:t>Third Great Compromise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" y="156972"/>
            <a:ext cx="9107424" cy="654405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886200" y="1066800"/>
            <a:ext cx="4991100" cy="26670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evaluate the influence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major cities, one group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will put cities into size groups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then transfer information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the table to a map.</a:t>
            </a:r>
          </a:p>
        </p:txBody>
      </p:sp>
    </p:spTree>
    <p:extLst>
      <p:ext uri="{BB962C8B-B14F-4D97-AF65-F5344CB8AC3E}">
        <p14:creationId xmlns:p14="http://schemas.microsoft.com/office/powerpoint/2010/main" val="12242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" y="156972"/>
            <a:ext cx="9107424" cy="654405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886200" y="1905000"/>
            <a:ext cx="4991100" cy="26670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group will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make a map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showing the region of slavery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by finishing a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 graph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then coloring the states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using data from the graph.</a:t>
            </a:r>
          </a:p>
        </p:txBody>
      </p:sp>
    </p:spTree>
    <p:extLst>
      <p:ext uri="{BB962C8B-B14F-4D97-AF65-F5344CB8AC3E}">
        <p14:creationId xmlns:p14="http://schemas.microsoft.com/office/powerpoint/2010/main" val="1183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" y="156972"/>
            <a:ext cx="9107424" cy="654405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971800" y="457200"/>
            <a:ext cx="4991100" cy="23622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evaluate economic health,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group will classify states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based on information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a map of products.</a:t>
            </a:r>
          </a:p>
        </p:txBody>
      </p:sp>
    </p:spTree>
    <p:extLst>
      <p:ext uri="{BB962C8B-B14F-4D97-AF65-F5344CB8AC3E}">
        <p14:creationId xmlns:p14="http://schemas.microsoft.com/office/powerpoint/2010/main" val="96163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" y="156972"/>
            <a:ext cx="9107424" cy="654405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22832" y="2733230"/>
            <a:ext cx="4991100" cy="214357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see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which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states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were making lots of money,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 will finish a map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showing the balance of trade.</a:t>
            </a:r>
          </a:p>
        </p:txBody>
      </p:sp>
    </p:spTree>
    <p:extLst>
      <p:ext uri="{BB962C8B-B14F-4D97-AF65-F5344CB8AC3E}">
        <p14:creationId xmlns:p14="http://schemas.microsoft.com/office/powerpoint/2010/main" val="4242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" y="156972"/>
            <a:ext cx="9107424" cy="654405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752600" y="2941890"/>
            <a:ext cx="4991100" cy="22098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Finally, a group finishes a map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see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which states would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gain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the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federal government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cancelled their debts.</a:t>
            </a:r>
          </a:p>
        </p:txBody>
      </p:sp>
    </p:spTree>
    <p:extLst>
      <p:ext uri="{BB962C8B-B14F-4D97-AF65-F5344CB8AC3E}">
        <p14:creationId xmlns:p14="http://schemas.microsoft.com/office/powerpoint/2010/main" val="24778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905000" y="1524000"/>
            <a:ext cx="4991100" cy="42672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Then,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group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tries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choose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best location for the capital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based on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information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their map and graph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905000" y="1524000"/>
            <a:ext cx="4991100" cy="42672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Finally, 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groups get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together,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compare information,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try to choose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compromise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location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the national capital.</a:t>
            </a:r>
          </a:p>
        </p:txBody>
      </p:sp>
    </p:spTree>
    <p:extLst>
      <p:ext uri="{BB962C8B-B14F-4D97-AF65-F5344CB8AC3E}">
        <p14:creationId xmlns:p14="http://schemas.microsoft.com/office/powerpoint/2010/main" val="277793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69600"/>
            <a:ext cx="4785360" cy="6486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507018"/>
            <a:ext cx="4563688" cy="617594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603522" y="1981200"/>
            <a:ext cx="4991100" cy="27432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teacher packet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will include visuals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skill demonstration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 “right answers.”</a:t>
            </a:r>
          </a:p>
        </p:txBody>
      </p:sp>
    </p:spTree>
    <p:extLst>
      <p:ext uri="{BB962C8B-B14F-4D97-AF65-F5344CB8AC3E}">
        <p14:creationId xmlns:p14="http://schemas.microsoft.com/office/powerpoint/2010/main" val="41365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295400" y="914400"/>
            <a:ext cx="6324600" cy="51054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when it is all done,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 try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identify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message we should learn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the Great Compromise.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Specifically, we will see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whether we can apply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any of that message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the present Congress,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which seems unable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compromise! </a:t>
            </a:r>
          </a:p>
        </p:txBody>
      </p:sp>
    </p:spTree>
    <p:extLst>
      <p:ext uri="{BB962C8B-B14F-4D97-AF65-F5344CB8AC3E}">
        <p14:creationId xmlns:p14="http://schemas.microsoft.com/office/powerpoint/2010/main" val="20013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2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-228600"/>
            <a:ext cx="9513915" cy="11508972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66800" y="2819400"/>
            <a:ext cx="6934200" cy="3048000"/>
          </a:xfrm>
          <a:prstGeom prst="wedgeRoundRectCallout">
            <a:avLst>
              <a:gd name="adj1" fmla="val -51028"/>
              <a:gd name="adj2" fmla="val -100357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year is 1790.</a:t>
            </a:r>
          </a:p>
          <a:p>
            <a:pPr algn="ctr"/>
            <a:endParaRPr lang="en-US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Constitution has been adopted.</a:t>
            </a:r>
          </a:p>
          <a:p>
            <a:pPr algn="ctr"/>
            <a:endParaRPr lang="en-US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country survived as a union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 of two great compromises: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4849587"/>
            <a:ext cx="6781800" cy="5334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different representation in Senate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House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00099" y="5344884"/>
            <a:ext cx="5943600" cy="45720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counting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only 3/5 of the slaves.</a:t>
            </a:r>
          </a:p>
        </p:txBody>
      </p:sp>
    </p:spTree>
    <p:extLst>
      <p:ext uri="{BB962C8B-B14F-4D97-AF65-F5344CB8AC3E}">
        <p14:creationId xmlns:p14="http://schemas.microsoft.com/office/powerpoint/2010/main" val="333594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066800" y="2819400"/>
            <a:ext cx="6934200" cy="30480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Three years later,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third compromise is desperately needed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address a difficult question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the Constitutional Convention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was unable to answer:</a:t>
            </a:r>
          </a:p>
          <a:p>
            <a:pPr algn="ctr"/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5029200"/>
            <a:ext cx="518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Where should we put the capital?</a:t>
            </a:r>
          </a:p>
        </p:txBody>
      </p:sp>
    </p:spTree>
    <p:extLst>
      <p:ext uri="{BB962C8B-B14F-4D97-AF65-F5344CB8AC3E}">
        <p14:creationId xmlns:p14="http://schemas.microsoft.com/office/powerpoint/2010/main" val="9448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066800" y="2819400"/>
            <a:ext cx="6934200" cy="30480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Popular history books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tell an interesting story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about how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Thomas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Jefferson invited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Alexander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Hamilton and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James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Madison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his house for dinner, and together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they worked out the great compromise.</a:t>
            </a:r>
          </a:p>
        </p:txBody>
      </p:sp>
    </p:spTree>
    <p:extLst>
      <p:ext uri="{BB962C8B-B14F-4D97-AF65-F5344CB8AC3E}">
        <p14:creationId xmlns:p14="http://schemas.microsoft.com/office/powerpoint/2010/main" val="323051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81000" y="533400"/>
            <a:ext cx="6934200" cy="23622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 will use this question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an organizing theme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explore the geography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young country.</a:t>
            </a: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627414" y="2514600"/>
            <a:ext cx="6934200" cy="25146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Then we will use ideas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from that geographic analysis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explore why the compromise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worked out in the way it did.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44285" y="4572000"/>
            <a:ext cx="6934200" cy="20574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Finally, we will note how this compromise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(plus its refusal to answer a question)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eventually led to the Civil War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continues to influence voting today.</a:t>
            </a:r>
          </a:p>
        </p:txBody>
      </p:sp>
    </p:spTree>
    <p:extLst>
      <p:ext uri="{BB962C8B-B14F-4D97-AF65-F5344CB8AC3E}">
        <p14:creationId xmlns:p14="http://schemas.microsoft.com/office/powerpoint/2010/main" val="6116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" y="156972"/>
            <a:ext cx="9107424" cy="654405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219200" y="3429000"/>
            <a:ext cx="4991100" cy="26670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Each group will get some maps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each with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set of instructions.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instructions address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of the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GLCEs and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Common Core standards.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" y="156972"/>
            <a:ext cx="9110472" cy="654405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514600" y="2514600"/>
            <a:ext cx="4991100" cy="26670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Each map will provide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information about a specific aspect of colonial geography.</a:t>
            </a:r>
          </a:p>
          <a:p>
            <a:pPr algn="ctr"/>
            <a:endParaRPr 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instructions focus on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specific skills of spatial reasoning.</a:t>
            </a:r>
          </a:p>
        </p:txBody>
      </p:sp>
    </p:spTree>
    <p:extLst>
      <p:ext uri="{BB962C8B-B14F-4D97-AF65-F5344CB8AC3E}">
        <p14:creationId xmlns:p14="http://schemas.microsoft.com/office/powerpoint/2010/main" val="5083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" y="149352"/>
            <a:ext cx="9107424" cy="655929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66800" y="1148443"/>
            <a:ext cx="4991100" cy="26670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group gets a climate map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counts how many months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might be too hot or too cold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comfortable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work in an office      </a:t>
            </a:r>
          </a:p>
          <a:p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(before air-conditioning!).</a:t>
            </a:r>
          </a:p>
        </p:txBody>
      </p:sp>
    </p:spTree>
    <p:extLst>
      <p:ext uri="{BB962C8B-B14F-4D97-AF65-F5344CB8AC3E}">
        <p14:creationId xmlns:p14="http://schemas.microsoft.com/office/powerpoint/2010/main" val="10920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" y="156972"/>
            <a:ext cx="9107424" cy="654405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66800" y="2895600"/>
            <a:ext cx="4991100" cy="2667000"/>
          </a:xfrm>
          <a:prstGeom prst="wedgeRoundRectCallout">
            <a:avLst>
              <a:gd name="adj1" fmla="val -25361"/>
              <a:gd name="adj2" fmla="val -4946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One group finishes a graph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based on data in a table,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then marks a place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 population map.</a:t>
            </a:r>
          </a:p>
        </p:txBody>
      </p:sp>
    </p:spTree>
    <p:extLst>
      <p:ext uri="{BB962C8B-B14F-4D97-AF65-F5344CB8AC3E}">
        <p14:creationId xmlns:p14="http://schemas.microsoft.com/office/powerpoint/2010/main" val="2297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507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Apex</vt:lpstr>
      <vt:lpstr>Locating the Capital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13</cp:revision>
  <dcterms:created xsi:type="dcterms:W3CDTF">2013-06-02T00:13:39Z</dcterms:created>
  <dcterms:modified xsi:type="dcterms:W3CDTF">2013-07-21T14:50:01Z</dcterms:modified>
</cp:coreProperties>
</file>