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256" r:id="rId2"/>
    <p:sldId id="299" r:id="rId3"/>
    <p:sldId id="257" r:id="rId4"/>
    <p:sldId id="266" r:id="rId5"/>
    <p:sldId id="269" r:id="rId6"/>
    <p:sldId id="268" r:id="rId7"/>
    <p:sldId id="258" r:id="rId8"/>
    <p:sldId id="260" r:id="rId9"/>
    <p:sldId id="261" r:id="rId10"/>
    <p:sldId id="262" r:id="rId11"/>
    <p:sldId id="270" r:id="rId12"/>
    <p:sldId id="271" r:id="rId13"/>
    <p:sldId id="259" r:id="rId14"/>
    <p:sldId id="273" r:id="rId15"/>
    <p:sldId id="26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8" r:id="rId25"/>
    <p:sldId id="282" r:id="rId26"/>
    <p:sldId id="283" r:id="rId27"/>
    <p:sldId id="284" r:id="rId28"/>
    <p:sldId id="285" r:id="rId29"/>
    <p:sldId id="286" r:id="rId30"/>
    <p:sldId id="289" r:id="rId31"/>
    <p:sldId id="292" r:id="rId32"/>
    <p:sldId id="291" r:id="rId33"/>
    <p:sldId id="290" r:id="rId34"/>
    <p:sldId id="295" r:id="rId35"/>
    <p:sldId id="296" r:id="rId36"/>
    <p:sldId id="293" r:id="rId37"/>
    <p:sldId id="297" r:id="rId38"/>
    <p:sldId id="304" r:id="rId39"/>
    <p:sldId id="265" r:id="rId40"/>
    <p:sldId id="305" r:id="rId41"/>
    <p:sldId id="306" r:id="rId42"/>
    <p:sldId id="300" r:id="rId43"/>
    <p:sldId id="307" r:id="rId44"/>
    <p:sldId id="308" r:id="rId45"/>
    <p:sldId id="315" r:id="rId46"/>
    <p:sldId id="316" r:id="rId47"/>
    <p:sldId id="317" r:id="rId48"/>
    <p:sldId id="318" r:id="rId49"/>
    <p:sldId id="319" r:id="rId50"/>
    <p:sldId id="309" r:id="rId51"/>
    <p:sldId id="320" r:id="rId52"/>
    <p:sldId id="313" r:id="rId53"/>
    <p:sldId id="322" r:id="rId54"/>
    <p:sldId id="311" r:id="rId55"/>
    <p:sldId id="312" r:id="rId56"/>
    <p:sldId id="310" r:id="rId57"/>
    <p:sldId id="321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CC99"/>
    <a:srgbClr val="663300"/>
    <a:srgbClr val="FFFFFF"/>
    <a:srgbClr val="FFC000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89717-5F50-4BEC-A4E3-C775D73A1D29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87B18-8AF1-48C8-B609-45904BF5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2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87B18-8AF1-48C8-B609-45904BF564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6F82E3-D4C2-4282-9CAF-92077608C695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058A4B-876E-4CA3-BC95-ED372E5D2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enmary.org/rcms2010" TargetMode="External"/><Relationship Id="rId2" Type="http://schemas.openxmlformats.org/officeDocument/2006/relationships/hyperlink" Target="http://www.mediabistro.com/alltwitter/soda-pop-coke-twitter-map_b25188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ailymail.co.uk/news/article-2003691/Obesity-smoking-blame-life-expectancy-falls-poorest-US-counties.html" TargetMode="External"/><Relationship Id="rId4" Type="http://schemas.openxmlformats.org/officeDocument/2006/relationships/hyperlink" Target="http://www.raconline.org/racmaps/mapfiles/education.pn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bistro.com/alltwitter/soda-pop-coke-twitter-map_b25188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1524000"/>
            <a:ext cx="4724400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Region</a:t>
            </a:r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geographic “BIG IDEA”</a:t>
            </a:r>
            <a:b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that can help us organize</a:t>
            </a:r>
            <a:b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our knowledge about</a:t>
            </a:r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North America</a:t>
            </a:r>
            <a:endParaRPr lang="en-US" sz="4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3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10200" y="2514600"/>
            <a:ext cx="3429000" cy="19812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real world,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generalizations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have exceptions.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71160" y="429614"/>
            <a:ext cx="3429000" cy="1322986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three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West.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623560" y="2133599"/>
            <a:ext cx="3429000" cy="1304925"/>
          </a:xfrm>
          <a:prstGeom prst="wedgeRoundRectCallout">
            <a:avLst>
              <a:gd name="adj1" fmla="val -158978"/>
              <a:gd name="adj2" fmla="val 5317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Willamette Valley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(end of the Oregon Trail)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3590924"/>
            <a:ext cx="3429000" cy="1304925"/>
          </a:xfrm>
          <a:prstGeom prst="wedgeRoundRectCallout">
            <a:avLst>
              <a:gd name="adj1" fmla="val -149201"/>
              <a:gd name="adj2" fmla="val -3675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Snake River Plain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(potatoes for French fries)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34000" y="5048249"/>
            <a:ext cx="3596640" cy="1581151"/>
          </a:xfrm>
          <a:prstGeom prst="wedgeRoundRectCallout">
            <a:avLst>
              <a:gd name="adj1" fmla="val -147272"/>
              <a:gd name="adj2" fmla="val -11315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Valley of California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(most diverse and productive 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food-growing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in the country)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71160" y="429614"/>
            <a:ext cx="3429000" cy="1322986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exceptions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East: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800600" y="5410200"/>
            <a:ext cx="3596640" cy="1304925"/>
          </a:xfrm>
          <a:prstGeom prst="wedgeRoundRectCallout">
            <a:avLst>
              <a:gd name="adj1" fmla="val -89190"/>
              <a:gd name="adj2" fmla="val -13446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Ozark “Mountains”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Missouri and Arkansas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3368675"/>
            <a:ext cx="3429000" cy="1685925"/>
          </a:xfrm>
          <a:prstGeom prst="wedgeRoundRectCallout">
            <a:avLst>
              <a:gd name="adj1" fmla="val -93052"/>
              <a:gd name="adj2" fmla="val -2254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Appalachian “Mountains”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(western edge of the 13 colonies)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62600" y="1931035"/>
            <a:ext cx="3429000" cy="1304925"/>
          </a:xfrm>
          <a:prstGeom prst="wedgeRoundRectCallout">
            <a:avLst>
              <a:gd name="adj1" fmla="val -101793"/>
              <a:gd name="adj2" fmla="val -9865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cold highlands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Greenland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nearby islands)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4495800"/>
            <a:ext cx="3124200" cy="2133600"/>
          </a:xfrm>
          <a:prstGeom prst="wedgeRoundRectCallout">
            <a:avLst>
              <a:gd name="adj1" fmla="val 48142"/>
              <a:gd name="adj2" fmla="val -10510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scattered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of low hills</a:t>
            </a:r>
          </a:p>
          <a:p>
            <a:pPr algn="ctr"/>
            <a:endParaRPr lang="en-US" sz="9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 by the glaciers that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half the continent).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86400" y="1405432"/>
            <a:ext cx="3429000" cy="293796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do not (NOT)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remember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exact position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exceptions.</a:t>
            </a:r>
          </a:p>
          <a:p>
            <a:pPr algn="ctr"/>
            <a:endParaRPr lang="en-US" sz="11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always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that information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detailed map.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86400" y="1405432"/>
            <a:ext cx="3429000" cy="354756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should, however,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the line that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divides the continent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these two regions:</a:t>
            </a:r>
          </a:p>
          <a:p>
            <a:pPr algn="ctr"/>
            <a:r>
              <a:rPr lang="en-US" sz="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mountain West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lowland East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 a few exceptions</a:t>
            </a:r>
            <a:b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region!)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486400" y="1405432"/>
            <a:ext cx="3429000" cy="362376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should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draw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dividing line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see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blank map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Internet,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newspaper,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on TV.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486400" y="1405432"/>
            <a:ext cx="3429000" cy="196260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line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northern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of the Great Lakes.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486400" y="1405432"/>
            <a:ext cx="3429000" cy="196260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 line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northern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of the Great Lakes.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5257800" y="3586480"/>
            <a:ext cx="3733800" cy="243332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freeze in June, 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growing season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therefore too short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most food crops.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95575" y="2209800"/>
            <a:ext cx="1419226" cy="838200"/>
          </a:xfrm>
          <a:prstGeom prst="roundRect">
            <a:avLst/>
          </a:prstGeom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Very few farms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3231" y="3596640"/>
            <a:ext cx="1131570" cy="746760"/>
          </a:xfrm>
          <a:prstGeom prst="roundRect">
            <a:avLst/>
          </a:prstGeom>
          <a:solidFill>
            <a:srgbClr val="92D050"/>
          </a:solidFill>
          <a:effectLst>
            <a:outerShdw blurRad="114300" dist="114300" dir="2700000" algn="tl" rotWithShape="0">
              <a:schemeClr val="tx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Many</a:t>
            </a:r>
          </a:p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farms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" y="3733800"/>
            <a:ext cx="2400300" cy="2927032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stops when it reaches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mountains, where high peaks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usually cold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low valleys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be warm.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715000" y="1676400"/>
            <a:ext cx="2819400" cy="34290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actual line is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 little more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complicated.</a:t>
            </a:r>
          </a:p>
          <a:p>
            <a:pPr algn="ctr"/>
            <a:endParaRPr lang="en-US" sz="8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goes a bit north</a:t>
            </a:r>
          </a:p>
          <a:p>
            <a:pPr algn="ctr"/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the east coast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dry land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near the mountains,</a:t>
            </a:r>
          </a:p>
          <a:p>
            <a:pPr algn="ctr"/>
            <a:endParaRPr lang="en-US" sz="8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it “sags” south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Great Lakes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Adirondacks.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2331720" y="2921000"/>
            <a:ext cx="2458720" cy="747871"/>
          </a:xfrm>
          <a:custGeom>
            <a:avLst/>
            <a:gdLst>
              <a:gd name="connsiteX0" fmla="*/ 0 w 2468880"/>
              <a:gd name="connsiteY0" fmla="*/ 162560 h 772160"/>
              <a:gd name="connsiteX1" fmla="*/ 30480 w 2468880"/>
              <a:gd name="connsiteY1" fmla="*/ 81280 h 772160"/>
              <a:gd name="connsiteX2" fmla="*/ 91440 w 2468880"/>
              <a:gd name="connsiteY2" fmla="*/ 60960 h 772160"/>
              <a:gd name="connsiteX3" fmla="*/ 121920 w 2468880"/>
              <a:gd name="connsiteY3" fmla="*/ 50800 h 772160"/>
              <a:gd name="connsiteX4" fmla="*/ 203200 w 2468880"/>
              <a:gd name="connsiteY4" fmla="*/ 71120 h 772160"/>
              <a:gd name="connsiteX5" fmla="*/ 223520 w 2468880"/>
              <a:gd name="connsiteY5" fmla="*/ 101600 h 772160"/>
              <a:gd name="connsiteX6" fmla="*/ 264160 w 2468880"/>
              <a:gd name="connsiteY6" fmla="*/ 111760 h 772160"/>
              <a:gd name="connsiteX7" fmla="*/ 325120 w 2468880"/>
              <a:gd name="connsiteY7" fmla="*/ 132080 h 772160"/>
              <a:gd name="connsiteX8" fmla="*/ 355600 w 2468880"/>
              <a:gd name="connsiteY8" fmla="*/ 152400 h 772160"/>
              <a:gd name="connsiteX9" fmla="*/ 386080 w 2468880"/>
              <a:gd name="connsiteY9" fmla="*/ 162560 h 772160"/>
              <a:gd name="connsiteX10" fmla="*/ 447040 w 2468880"/>
              <a:gd name="connsiteY10" fmla="*/ 203200 h 772160"/>
              <a:gd name="connsiteX11" fmla="*/ 508000 w 2468880"/>
              <a:gd name="connsiteY11" fmla="*/ 233680 h 772160"/>
              <a:gd name="connsiteX12" fmla="*/ 548640 w 2468880"/>
              <a:gd name="connsiteY12" fmla="*/ 274320 h 772160"/>
              <a:gd name="connsiteX13" fmla="*/ 609600 w 2468880"/>
              <a:gd name="connsiteY13" fmla="*/ 314960 h 772160"/>
              <a:gd name="connsiteX14" fmla="*/ 640080 w 2468880"/>
              <a:gd name="connsiteY14" fmla="*/ 375920 h 772160"/>
              <a:gd name="connsiteX15" fmla="*/ 670560 w 2468880"/>
              <a:gd name="connsiteY15" fmla="*/ 386080 h 772160"/>
              <a:gd name="connsiteX16" fmla="*/ 701040 w 2468880"/>
              <a:gd name="connsiteY16" fmla="*/ 406400 h 772160"/>
              <a:gd name="connsiteX17" fmla="*/ 721360 w 2468880"/>
              <a:gd name="connsiteY17" fmla="*/ 436880 h 772160"/>
              <a:gd name="connsiteX18" fmla="*/ 782320 w 2468880"/>
              <a:gd name="connsiteY18" fmla="*/ 467360 h 772160"/>
              <a:gd name="connsiteX19" fmla="*/ 833120 w 2468880"/>
              <a:gd name="connsiteY19" fmla="*/ 508000 h 772160"/>
              <a:gd name="connsiteX20" fmla="*/ 883920 w 2468880"/>
              <a:gd name="connsiteY20" fmla="*/ 548640 h 772160"/>
              <a:gd name="connsiteX21" fmla="*/ 965200 w 2468880"/>
              <a:gd name="connsiteY21" fmla="*/ 599440 h 772160"/>
              <a:gd name="connsiteX22" fmla="*/ 1026160 w 2468880"/>
              <a:gd name="connsiteY22" fmla="*/ 619760 h 772160"/>
              <a:gd name="connsiteX23" fmla="*/ 1056640 w 2468880"/>
              <a:gd name="connsiteY23" fmla="*/ 629920 h 772160"/>
              <a:gd name="connsiteX24" fmla="*/ 1097280 w 2468880"/>
              <a:gd name="connsiteY24" fmla="*/ 640080 h 772160"/>
              <a:gd name="connsiteX25" fmla="*/ 1270000 w 2468880"/>
              <a:gd name="connsiteY25" fmla="*/ 650240 h 772160"/>
              <a:gd name="connsiteX26" fmla="*/ 1320800 w 2468880"/>
              <a:gd name="connsiteY26" fmla="*/ 721360 h 772160"/>
              <a:gd name="connsiteX27" fmla="*/ 1330960 w 2468880"/>
              <a:gd name="connsiteY27" fmla="*/ 751840 h 772160"/>
              <a:gd name="connsiteX28" fmla="*/ 1391920 w 2468880"/>
              <a:gd name="connsiteY28" fmla="*/ 772160 h 772160"/>
              <a:gd name="connsiteX29" fmla="*/ 1452880 w 2468880"/>
              <a:gd name="connsiteY29" fmla="*/ 751840 h 772160"/>
              <a:gd name="connsiteX30" fmla="*/ 1513840 w 2468880"/>
              <a:gd name="connsiteY30" fmla="*/ 660400 h 772160"/>
              <a:gd name="connsiteX31" fmla="*/ 1534160 w 2468880"/>
              <a:gd name="connsiteY31" fmla="*/ 629920 h 772160"/>
              <a:gd name="connsiteX32" fmla="*/ 1595120 w 2468880"/>
              <a:gd name="connsiteY32" fmla="*/ 579120 h 772160"/>
              <a:gd name="connsiteX33" fmla="*/ 1615440 w 2468880"/>
              <a:gd name="connsiteY33" fmla="*/ 548640 h 772160"/>
              <a:gd name="connsiteX34" fmla="*/ 1676400 w 2468880"/>
              <a:gd name="connsiteY34" fmla="*/ 487680 h 772160"/>
              <a:gd name="connsiteX35" fmla="*/ 1727200 w 2468880"/>
              <a:gd name="connsiteY35" fmla="*/ 426720 h 772160"/>
              <a:gd name="connsiteX36" fmla="*/ 1767840 w 2468880"/>
              <a:gd name="connsiteY36" fmla="*/ 365760 h 772160"/>
              <a:gd name="connsiteX37" fmla="*/ 1788160 w 2468880"/>
              <a:gd name="connsiteY37" fmla="*/ 335280 h 772160"/>
              <a:gd name="connsiteX38" fmla="*/ 1838960 w 2468880"/>
              <a:gd name="connsiteY38" fmla="*/ 325120 h 772160"/>
              <a:gd name="connsiteX39" fmla="*/ 1869440 w 2468880"/>
              <a:gd name="connsiteY39" fmla="*/ 335280 h 772160"/>
              <a:gd name="connsiteX40" fmla="*/ 1849120 w 2468880"/>
              <a:gd name="connsiteY40" fmla="*/ 487680 h 772160"/>
              <a:gd name="connsiteX41" fmla="*/ 1828800 w 2468880"/>
              <a:gd name="connsiteY41" fmla="*/ 518160 h 772160"/>
              <a:gd name="connsiteX42" fmla="*/ 1818640 w 2468880"/>
              <a:gd name="connsiteY42" fmla="*/ 558800 h 772160"/>
              <a:gd name="connsiteX43" fmla="*/ 1798320 w 2468880"/>
              <a:gd name="connsiteY43" fmla="*/ 619760 h 772160"/>
              <a:gd name="connsiteX44" fmla="*/ 1808480 w 2468880"/>
              <a:gd name="connsiteY44" fmla="*/ 670560 h 772160"/>
              <a:gd name="connsiteX45" fmla="*/ 1889760 w 2468880"/>
              <a:gd name="connsiteY45" fmla="*/ 670560 h 772160"/>
              <a:gd name="connsiteX46" fmla="*/ 1930400 w 2468880"/>
              <a:gd name="connsiteY46" fmla="*/ 609600 h 772160"/>
              <a:gd name="connsiteX47" fmla="*/ 1950720 w 2468880"/>
              <a:gd name="connsiteY47" fmla="*/ 579120 h 772160"/>
              <a:gd name="connsiteX48" fmla="*/ 1991360 w 2468880"/>
              <a:gd name="connsiteY48" fmla="*/ 457200 h 772160"/>
              <a:gd name="connsiteX49" fmla="*/ 2001520 w 2468880"/>
              <a:gd name="connsiteY49" fmla="*/ 426720 h 772160"/>
              <a:gd name="connsiteX50" fmla="*/ 2072640 w 2468880"/>
              <a:gd name="connsiteY50" fmla="*/ 335280 h 772160"/>
              <a:gd name="connsiteX51" fmla="*/ 2092960 w 2468880"/>
              <a:gd name="connsiteY51" fmla="*/ 304800 h 772160"/>
              <a:gd name="connsiteX52" fmla="*/ 2123440 w 2468880"/>
              <a:gd name="connsiteY52" fmla="*/ 274320 h 772160"/>
              <a:gd name="connsiteX53" fmla="*/ 2164080 w 2468880"/>
              <a:gd name="connsiteY53" fmla="*/ 213360 h 772160"/>
              <a:gd name="connsiteX54" fmla="*/ 2184400 w 2468880"/>
              <a:gd name="connsiteY54" fmla="*/ 182880 h 772160"/>
              <a:gd name="connsiteX55" fmla="*/ 2245360 w 2468880"/>
              <a:gd name="connsiteY55" fmla="*/ 132080 h 772160"/>
              <a:gd name="connsiteX56" fmla="*/ 2265680 w 2468880"/>
              <a:gd name="connsiteY56" fmla="*/ 101600 h 772160"/>
              <a:gd name="connsiteX57" fmla="*/ 2326640 w 2468880"/>
              <a:gd name="connsiteY57" fmla="*/ 81280 h 772160"/>
              <a:gd name="connsiteX58" fmla="*/ 2357120 w 2468880"/>
              <a:gd name="connsiteY58" fmla="*/ 50800 h 772160"/>
              <a:gd name="connsiteX59" fmla="*/ 2428240 w 2468880"/>
              <a:gd name="connsiteY59" fmla="*/ 30480 h 772160"/>
              <a:gd name="connsiteX60" fmla="*/ 2468880 w 2468880"/>
              <a:gd name="connsiteY60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03200 w 2468880"/>
              <a:gd name="connsiteY3" fmla="*/ 71120 h 772160"/>
              <a:gd name="connsiteX4" fmla="*/ 223520 w 2468880"/>
              <a:gd name="connsiteY4" fmla="*/ 101600 h 772160"/>
              <a:gd name="connsiteX5" fmla="*/ 264160 w 2468880"/>
              <a:gd name="connsiteY5" fmla="*/ 111760 h 772160"/>
              <a:gd name="connsiteX6" fmla="*/ 325120 w 2468880"/>
              <a:gd name="connsiteY6" fmla="*/ 132080 h 772160"/>
              <a:gd name="connsiteX7" fmla="*/ 355600 w 2468880"/>
              <a:gd name="connsiteY7" fmla="*/ 152400 h 772160"/>
              <a:gd name="connsiteX8" fmla="*/ 386080 w 2468880"/>
              <a:gd name="connsiteY8" fmla="*/ 162560 h 772160"/>
              <a:gd name="connsiteX9" fmla="*/ 447040 w 2468880"/>
              <a:gd name="connsiteY9" fmla="*/ 203200 h 772160"/>
              <a:gd name="connsiteX10" fmla="*/ 508000 w 2468880"/>
              <a:gd name="connsiteY10" fmla="*/ 233680 h 772160"/>
              <a:gd name="connsiteX11" fmla="*/ 548640 w 2468880"/>
              <a:gd name="connsiteY11" fmla="*/ 274320 h 772160"/>
              <a:gd name="connsiteX12" fmla="*/ 609600 w 2468880"/>
              <a:gd name="connsiteY12" fmla="*/ 314960 h 772160"/>
              <a:gd name="connsiteX13" fmla="*/ 640080 w 2468880"/>
              <a:gd name="connsiteY13" fmla="*/ 375920 h 772160"/>
              <a:gd name="connsiteX14" fmla="*/ 670560 w 2468880"/>
              <a:gd name="connsiteY14" fmla="*/ 386080 h 772160"/>
              <a:gd name="connsiteX15" fmla="*/ 701040 w 2468880"/>
              <a:gd name="connsiteY15" fmla="*/ 406400 h 772160"/>
              <a:gd name="connsiteX16" fmla="*/ 721360 w 2468880"/>
              <a:gd name="connsiteY16" fmla="*/ 436880 h 772160"/>
              <a:gd name="connsiteX17" fmla="*/ 782320 w 2468880"/>
              <a:gd name="connsiteY17" fmla="*/ 467360 h 772160"/>
              <a:gd name="connsiteX18" fmla="*/ 833120 w 2468880"/>
              <a:gd name="connsiteY18" fmla="*/ 508000 h 772160"/>
              <a:gd name="connsiteX19" fmla="*/ 883920 w 2468880"/>
              <a:gd name="connsiteY19" fmla="*/ 548640 h 772160"/>
              <a:gd name="connsiteX20" fmla="*/ 965200 w 2468880"/>
              <a:gd name="connsiteY20" fmla="*/ 599440 h 772160"/>
              <a:gd name="connsiteX21" fmla="*/ 1026160 w 2468880"/>
              <a:gd name="connsiteY21" fmla="*/ 619760 h 772160"/>
              <a:gd name="connsiteX22" fmla="*/ 1056640 w 2468880"/>
              <a:gd name="connsiteY22" fmla="*/ 629920 h 772160"/>
              <a:gd name="connsiteX23" fmla="*/ 1097280 w 2468880"/>
              <a:gd name="connsiteY23" fmla="*/ 640080 h 772160"/>
              <a:gd name="connsiteX24" fmla="*/ 1270000 w 2468880"/>
              <a:gd name="connsiteY24" fmla="*/ 650240 h 772160"/>
              <a:gd name="connsiteX25" fmla="*/ 1320800 w 2468880"/>
              <a:gd name="connsiteY25" fmla="*/ 721360 h 772160"/>
              <a:gd name="connsiteX26" fmla="*/ 1330960 w 2468880"/>
              <a:gd name="connsiteY26" fmla="*/ 751840 h 772160"/>
              <a:gd name="connsiteX27" fmla="*/ 1391920 w 2468880"/>
              <a:gd name="connsiteY27" fmla="*/ 772160 h 772160"/>
              <a:gd name="connsiteX28" fmla="*/ 1452880 w 2468880"/>
              <a:gd name="connsiteY28" fmla="*/ 751840 h 772160"/>
              <a:gd name="connsiteX29" fmla="*/ 1513840 w 2468880"/>
              <a:gd name="connsiteY29" fmla="*/ 660400 h 772160"/>
              <a:gd name="connsiteX30" fmla="*/ 1534160 w 2468880"/>
              <a:gd name="connsiteY30" fmla="*/ 629920 h 772160"/>
              <a:gd name="connsiteX31" fmla="*/ 1595120 w 2468880"/>
              <a:gd name="connsiteY31" fmla="*/ 579120 h 772160"/>
              <a:gd name="connsiteX32" fmla="*/ 1615440 w 2468880"/>
              <a:gd name="connsiteY32" fmla="*/ 548640 h 772160"/>
              <a:gd name="connsiteX33" fmla="*/ 1676400 w 2468880"/>
              <a:gd name="connsiteY33" fmla="*/ 487680 h 772160"/>
              <a:gd name="connsiteX34" fmla="*/ 1727200 w 2468880"/>
              <a:gd name="connsiteY34" fmla="*/ 426720 h 772160"/>
              <a:gd name="connsiteX35" fmla="*/ 1767840 w 2468880"/>
              <a:gd name="connsiteY35" fmla="*/ 365760 h 772160"/>
              <a:gd name="connsiteX36" fmla="*/ 1788160 w 2468880"/>
              <a:gd name="connsiteY36" fmla="*/ 335280 h 772160"/>
              <a:gd name="connsiteX37" fmla="*/ 1838960 w 2468880"/>
              <a:gd name="connsiteY37" fmla="*/ 325120 h 772160"/>
              <a:gd name="connsiteX38" fmla="*/ 1869440 w 2468880"/>
              <a:gd name="connsiteY38" fmla="*/ 335280 h 772160"/>
              <a:gd name="connsiteX39" fmla="*/ 1849120 w 2468880"/>
              <a:gd name="connsiteY39" fmla="*/ 487680 h 772160"/>
              <a:gd name="connsiteX40" fmla="*/ 1828800 w 2468880"/>
              <a:gd name="connsiteY40" fmla="*/ 518160 h 772160"/>
              <a:gd name="connsiteX41" fmla="*/ 1818640 w 2468880"/>
              <a:gd name="connsiteY41" fmla="*/ 558800 h 772160"/>
              <a:gd name="connsiteX42" fmla="*/ 1798320 w 2468880"/>
              <a:gd name="connsiteY42" fmla="*/ 619760 h 772160"/>
              <a:gd name="connsiteX43" fmla="*/ 1808480 w 2468880"/>
              <a:gd name="connsiteY43" fmla="*/ 670560 h 772160"/>
              <a:gd name="connsiteX44" fmla="*/ 1889760 w 2468880"/>
              <a:gd name="connsiteY44" fmla="*/ 670560 h 772160"/>
              <a:gd name="connsiteX45" fmla="*/ 1930400 w 2468880"/>
              <a:gd name="connsiteY45" fmla="*/ 609600 h 772160"/>
              <a:gd name="connsiteX46" fmla="*/ 1950720 w 2468880"/>
              <a:gd name="connsiteY46" fmla="*/ 579120 h 772160"/>
              <a:gd name="connsiteX47" fmla="*/ 1991360 w 2468880"/>
              <a:gd name="connsiteY47" fmla="*/ 457200 h 772160"/>
              <a:gd name="connsiteX48" fmla="*/ 2001520 w 2468880"/>
              <a:gd name="connsiteY48" fmla="*/ 426720 h 772160"/>
              <a:gd name="connsiteX49" fmla="*/ 2072640 w 2468880"/>
              <a:gd name="connsiteY49" fmla="*/ 335280 h 772160"/>
              <a:gd name="connsiteX50" fmla="*/ 2092960 w 2468880"/>
              <a:gd name="connsiteY50" fmla="*/ 304800 h 772160"/>
              <a:gd name="connsiteX51" fmla="*/ 2123440 w 2468880"/>
              <a:gd name="connsiteY51" fmla="*/ 274320 h 772160"/>
              <a:gd name="connsiteX52" fmla="*/ 2164080 w 2468880"/>
              <a:gd name="connsiteY52" fmla="*/ 213360 h 772160"/>
              <a:gd name="connsiteX53" fmla="*/ 2184400 w 2468880"/>
              <a:gd name="connsiteY53" fmla="*/ 182880 h 772160"/>
              <a:gd name="connsiteX54" fmla="*/ 2245360 w 2468880"/>
              <a:gd name="connsiteY54" fmla="*/ 132080 h 772160"/>
              <a:gd name="connsiteX55" fmla="*/ 2265680 w 2468880"/>
              <a:gd name="connsiteY55" fmla="*/ 101600 h 772160"/>
              <a:gd name="connsiteX56" fmla="*/ 2326640 w 2468880"/>
              <a:gd name="connsiteY56" fmla="*/ 81280 h 772160"/>
              <a:gd name="connsiteX57" fmla="*/ 2357120 w 2468880"/>
              <a:gd name="connsiteY57" fmla="*/ 50800 h 772160"/>
              <a:gd name="connsiteX58" fmla="*/ 2428240 w 2468880"/>
              <a:gd name="connsiteY58" fmla="*/ 30480 h 772160"/>
              <a:gd name="connsiteX59" fmla="*/ 2468880 w 2468880"/>
              <a:gd name="connsiteY59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03200 w 2468880"/>
              <a:gd name="connsiteY3" fmla="*/ 71120 h 772160"/>
              <a:gd name="connsiteX4" fmla="*/ 264160 w 2468880"/>
              <a:gd name="connsiteY4" fmla="*/ 111760 h 772160"/>
              <a:gd name="connsiteX5" fmla="*/ 325120 w 2468880"/>
              <a:gd name="connsiteY5" fmla="*/ 132080 h 772160"/>
              <a:gd name="connsiteX6" fmla="*/ 355600 w 2468880"/>
              <a:gd name="connsiteY6" fmla="*/ 152400 h 772160"/>
              <a:gd name="connsiteX7" fmla="*/ 386080 w 2468880"/>
              <a:gd name="connsiteY7" fmla="*/ 162560 h 772160"/>
              <a:gd name="connsiteX8" fmla="*/ 447040 w 2468880"/>
              <a:gd name="connsiteY8" fmla="*/ 203200 h 772160"/>
              <a:gd name="connsiteX9" fmla="*/ 508000 w 2468880"/>
              <a:gd name="connsiteY9" fmla="*/ 233680 h 772160"/>
              <a:gd name="connsiteX10" fmla="*/ 548640 w 2468880"/>
              <a:gd name="connsiteY10" fmla="*/ 274320 h 772160"/>
              <a:gd name="connsiteX11" fmla="*/ 609600 w 2468880"/>
              <a:gd name="connsiteY11" fmla="*/ 314960 h 772160"/>
              <a:gd name="connsiteX12" fmla="*/ 640080 w 2468880"/>
              <a:gd name="connsiteY12" fmla="*/ 375920 h 772160"/>
              <a:gd name="connsiteX13" fmla="*/ 670560 w 2468880"/>
              <a:gd name="connsiteY13" fmla="*/ 386080 h 772160"/>
              <a:gd name="connsiteX14" fmla="*/ 701040 w 2468880"/>
              <a:gd name="connsiteY14" fmla="*/ 406400 h 772160"/>
              <a:gd name="connsiteX15" fmla="*/ 721360 w 2468880"/>
              <a:gd name="connsiteY15" fmla="*/ 436880 h 772160"/>
              <a:gd name="connsiteX16" fmla="*/ 782320 w 2468880"/>
              <a:gd name="connsiteY16" fmla="*/ 467360 h 772160"/>
              <a:gd name="connsiteX17" fmla="*/ 833120 w 2468880"/>
              <a:gd name="connsiteY17" fmla="*/ 508000 h 772160"/>
              <a:gd name="connsiteX18" fmla="*/ 883920 w 2468880"/>
              <a:gd name="connsiteY18" fmla="*/ 548640 h 772160"/>
              <a:gd name="connsiteX19" fmla="*/ 965200 w 2468880"/>
              <a:gd name="connsiteY19" fmla="*/ 599440 h 772160"/>
              <a:gd name="connsiteX20" fmla="*/ 1026160 w 2468880"/>
              <a:gd name="connsiteY20" fmla="*/ 619760 h 772160"/>
              <a:gd name="connsiteX21" fmla="*/ 1056640 w 2468880"/>
              <a:gd name="connsiteY21" fmla="*/ 629920 h 772160"/>
              <a:gd name="connsiteX22" fmla="*/ 1097280 w 2468880"/>
              <a:gd name="connsiteY22" fmla="*/ 640080 h 772160"/>
              <a:gd name="connsiteX23" fmla="*/ 1270000 w 2468880"/>
              <a:gd name="connsiteY23" fmla="*/ 650240 h 772160"/>
              <a:gd name="connsiteX24" fmla="*/ 1320800 w 2468880"/>
              <a:gd name="connsiteY24" fmla="*/ 721360 h 772160"/>
              <a:gd name="connsiteX25" fmla="*/ 1330960 w 2468880"/>
              <a:gd name="connsiteY25" fmla="*/ 751840 h 772160"/>
              <a:gd name="connsiteX26" fmla="*/ 1391920 w 2468880"/>
              <a:gd name="connsiteY26" fmla="*/ 772160 h 772160"/>
              <a:gd name="connsiteX27" fmla="*/ 1452880 w 2468880"/>
              <a:gd name="connsiteY27" fmla="*/ 751840 h 772160"/>
              <a:gd name="connsiteX28" fmla="*/ 1513840 w 2468880"/>
              <a:gd name="connsiteY28" fmla="*/ 660400 h 772160"/>
              <a:gd name="connsiteX29" fmla="*/ 1534160 w 2468880"/>
              <a:gd name="connsiteY29" fmla="*/ 629920 h 772160"/>
              <a:gd name="connsiteX30" fmla="*/ 1595120 w 2468880"/>
              <a:gd name="connsiteY30" fmla="*/ 579120 h 772160"/>
              <a:gd name="connsiteX31" fmla="*/ 1615440 w 2468880"/>
              <a:gd name="connsiteY31" fmla="*/ 548640 h 772160"/>
              <a:gd name="connsiteX32" fmla="*/ 1676400 w 2468880"/>
              <a:gd name="connsiteY32" fmla="*/ 487680 h 772160"/>
              <a:gd name="connsiteX33" fmla="*/ 1727200 w 2468880"/>
              <a:gd name="connsiteY33" fmla="*/ 426720 h 772160"/>
              <a:gd name="connsiteX34" fmla="*/ 1767840 w 2468880"/>
              <a:gd name="connsiteY34" fmla="*/ 365760 h 772160"/>
              <a:gd name="connsiteX35" fmla="*/ 1788160 w 2468880"/>
              <a:gd name="connsiteY35" fmla="*/ 335280 h 772160"/>
              <a:gd name="connsiteX36" fmla="*/ 1838960 w 2468880"/>
              <a:gd name="connsiteY36" fmla="*/ 325120 h 772160"/>
              <a:gd name="connsiteX37" fmla="*/ 1869440 w 2468880"/>
              <a:gd name="connsiteY37" fmla="*/ 335280 h 772160"/>
              <a:gd name="connsiteX38" fmla="*/ 1849120 w 2468880"/>
              <a:gd name="connsiteY38" fmla="*/ 487680 h 772160"/>
              <a:gd name="connsiteX39" fmla="*/ 1828800 w 2468880"/>
              <a:gd name="connsiteY39" fmla="*/ 518160 h 772160"/>
              <a:gd name="connsiteX40" fmla="*/ 1818640 w 2468880"/>
              <a:gd name="connsiteY40" fmla="*/ 558800 h 772160"/>
              <a:gd name="connsiteX41" fmla="*/ 1798320 w 2468880"/>
              <a:gd name="connsiteY41" fmla="*/ 619760 h 772160"/>
              <a:gd name="connsiteX42" fmla="*/ 1808480 w 2468880"/>
              <a:gd name="connsiteY42" fmla="*/ 670560 h 772160"/>
              <a:gd name="connsiteX43" fmla="*/ 1889760 w 2468880"/>
              <a:gd name="connsiteY43" fmla="*/ 670560 h 772160"/>
              <a:gd name="connsiteX44" fmla="*/ 1930400 w 2468880"/>
              <a:gd name="connsiteY44" fmla="*/ 609600 h 772160"/>
              <a:gd name="connsiteX45" fmla="*/ 1950720 w 2468880"/>
              <a:gd name="connsiteY45" fmla="*/ 579120 h 772160"/>
              <a:gd name="connsiteX46" fmla="*/ 1991360 w 2468880"/>
              <a:gd name="connsiteY46" fmla="*/ 457200 h 772160"/>
              <a:gd name="connsiteX47" fmla="*/ 2001520 w 2468880"/>
              <a:gd name="connsiteY47" fmla="*/ 426720 h 772160"/>
              <a:gd name="connsiteX48" fmla="*/ 2072640 w 2468880"/>
              <a:gd name="connsiteY48" fmla="*/ 335280 h 772160"/>
              <a:gd name="connsiteX49" fmla="*/ 2092960 w 2468880"/>
              <a:gd name="connsiteY49" fmla="*/ 304800 h 772160"/>
              <a:gd name="connsiteX50" fmla="*/ 2123440 w 2468880"/>
              <a:gd name="connsiteY50" fmla="*/ 274320 h 772160"/>
              <a:gd name="connsiteX51" fmla="*/ 2164080 w 2468880"/>
              <a:gd name="connsiteY51" fmla="*/ 213360 h 772160"/>
              <a:gd name="connsiteX52" fmla="*/ 2184400 w 2468880"/>
              <a:gd name="connsiteY52" fmla="*/ 182880 h 772160"/>
              <a:gd name="connsiteX53" fmla="*/ 2245360 w 2468880"/>
              <a:gd name="connsiteY53" fmla="*/ 132080 h 772160"/>
              <a:gd name="connsiteX54" fmla="*/ 2265680 w 2468880"/>
              <a:gd name="connsiteY54" fmla="*/ 101600 h 772160"/>
              <a:gd name="connsiteX55" fmla="*/ 2326640 w 2468880"/>
              <a:gd name="connsiteY55" fmla="*/ 81280 h 772160"/>
              <a:gd name="connsiteX56" fmla="*/ 2357120 w 2468880"/>
              <a:gd name="connsiteY56" fmla="*/ 50800 h 772160"/>
              <a:gd name="connsiteX57" fmla="*/ 2428240 w 2468880"/>
              <a:gd name="connsiteY57" fmla="*/ 30480 h 772160"/>
              <a:gd name="connsiteX58" fmla="*/ 2468880 w 2468880"/>
              <a:gd name="connsiteY58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03200 w 2468880"/>
              <a:gd name="connsiteY3" fmla="*/ 71120 h 772160"/>
              <a:gd name="connsiteX4" fmla="*/ 264160 w 2468880"/>
              <a:gd name="connsiteY4" fmla="*/ 111760 h 772160"/>
              <a:gd name="connsiteX5" fmla="*/ 325120 w 2468880"/>
              <a:gd name="connsiteY5" fmla="*/ 132080 h 772160"/>
              <a:gd name="connsiteX6" fmla="*/ 355600 w 2468880"/>
              <a:gd name="connsiteY6" fmla="*/ 152400 h 772160"/>
              <a:gd name="connsiteX7" fmla="*/ 447040 w 2468880"/>
              <a:gd name="connsiteY7" fmla="*/ 203200 h 772160"/>
              <a:gd name="connsiteX8" fmla="*/ 508000 w 2468880"/>
              <a:gd name="connsiteY8" fmla="*/ 233680 h 772160"/>
              <a:gd name="connsiteX9" fmla="*/ 548640 w 2468880"/>
              <a:gd name="connsiteY9" fmla="*/ 274320 h 772160"/>
              <a:gd name="connsiteX10" fmla="*/ 609600 w 2468880"/>
              <a:gd name="connsiteY10" fmla="*/ 314960 h 772160"/>
              <a:gd name="connsiteX11" fmla="*/ 640080 w 2468880"/>
              <a:gd name="connsiteY11" fmla="*/ 375920 h 772160"/>
              <a:gd name="connsiteX12" fmla="*/ 670560 w 2468880"/>
              <a:gd name="connsiteY12" fmla="*/ 386080 h 772160"/>
              <a:gd name="connsiteX13" fmla="*/ 701040 w 2468880"/>
              <a:gd name="connsiteY13" fmla="*/ 406400 h 772160"/>
              <a:gd name="connsiteX14" fmla="*/ 721360 w 2468880"/>
              <a:gd name="connsiteY14" fmla="*/ 436880 h 772160"/>
              <a:gd name="connsiteX15" fmla="*/ 782320 w 2468880"/>
              <a:gd name="connsiteY15" fmla="*/ 467360 h 772160"/>
              <a:gd name="connsiteX16" fmla="*/ 833120 w 2468880"/>
              <a:gd name="connsiteY16" fmla="*/ 508000 h 772160"/>
              <a:gd name="connsiteX17" fmla="*/ 883920 w 2468880"/>
              <a:gd name="connsiteY17" fmla="*/ 548640 h 772160"/>
              <a:gd name="connsiteX18" fmla="*/ 965200 w 2468880"/>
              <a:gd name="connsiteY18" fmla="*/ 599440 h 772160"/>
              <a:gd name="connsiteX19" fmla="*/ 1026160 w 2468880"/>
              <a:gd name="connsiteY19" fmla="*/ 619760 h 772160"/>
              <a:gd name="connsiteX20" fmla="*/ 1056640 w 2468880"/>
              <a:gd name="connsiteY20" fmla="*/ 629920 h 772160"/>
              <a:gd name="connsiteX21" fmla="*/ 1097280 w 2468880"/>
              <a:gd name="connsiteY21" fmla="*/ 640080 h 772160"/>
              <a:gd name="connsiteX22" fmla="*/ 1270000 w 2468880"/>
              <a:gd name="connsiteY22" fmla="*/ 650240 h 772160"/>
              <a:gd name="connsiteX23" fmla="*/ 1320800 w 2468880"/>
              <a:gd name="connsiteY23" fmla="*/ 721360 h 772160"/>
              <a:gd name="connsiteX24" fmla="*/ 1330960 w 2468880"/>
              <a:gd name="connsiteY24" fmla="*/ 751840 h 772160"/>
              <a:gd name="connsiteX25" fmla="*/ 1391920 w 2468880"/>
              <a:gd name="connsiteY25" fmla="*/ 772160 h 772160"/>
              <a:gd name="connsiteX26" fmla="*/ 1452880 w 2468880"/>
              <a:gd name="connsiteY26" fmla="*/ 751840 h 772160"/>
              <a:gd name="connsiteX27" fmla="*/ 1513840 w 2468880"/>
              <a:gd name="connsiteY27" fmla="*/ 660400 h 772160"/>
              <a:gd name="connsiteX28" fmla="*/ 1534160 w 2468880"/>
              <a:gd name="connsiteY28" fmla="*/ 629920 h 772160"/>
              <a:gd name="connsiteX29" fmla="*/ 1595120 w 2468880"/>
              <a:gd name="connsiteY29" fmla="*/ 579120 h 772160"/>
              <a:gd name="connsiteX30" fmla="*/ 1615440 w 2468880"/>
              <a:gd name="connsiteY30" fmla="*/ 548640 h 772160"/>
              <a:gd name="connsiteX31" fmla="*/ 1676400 w 2468880"/>
              <a:gd name="connsiteY31" fmla="*/ 487680 h 772160"/>
              <a:gd name="connsiteX32" fmla="*/ 1727200 w 2468880"/>
              <a:gd name="connsiteY32" fmla="*/ 426720 h 772160"/>
              <a:gd name="connsiteX33" fmla="*/ 1767840 w 2468880"/>
              <a:gd name="connsiteY33" fmla="*/ 365760 h 772160"/>
              <a:gd name="connsiteX34" fmla="*/ 1788160 w 2468880"/>
              <a:gd name="connsiteY34" fmla="*/ 335280 h 772160"/>
              <a:gd name="connsiteX35" fmla="*/ 1838960 w 2468880"/>
              <a:gd name="connsiteY35" fmla="*/ 325120 h 772160"/>
              <a:gd name="connsiteX36" fmla="*/ 1869440 w 2468880"/>
              <a:gd name="connsiteY36" fmla="*/ 335280 h 772160"/>
              <a:gd name="connsiteX37" fmla="*/ 1849120 w 2468880"/>
              <a:gd name="connsiteY37" fmla="*/ 487680 h 772160"/>
              <a:gd name="connsiteX38" fmla="*/ 1828800 w 2468880"/>
              <a:gd name="connsiteY38" fmla="*/ 518160 h 772160"/>
              <a:gd name="connsiteX39" fmla="*/ 1818640 w 2468880"/>
              <a:gd name="connsiteY39" fmla="*/ 558800 h 772160"/>
              <a:gd name="connsiteX40" fmla="*/ 1798320 w 2468880"/>
              <a:gd name="connsiteY40" fmla="*/ 619760 h 772160"/>
              <a:gd name="connsiteX41" fmla="*/ 1808480 w 2468880"/>
              <a:gd name="connsiteY41" fmla="*/ 670560 h 772160"/>
              <a:gd name="connsiteX42" fmla="*/ 1889760 w 2468880"/>
              <a:gd name="connsiteY42" fmla="*/ 670560 h 772160"/>
              <a:gd name="connsiteX43" fmla="*/ 1930400 w 2468880"/>
              <a:gd name="connsiteY43" fmla="*/ 609600 h 772160"/>
              <a:gd name="connsiteX44" fmla="*/ 1950720 w 2468880"/>
              <a:gd name="connsiteY44" fmla="*/ 579120 h 772160"/>
              <a:gd name="connsiteX45" fmla="*/ 1991360 w 2468880"/>
              <a:gd name="connsiteY45" fmla="*/ 457200 h 772160"/>
              <a:gd name="connsiteX46" fmla="*/ 2001520 w 2468880"/>
              <a:gd name="connsiteY46" fmla="*/ 426720 h 772160"/>
              <a:gd name="connsiteX47" fmla="*/ 2072640 w 2468880"/>
              <a:gd name="connsiteY47" fmla="*/ 335280 h 772160"/>
              <a:gd name="connsiteX48" fmla="*/ 2092960 w 2468880"/>
              <a:gd name="connsiteY48" fmla="*/ 304800 h 772160"/>
              <a:gd name="connsiteX49" fmla="*/ 2123440 w 2468880"/>
              <a:gd name="connsiteY49" fmla="*/ 274320 h 772160"/>
              <a:gd name="connsiteX50" fmla="*/ 2164080 w 2468880"/>
              <a:gd name="connsiteY50" fmla="*/ 213360 h 772160"/>
              <a:gd name="connsiteX51" fmla="*/ 2184400 w 2468880"/>
              <a:gd name="connsiteY51" fmla="*/ 182880 h 772160"/>
              <a:gd name="connsiteX52" fmla="*/ 2245360 w 2468880"/>
              <a:gd name="connsiteY52" fmla="*/ 132080 h 772160"/>
              <a:gd name="connsiteX53" fmla="*/ 2265680 w 2468880"/>
              <a:gd name="connsiteY53" fmla="*/ 101600 h 772160"/>
              <a:gd name="connsiteX54" fmla="*/ 2326640 w 2468880"/>
              <a:gd name="connsiteY54" fmla="*/ 81280 h 772160"/>
              <a:gd name="connsiteX55" fmla="*/ 2357120 w 2468880"/>
              <a:gd name="connsiteY55" fmla="*/ 50800 h 772160"/>
              <a:gd name="connsiteX56" fmla="*/ 2428240 w 2468880"/>
              <a:gd name="connsiteY56" fmla="*/ 30480 h 772160"/>
              <a:gd name="connsiteX57" fmla="*/ 2468880 w 2468880"/>
              <a:gd name="connsiteY57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03200 w 2468880"/>
              <a:gd name="connsiteY3" fmla="*/ 71120 h 772160"/>
              <a:gd name="connsiteX4" fmla="*/ 264160 w 2468880"/>
              <a:gd name="connsiteY4" fmla="*/ 111760 h 772160"/>
              <a:gd name="connsiteX5" fmla="*/ 325120 w 2468880"/>
              <a:gd name="connsiteY5" fmla="*/ 132080 h 772160"/>
              <a:gd name="connsiteX6" fmla="*/ 355600 w 2468880"/>
              <a:gd name="connsiteY6" fmla="*/ 152400 h 772160"/>
              <a:gd name="connsiteX7" fmla="*/ 508000 w 2468880"/>
              <a:gd name="connsiteY7" fmla="*/ 233680 h 772160"/>
              <a:gd name="connsiteX8" fmla="*/ 548640 w 2468880"/>
              <a:gd name="connsiteY8" fmla="*/ 274320 h 772160"/>
              <a:gd name="connsiteX9" fmla="*/ 609600 w 2468880"/>
              <a:gd name="connsiteY9" fmla="*/ 314960 h 772160"/>
              <a:gd name="connsiteX10" fmla="*/ 640080 w 2468880"/>
              <a:gd name="connsiteY10" fmla="*/ 375920 h 772160"/>
              <a:gd name="connsiteX11" fmla="*/ 670560 w 2468880"/>
              <a:gd name="connsiteY11" fmla="*/ 386080 h 772160"/>
              <a:gd name="connsiteX12" fmla="*/ 701040 w 2468880"/>
              <a:gd name="connsiteY12" fmla="*/ 406400 h 772160"/>
              <a:gd name="connsiteX13" fmla="*/ 721360 w 2468880"/>
              <a:gd name="connsiteY13" fmla="*/ 436880 h 772160"/>
              <a:gd name="connsiteX14" fmla="*/ 782320 w 2468880"/>
              <a:gd name="connsiteY14" fmla="*/ 467360 h 772160"/>
              <a:gd name="connsiteX15" fmla="*/ 833120 w 2468880"/>
              <a:gd name="connsiteY15" fmla="*/ 508000 h 772160"/>
              <a:gd name="connsiteX16" fmla="*/ 883920 w 2468880"/>
              <a:gd name="connsiteY16" fmla="*/ 548640 h 772160"/>
              <a:gd name="connsiteX17" fmla="*/ 965200 w 2468880"/>
              <a:gd name="connsiteY17" fmla="*/ 599440 h 772160"/>
              <a:gd name="connsiteX18" fmla="*/ 1026160 w 2468880"/>
              <a:gd name="connsiteY18" fmla="*/ 619760 h 772160"/>
              <a:gd name="connsiteX19" fmla="*/ 1056640 w 2468880"/>
              <a:gd name="connsiteY19" fmla="*/ 629920 h 772160"/>
              <a:gd name="connsiteX20" fmla="*/ 1097280 w 2468880"/>
              <a:gd name="connsiteY20" fmla="*/ 640080 h 772160"/>
              <a:gd name="connsiteX21" fmla="*/ 1270000 w 2468880"/>
              <a:gd name="connsiteY21" fmla="*/ 650240 h 772160"/>
              <a:gd name="connsiteX22" fmla="*/ 1320800 w 2468880"/>
              <a:gd name="connsiteY22" fmla="*/ 721360 h 772160"/>
              <a:gd name="connsiteX23" fmla="*/ 1330960 w 2468880"/>
              <a:gd name="connsiteY23" fmla="*/ 751840 h 772160"/>
              <a:gd name="connsiteX24" fmla="*/ 1391920 w 2468880"/>
              <a:gd name="connsiteY24" fmla="*/ 772160 h 772160"/>
              <a:gd name="connsiteX25" fmla="*/ 1452880 w 2468880"/>
              <a:gd name="connsiteY25" fmla="*/ 751840 h 772160"/>
              <a:gd name="connsiteX26" fmla="*/ 1513840 w 2468880"/>
              <a:gd name="connsiteY26" fmla="*/ 660400 h 772160"/>
              <a:gd name="connsiteX27" fmla="*/ 1534160 w 2468880"/>
              <a:gd name="connsiteY27" fmla="*/ 629920 h 772160"/>
              <a:gd name="connsiteX28" fmla="*/ 1595120 w 2468880"/>
              <a:gd name="connsiteY28" fmla="*/ 579120 h 772160"/>
              <a:gd name="connsiteX29" fmla="*/ 1615440 w 2468880"/>
              <a:gd name="connsiteY29" fmla="*/ 548640 h 772160"/>
              <a:gd name="connsiteX30" fmla="*/ 1676400 w 2468880"/>
              <a:gd name="connsiteY30" fmla="*/ 487680 h 772160"/>
              <a:gd name="connsiteX31" fmla="*/ 1727200 w 2468880"/>
              <a:gd name="connsiteY31" fmla="*/ 426720 h 772160"/>
              <a:gd name="connsiteX32" fmla="*/ 1767840 w 2468880"/>
              <a:gd name="connsiteY32" fmla="*/ 365760 h 772160"/>
              <a:gd name="connsiteX33" fmla="*/ 1788160 w 2468880"/>
              <a:gd name="connsiteY33" fmla="*/ 335280 h 772160"/>
              <a:gd name="connsiteX34" fmla="*/ 1838960 w 2468880"/>
              <a:gd name="connsiteY34" fmla="*/ 325120 h 772160"/>
              <a:gd name="connsiteX35" fmla="*/ 1869440 w 2468880"/>
              <a:gd name="connsiteY35" fmla="*/ 335280 h 772160"/>
              <a:gd name="connsiteX36" fmla="*/ 1849120 w 2468880"/>
              <a:gd name="connsiteY36" fmla="*/ 487680 h 772160"/>
              <a:gd name="connsiteX37" fmla="*/ 1828800 w 2468880"/>
              <a:gd name="connsiteY37" fmla="*/ 518160 h 772160"/>
              <a:gd name="connsiteX38" fmla="*/ 1818640 w 2468880"/>
              <a:gd name="connsiteY38" fmla="*/ 558800 h 772160"/>
              <a:gd name="connsiteX39" fmla="*/ 1798320 w 2468880"/>
              <a:gd name="connsiteY39" fmla="*/ 619760 h 772160"/>
              <a:gd name="connsiteX40" fmla="*/ 1808480 w 2468880"/>
              <a:gd name="connsiteY40" fmla="*/ 670560 h 772160"/>
              <a:gd name="connsiteX41" fmla="*/ 1889760 w 2468880"/>
              <a:gd name="connsiteY41" fmla="*/ 670560 h 772160"/>
              <a:gd name="connsiteX42" fmla="*/ 1930400 w 2468880"/>
              <a:gd name="connsiteY42" fmla="*/ 609600 h 772160"/>
              <a:gd name="connsiteX43" fmla="*/ 1950720 w 2468880"/>
              <a:gd name="connsiteY43" fmla="*/ 579120 h 772160"/>
              <a:gd name="connsiteX44" fmla="*/ 1991360 w 2468880"/>
              <a:gd name="connsiteY44" fmla="*/ 457200 h 772160"/>
              <a:gd name="connsiteX45" fmla="*/ 2001520 w 2468880"/>
              <a:gd name="connsiteY45" fmla="*/ 426720 h 772160"/>
              <a:gd name="connsiteX46" fmla="*/ 2072640 w 2468880"/>
              <a:gd name="connsiteY46" fmla="*/ 335280 h 772160"/>
              <a:gd name="connsiteX47" fmla="*/ 2092960 w 2468880"/>
              <a:gd name="connsiteY47" fmla="*/ 304800 h 772160"/>
              <a:gd name="connsiteX48" fmla="*/ 2123440 w 2468880"/>
              <a:gd name="connsiteY48" fmla="*/ 274320 h 772160"/>
              <a:gd name="connsiteX49" fmla="*/ 2164080 w 2468880"/>
              <a:gd name="connsiteY49" fmla="*/ 213360 h 772160"/>
              <a:gd name="connsiteX50" fmla="*/ 2184400 w 2468880"/>
              <a:gd name="connsiteY50" fmla="*/ 182880 h 772160"/>
              <a:gd name="connsiteX51" fmla="*/ 2245360 w 2468880"/>
              <a:gd name="connsiteY51" fmla="*/ 132080 h 772160"/>
              <a:gd name="connsiteX52" fmla="*/ 2265680 w 2468880"/>
              <a:gd name="connsiteY52" fmla="*/ 101600 h 772160"/>
              <a:gd name="connsiteX53" fmla="*/ 2326640 w 2468880"/>
              <a:gd name="connsiteY53" fmla="*/ 81280 h 772160"/>
              <a:gd name="connsiteX54" fmla="*/ 2357120 w 2468880"/>
              <a:gd name="connsiteY54" fmla="*/ 50800 h 772160"/>
              <a:gd name="connsiteX55" fmla="*/ 2428240 w 2468880"/>
              <a:gd name="connsiteY55" fmla="*/ 30480 h 772160"/>
              <a:gd name="connsiteX56" fmla="*/ 2468880 w 2468880"/>
              <a:gd name="connsiteY56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03200 w 2468880"/>
              <a:gd name="connsiteY3" fmla="*/ 71120 h 772160"/>
              <a:gd name="connsiteX4" fmla="*/ 264160 w 2468880"/>
              <a:gd name="connsiteY4" fmla="*/ 111760 h 772160"/>
              <a:gd name="connsiteX5" fmla="*/ 355600 w 2468880"/>
              <a:gd name="connsiteY5" fmla="*/ 152400 h 772160"/>
              <a:gd name="connsiteX6" fmla="*/ 508000 w 2468880"/>
              <a:gd name="connsiteY6" fmla="*/ 233680 h 772160"/>
              <a:gd name="connsiteX7" fmla="*/ 548640 w 2468880"/>
              <a:gd name="connsiteY7" fmla="*/ 274320 h 772160"/>
              <a:gd name="connsiteX8" fmla="*/ 609600 w 2468880"/>
              <a:gd name="connsiteY8" fmla="*/ 314960 h 772160"/>
              <a:gd name="connsiteX9" fmla="*/ 640080 w 2468880"/>
              <a:gd name="connsiteY9" fmla="*/ 375920 h 772160"/>
              <a:gd name="connsiteX10" fmla="*/ 670560 w 2468880"/>
              <a:gd name="connsiteY10" fmla="*/ 386080 h 772160"/>
              <a:gd name="connsiteX11" fmla="*/ 701040 w 2468880"/>
              <a:gd name="connsiteY11" fmla="*/ 406400 h 772160"/>
              <a:gd name="connsiteX12" fmla="*/ 721360 w 2468880"/>
              <a:gd name="connsiteY12" fmla="*/ 436880 h 772160"/>
              <a:gd name="connsiteX13" fmla="*/ 782320 w 2468880"/>
              <a:gd name="connsiteY13" fmla="*/ 467360 h 772160"/>
              <a:gd name="connsiteX14" fmla="*/ 833120 w 2468880"/>
              <a:gd name="connsiteY14" fmla="*/ 508000 h 772160"/>
              <a:gd name="connsiteX15" fmla="*/ 883920 w 2468880"/>
              <a:gd name="connsiteY15" fmla="*/ 548640 h 772160"/>
              <a:gd name="connsiteX16" fmla="*/ 965200 w 2468880"/>
              <a:gd name="connsiteY16" fmla="*/ 599440 h 772160"/>
              <a:gd name="connsiteX17" fmla="*/ 1026160 w 2468880"/>
              <a:gd name="connsiteY17" fmla="*/ 619760 h 772160"/>
              <a:gd name="connsiteX18" fmla="*/ 1056640 w 2468880"/>
              <a:gd name="connsiteY18" fmla="*/ 629920 h 772160"/>
              <a:gd name="connsiteX19" fmla="*/ 1097280 w 2468880"/>
              <a:gd name="connsiteY19" fmla="*/ 640080 h 772160"/>
              <a:gd name="connsiteX20" fmla="*/ 1270000 w 2468880"/>
              <a:gd name="connsiteY20" fmla="*/ 650240 h 772160"/>
              <a:gd name="connsiteX21" fmla="*/ 1320800 w 2468880"/>
              <a:gd name="connsiteY21" fmla="*/ 721360 h 772160"/>
              <a:gd name="connsiteX22" fmla="*/ 1330960 w 2468880"/>
              <a:gd name="connsiteY22" fmla="*/ 751840 h 772160"/>
              <a:gd name="connsiteX23" fmla="*/ 1391920 w 2468880"/>
              <a:gd name="connsiteY23" fmla="*/ 772160 h 772160"/>
              <a:gd name="connsiteX24" fmla="*/ 1452880 w 2468880"/>
              <a:gd name="connsiteY24" fmla="*/ 751840 h 772160"/>
              <a:gd name="connsiteX25" fmla="*/ 1513840 w 2468880"/>
              <a:gd name="connsiteY25" fmla="*/ 660400 h 772160"/>
              <a:gd name="connsiteX26" fmla="*/ 1534160 w 2468880"/>
              <a:gd name="connsiteY26" fmla="*/ 629920 h 772160"/>
              <a:gd name="connsiteX27" fmla="*/ 1595120 w 2468880"/>
              <a:gd name="connsiteY27" fmla="*/ 579120 h 772160"/>
              <a:gd name="connsiteX28" fmla="*/ 1615440 w 2468880"/>
              <a:gd name="connsiteY28" fmla="*/ 548640 h 772160"/>
              <a:gd name="connsiteX29" fmla="*/ 1676400 w 2468880"/>
              <a:gd name="connsiteY29" fmla="*/ 487680 h 772160"/>
              <a:gd name="connsiteX30" fmla="*/ 1727200 w 2468880"/>
              <a:gd name="connsiteY30" fmla="*/ 426720 h 772160"/>
              <a:gd name="connsiteX31" fmla="*/ 1767840 w 2468880"/>
              <a:gd name="connsiteY31" fmla="*/ 365760 h 772160"/>
              <a:gd name="connsiteX32" fmla="*/ 1788160 w 2468880"/>
              <a:gd name="connsiteY32" fmla="*/ 335280 h 772160"/>
              <a:gd name="connsiteX33" fmla="*/ 1838960 w 2468880"/>
              <a:gd name="connsiteY33" fmla="*/ 325120 h 772160"/>
              <a:gd name="connsiteX34" fmla="*/ 1869440 w 2468880"/>
              <a:gd name="connsiteY34" fmla="*/ 335280 h 772160"/>
              <a:gd name="connsiteX35" fmla="*/ 1849120 w 2468880"/>
              <a:gd name="connsiteY35" fmla="*/ 487680 h 772160"/>
              <a:gd name="connsiteX36" fmla="*/ 1828800 w 2468880"/>
              <a:gd name="connsiteY36" fmla="*/ 518160 h 772160"/>
              <a:gd name="connsiteX37" fmla="*/ 1818640 w 2468880"/>
              <a:gd name="connsiteY37" fmla="*/ 558800 h 772160"/>
              <a:gd name="connsiteX38" fmla="*/ 1798320 w 2468880"/>
              <a:gd name="connsiteY38" fmla="*/ 619760 h 772160"/>
              <a:gd name="connsiteX39" fmla="*/ 1808480 w 2468880"/>
              <a:gd name="connsiteY39" fmla="*/ 670560 h 772160"/>
              <a:gd name="connsiteX40" fmla="*/ 1889760 w 2468880"/>
              <a:gd name="connsiteY40" fmla="*/ 670560 h 772160"/>
              <a:gd name="connsiteX41" fmla="*/ 1930400 w 2468880"/>
              <a:gd name="connsiteY41" fmla="*/ 609600 h 772160"/>
              <a:gd name="connsiteX42" fmla="*/ 1950720 w 2468880"/>
              <a:gd name="connsiteY42" fmla="*/ 579120 h 772160"/>
              <a:gd name="connsiteX43" fmla="*/ 1991360 w 2468880"/>
              <a:gd name="connsiteY43" fmla="*/ 457200 h 772160"/>
              <a:gd name="connsiteX44" fmla="*/ 2001520 w 2468880"/>
              <a:gd name="connsiteY44" fmla="*/ 426720 h 772160"/>
              <a:gd name="connsiteX45" fmla="*/ 2072640 w 2468880"/>
              <a:gd name="connsiteY45" fmla="*/ 335280 h 772160"/>
              <a:gd name="connsiteX46" fmla="*/ 2092960 w 2468880"/>
              <a:gd name="connsiteY46" fmla="*/ 304800 h 772160"/>
              <a:gd name="connsiteX47" fmla="*/ 2123440 w 2468880"/>
              <a:gd name="connsiteY47" fmla="*/ 274320 h 772160"/>
              <a:gd name="connsiteX48" fmla="*/ 2164080 w 2468880"/>
              <a:gd name="connsiteY48" fmla="*/ 213360 h 772160"/>
              <a:gd name="connsiteX49" fmla="*/ 2184400 w 2468880"/>
              <a:gd name="connsiteY49" fmla="*/ 182880 h 772160"/>
              <a:gd name="connsiteX50" fmla="*/ 2245360 w 2468880"/>
              <a:gd name="connsiteY50" fmla="*/ 132080 h 772160"/>
              <a:gd name="connsiteX51" fmla="*/ 2265680 w 2468880"/>
              <a:gd name="connsiteY51" fmla="*/ 101600 h 772160"/>
              <a:gd name="connsiteX52" fmla="*/ 2326640 w 2468880"/>
              <a:gd name="connsiteY52" fmla="*/ 81280 h 772160"/>
              <a:gd name="connsiteX53" fmla="*/ 2357120 w 2468880"/>
              <a:gd name="connsiteY53" fmla="*/ 50800 h 772160"/>
              <a:gd name="connsiteX54" fmla="*/ 2428240 w 2468880"/>
              <a:gd name="connsiteY54" fmla="*/ 30480 h 772160"/>
              <a:gd name="connsiteX55" fmla="*/ 2468880 w 2468880"/>
              <a:gd name="connsiteY55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264160 w 2468880"/>
              <a:gd name="connsiteY3" fmla="*/ 111760 h 772160"/>
              <a:gd name="connsiteX4" fmla="*/ 355600 w 2468880"/>
              <a:gd name="connsiteY4" fmla="*/ 152400 h 772160"/>
              <a:gd name="connsiteX5" fmla="*/ 508000 w 2468880"/>
              <a:gd name="connsiteY5" fmla="*/ 233680 h 772160"/>
              <a:gd name="connsiteX6" fmla="*/ 548640 w 2468880"/>
              <a:gd name="connsiteY6" fmla="*/ 274320 h 772160"/>
              <a:gd name="connsiteX7" fmla="*/ 609600 w 2468880"/>
              <a:gd name="connsiteY7" fmla="*/ 314960 h 772160"/>
              <a:gd name="connsiteX8" fmla="*/ 640080 w 2468880"/>
              <a:gd name="connsiteY8" fmla="*/ 375920 h 772160"/>
              <a:gd name="connsiteX9" fmla="*/ 670560 w 2468880"/>
              <a:gd name="connsiteY9" fmla="*/ 386080 h 772160"/>
              <a:gd name="connsiteX10" fmla="*/ 701040 w 2468880"/>
              <a:gd name="connsiteY10" fmla="*/ 406400 h 772160"/>
              <a:gd name="connsiteX11" fmla="*/ 721360 w 2468880"/>
              <a:gd name="connsiteY11" fmla="*/ 436880 h 772160"/>
              <a:gd name="connsiteX12" fmla="*/ 782320 w 2468880"/>
              <a:gd name="connsiteY12" fmla="*/ 467360 h 772160"/>
              <a:gd name="connsiteX13" fmla="*/ 833120 w 2468880"/>
              <a:gd name="connsiteY13" fmla="*/ 508000 h 772160"/>
              <a:gd name="connsiteX14" fmla="*/ 883920 w 2468880"/>
              <a:gd name="connsiteY14" fmla="*/ 548640 h 772160"/>
              <a:gd name="connsiteX15" fmla="*/ 965200 w 2468880"/>
              <a:gd name="connsiteY15" fmla="*/ 599440 h 772160"/>
              <a:gd name="connsiteX16" fmla="*/ 1026160 w 2468880"/>
              <a:gd name="connsiteY16" fmla="*/ 619760 h 772160"/>
              <a:gd name="connsiteX17" fmla="*/ 1056640 w 2468880"/>
              <a:gd name="connsiteY17" fmla="*/ 629920 h 772160"/>
              <a:gd name="connsiteX18" fmla="*/ 1097280 w 2468880"/>
              <a:gd name="connsiteY18" fmla="*/ 640080 h 772160"/>
              <a:gd name="connsiteX19" fmla="*/ 1270000 w 2468880"/>
              <a:gd name="connsiteY19" fmla="*/ 650240 h 772160"/>
              <a:gd name="connsiteX20" fmla="*/ 1320800 w 2468880"/>
              <a:gd name="connsiteY20" fmla="*/ 721360 h 772160"/>
              <a:gd name="connsiteX21" fmla="*/ 1330960 w 2468880"/>
              <a:gd name="connsiteY21" fmla="*/ 751840 h 772160"/>
              <a:gd name="connsiteX22" fmla="*/ 1391920 w 2468880"/>
              <a:gd name="connsiteY22" fmla="*/ 772160 h 772160"/>
              <a:gd name="connsiteX23" fmla="*/ 1452880 w 2468880"/>
              <a:gd name="connsiteY23" fmla="*/ 751840 h 772160"/>
              <a:gd name="connsiteX24" fmla="*/ 1513840 w 2468880"/>
              <a:gd name="connsiteY24" fmla="*/ 660400 h 772160"/>
              <a:gd name="connsiteX25" fmla="*/ 1534160 w 2468880"/>
              <a:gd name="connsiteY25" fmla="*/ 629920 h 772160"/>
              <a:gd name="connsiteX26" fmla="*/ 1595120 w 2468880"/>
              <a:gd name="connsiteY26" fmla="*/ 579120 h 772160"/>
              <a:gd name="connsiteX27" fmla="*/ 1615440 w 2468880"/>
              <a:gd name="connsiteY27" fmla="*/ 548640 h 772160"/>
              <a:gd name="connsiteX28" fmla="*/ 1676400 w 2468880"/>
              <a:gd name="connsiteY28" fmla="*/ 487680 h 772160"/>
              <a:gd name="connsiteX29" fmla="*/ 1727200 w 2468880"/>
              <a:gd name="connsiteY29" fmla="*/ 426720 h 772160"/>
              <a:gd name="connsiteX30" fmla="*/ 1767840 w 2468880"/>
              <a:gd name="connsiteY30" fmla="*/ 365760 h 772160"/>
              <a:gd name="connsiteX31" fmla="*/ 1788160 w 2468880"/>
              <a:gd name="connsiteY31" fmla="*/ 335280 h 772160"/>
              <a:gd name="connsiteX32" fmla="*/ 1838960 w 2468880"/>
              <a:gd name="connsiteY32" fmla="*/ 325120 h 772160"/>
              <a:gd name="connsiteX33" fmla="*/ 1869440 w 2468880"/>
              <a:gd name="connsiteY33" fmla="*/ 335280 h 772160"/>
              <a:gd name="connsiteX34" fmla="*/ 1849120 w 2468880"/>
              <a:gd name="connsiteY34" fmla="*/ 487680 h 772160"/>
              <a:gd name="connsiteX35" fmla="*/ 1828800 w 2468880"/>
              <a:gd name="connsiteY35" fmla="*/ 518160 h 772160"/>
              <a:gd name="connsiteX36" fmla="*/ 1818640 w 2468880"/>
              <a:gd name="connsiteY36" fmla="*/ 558800 h 772160"/>
              <a:gd name="connsiteX37" fmla="*/ 1798320 w 2468880"/>
              <a:gd name="connsiteY37" fmla="*/ 619760 h 772160"/>
              <a:gd name="connsiteX38" fmla="*/ 1808480 w 2468880"/>
              <a:gd name="connsiteY38" fmla="*/ 670560 h 772160"/>
              <a:gd name="connsiteX39" fmla="*/ 1889760 w 2468880"/>
              <a:gd name="connsiteY39" fmla="*/ 670560 h 772160"/>
              <a:gd name="connsiteX40" fmla="*/ 1930400 w 2468880"/>
              <a:gd name="connsiteY40" fmla="*/ 609600 h 772160"/>
              <a:gd name="connsiteX41" fmla="*/ 1950720 w 2468880"/>
              <a:gd name="connsiteY41" fmla="*/ 579120 h 772160"/>
              <a:gd name="connsiteX42" fmla="*/ 1991360 w 2468880"/>
              <a:gd name="connsiteY42" fmla="*/ 457200 h 772160"/>
              <a:gd name="connsiteX43" fmla="*/ 2001520 w 2468880"/>
              <a:gd name="connsiteY43" fmla="*/ 426720 h 772160"/>
              <a:gd name="connsiteX44" fmla="*/ 2072640 w 2468880"/>
              <a:gd name="connsiteY44" fmla="*/ 335280 h 772160"/>
              <a:gd name="connsiteX45" fmla="*/ 2092960 w 2468880"/>
              <a:gd name="connsiteY45" fmla="*/ 304800 h 772160"/>
              <a:gd name="connsiteX46" fmla="*/ 2123440 w 2468880"/>
              <a:gd name="connsiteY46" fmla="*/ 274320 h 772160"/>
              <a:gd name="connsiteX47" fmla="*/ 2164080 w 2468880"/>
              <a:gd name="connsiteY47" fmla="*/ 213360 h 772160"/>
              <a:gd name="connsiteX48" fmla="*/ 2184400 w 2468880"/>
              <a:gd name="connsiteY48" fmla="*/ 182880 h 772160"/>
              <a:gd name="connsiteX49" fmla="*/ 2245360 w 2468880"/>
              <a:gd name="connsiteY49" fmla="*/ 132080 h 772160"/>
              <a:gd name="connsiteX50" fmla="*/ 2265680 w 2468880"/>
              <a:gd name="connsiteY50" fmla="*/ 101600 h 772160"/>
              <a:gd name="connsiteX51" fmla="*/ 2326640 w 2468880"/>
              <a:gd name="connsiteY51" fmla="*/ 81280 h 772160"/>
              <a:gd name="connsiteX52" fmla="*/ 2357120 w 2468880"/>
              <a:gd name="connsiteY52" fmla="*/ 50800 h 772160"/>
              <a:gd name="connsiteX53" fmla="*/ 2428240 w 2468880"/>
              <a:gd name="connsiteY53" fmla="*/ 30480 h 772160"/>
              <a:gd name="connsiteX54" fmla="*/ 2468880 w 2468880"/>
              <a:gd name="connsiteY54" fmla="*/ 0 h 772160"/>
              <a:gd name="connsiteX0" fmla="*/ 0 w 2468880"/>
              <a:gd name="connsiteY0" fmla="*/ 162560 h 772160"/>
              <a:gd name="connsiteX1" fmla="*/ 91440 w 2468880"/>
              <a:gd name="connsiteY1" fmla="*/ 60960 h 772160"/>
              <a:gd name="connsiteX2" fmla="*/ 121920 w 2468880"/>
              <a:gd name="connsiteY2" fmla="*/ 50800 h 772160"/>
              <a:gd name="connsiteX3" fmla="*/ 355600 w 2468880"/>
              <a:gd name="connsiteY3" fmla="*/ 152400 h 772160"/>
              <a:gd name="connsiteX4" fmla="*/ 508000 w 2468880"/>
              <a:gd name="connsiteY4" fmla="*/ 233680 h 772160"/>
              <a:gd name="connsiteX5" fmla="*/ 548640 w 2468880"/>
              <a:gd name="connsiteY5" fmla="*/ 274320 h 772160"/>
              <a:gd name="connsiteX6" fmla="*/ 609600 w 2468880"/>
              <a:gd name="connsiteY6" fmla="*/ 314960 h 772160"/>
              <a:gd name="connsiteX7" fmla="*/ 640080 w 2468880"/>
              <a:gd name="connsiteY7" fmla="*/ 375920 h 772160"/>
              <a:gd name="connsiteX8" fmla="*/ 670560 w 2468880"/>
              <a:gd name="connsiteY8" fmla="*/ 386080 h 772160"/>
              <a:gd name="connsiteX9" fmla="*/ 701040 w 2468880"/>
              <a:gd name="connsiteY9" fmla="*/ 406400 h 772160"/>
              <a:gd name="connsiteX10" fmla="*/ 721360 w 2468880"/>
              <a:gd name="connsiteY10" fmla="*/ 436880 h 772160"/>
              <a:gd name="connsiteX11" fmla="*/ 782320 w 2468880"/>
              <a:gd name="connsiteY11" fmla="*/ 467360 h 772160"/>
              <a:gd name="connsiteX12" fmla="*/ 833120 w 2468880"/>
              <a:gd name="connsiteY12" fmla="*/ 508000 h 772160"/>
              <a:gd name="connsiteX13" fmla="*/ 883920 w 2468880"/>
              <a:gd name="connsiteY13" fmla="*/ 548640 h 772160"/>
              <a:gd name="connsiteX14" fmla="*/ 965200 w 2468880"/>
              <a:gd name="connsiteY14" fmla="*/ 599440 h 772160"/>
              <a:gd name="connsiteX15" fmla="*/ 1026160 w 2468880"/>
              <a:gd name="connsiteY15" fmla="*/ 619760 h 772160"/>
              <a:gd name="connsiteX16" fmla="*/ 1056640 w 2468880"/>
              <a:gd name="connsiteY16" fmla="*/ 629920 h 772160"/>
              <a:gd name="connsiteX17" fmla="*/ 1097280 w 2468880"/>
              <a:gd name="connsiteY17" fmla="*/ 640080 h 772160"/>
              <a:gd name="connsiteX18" fmla="*/ 1270000 w 2468880"/>
              <a:gd name="connsiteY18" fmla="*/ 650240 h 772160"/>
              <a:gd name="connsiteX19" fmla="*/ 1320800 w 2468880"/>
              <a:gd name="connsiteY19" fmla="*/ 721360 h 772160"/>
              <a:gd name="connsiteX20" fmla="*/ 1330960 w 2468880"/>
              <a:gd name="connsiteY20" fmla="*/ 751840 h 772160"/>
              <a:gd name="connsiteX21" fmla="*/ 1391920 w 2468880"/>
              <a:gd name="connsiteY21" fmla="*/ 772160 h 772160"/>
              <a:gd name="connsiteX22" fmla="*/ 1452880 w 2468880"/>
              <a:gd name="connsiteY22" fmla="*/ 751840 h 772160"/>
              <a:gd name="connsiteX23" fmla="*/ 1513840 w 2468880"/>
              <a:gd name="connsiteY23" fmla="*/ 660400 h 772160"/>
              <a:gd name="connsiteX24" fmla="*/ 1534160 w 2468880"/>
              <a:gd name="connsiteY24" fmla="*/ 629920 h 772160"/>
              <a:gd name="connsiteX25" fmla="*/ 1595120 w 2468880"/>
              <a:gd name="connsiteY25" fmla="*/ 579120 h 772160"/>
              <a:gd name="connsiteX26" fmla="*/ 1615440 w 2468880"/>
              <a:gd name="connsiteY26" fmla="*/ 548640 h 772160"/>
              <a:gd name="connsiteX27" fmla="*/ 1676400 w 2468880"/>
              <a:gd name="connsiteY27" fmla="*/ 487680 h 772160"/>
              <a:gd name="connsiteX28" fmla="*/ 1727200 w 2468880"/>
              <a:gd name="connsiteY28" fmla="*/ 426720 h 772160"/>
              <a:gd name="connsiteX29" fmla="*/ 1767840 w 2468880"/>
              <a:gd name="connsiteY29" fmla="*/ 365760 h 772160"/>
              <a:gd name="connsiteX30" fmla="*/ 1788160 w 2468880"/>
              <a:gd name="connsiteY30" fmla="*/ 335280 h 772160"/>
              <a:gd name="connsiteX31" fmla="*/ 1838960 w 2468880"/>
              <a:gd name="connsiteY31" fmla="*/ 325120 h 772160"/>
              <a:gd name="connsiteX32" fmla="*/ 1869440 w 2468880"/>
              <a:gd name="connsiteY32" fmla="*/ 335280 h 772160"/>
              <a:gd name="connsiteX33" fmla="*/ 1849120 w 2468880"/>
              <a:gd name="connsiteY33" fmla="*/ 487680 h 772160"/>
              <a:gd name="connsiteX34" fmla="*/ 1828800 w 2468880"/>
              <a:gd name="connsiteY34" fmla="*/ 518160 h 772160"/>
              <a:gd name="connsiteX35" fmla="*/ 1818640 w 2468880"/>
              <a:gd name="connsiteY35" fmla="*/ 558800 h 772160"/>
              <a:gd name="connsiteX36" fmla="*/ 1798320 w 2468880"/>
              <a:gd name="connsiteY36" fmla="*/ 619760 h 772160"/>
              <a:gd name="connsiteX37" fmla="*/ 1808480 w 2468880"/>
              <a:gd name="connsiteY37" fmla="*/ 670560 h 772160"/>
              <a:gd name="connsiteX38" fmla="*/ 1889760 w 2468880"/>
              <a:gd name="connsiteY38" fmla="*/ 670560 h 772160"/>
              <a:gd name="connsiteX39" fmla="*/ 1930400 w 2468880"/>
              <a:gd name="connsiteY39" fmla="*/ 609600 h 772160"/>
              <a:gd name="connsiteX40" fmla="*/ 1950720 w 2468880"/>
              <a:gd name="connsiteY40" fmla="*/ 579120 h 772160"/>
              <a:gd name="connsiteX41" fmla="*/ 1991360 w 2468880"/>
              <a:gd name="connsiteY41" fmla="*/ 457200 h 772160"/>
              <a:gd name="connsiteX42" fmla="*/ 2001520 w 2468880"/>
              <a:gd name="connsiteY42" fmla="*/ 426720 h 772160"/>
              <a:gd name="connsiteX43" fmla="*/ 2072640 w 2468880"/>
              <a:gd name="connsiteY43" fmla="*/ 335280 h 772160"/>
              <a:gd name="connsiteX44" fmla="*/ 2092960 w 2468880"/>
              <a:gd name="connsiteY44" fmla="*/ 304800 h 772160"/>
              <a:gd name="connsiteX45" fmla="*/ 2123440 w 2468880"/>
              <a:gd name="connsiteY45" fmla="*/ 274320 h 772160"/>
              <a:gd name="connsiteX46" fmla="*/ 2164080 w 2468880"/>
              <a:gd name="connsiteY46" fmla="*/ 213360 h 772160"/>
              <a:gd name="connsiteX47" fmla="*/ 2184400 w 2468880"/>
              <a:gd name="connsiteY47" fmla="*/ 182880 h 772160"/>
              <a:gd name="connsiteX48" fmla="*/ 2245360 w 2468880"/>
              <a:gd name="connsiteY48" fmla="*/ 132080 h 772160"/>
              <a:gd name="connsiteX49" fmla="*/ 2265680 w 2468880"/>
              <a:gd name="connsiteY49" fmla="*/ 101600 h 772160"/>
              <a:gd name="connsiteX50" fmla="*/ 2326640 w 2468880"/>
              <a:gd name="connsiteY50" fmla="*/ 81280 h 772160"/>
              <a:gd name="connsiteX51" fmla="*/ 2357120 w 2468880"/>
              <a:gd name="connsiteY51" fmla="*/ 50800 h 772160"/>
              <a:gd name="connsiteX52" fmla="*/ 2428240 w 2468880"/>
              <a:gd name="connsiteY52" fmla="*/ 30480 h 772160"/>
              <a:gd name="connsiteX53" fmla="*/ 2468880 w 2468880"/>
              <a:gd name="connsiteY53" fmla="*/ 0 h 772160"/>
              <a:gd name="connsiteX0" fmla="*/ 0 w 2468880"/>
              <a:gd name="connsiteY0" fmla="*/ 162560 h 772160"/>
              <a:gd name="connsiteX1" fmla="*/ 121920 w 2468880"/>
              <a:gd name="connsiteY1" fmla="*/ 50800 h 772160"/>
              <a:gd name="connsiteX2" fmla="*/ 355600 w 2468880"/>
              <a:gd name="connsiteY2" fmla="*/ 152400 h 772160"/>
              <a:gd name="connsiteX3" fmla="*/ 508000 w 2468880"/>
              <a:gd name="connsiteY3" fmla="*/ 233680 h 772160"/>
              <a:gd name="connsiteX4" fmla="*/ 548640 w 2468880"/>
              <a:gd name="connsiteY4" fmla="*/ 274320 h 772160"/>
              <a:gd name="connsiteX5" fmla="*/ 609600 w 2468880"/>
              <a:gd name="connsiteY5" fmla="*/ 314960 h 772160"/>
              <a:gd name="connsiteX6" fmla="*/ 640080 w 2468880"/>
              <a:gd name="connsiteY6" fmla="*/ 375920 h 772160"/>
              <a:gd name="connsiteX7" fmla="*/ 670560 w 2468880"/>
              <a:gd name="connsiteY7" fmla="*/ 386080 h 772160"/>
              <a:gd name="connsiteX8" fmla="*/ 701040 w 2468880"/>
              <a:gd name="connsiteY8" fmla="*/ 406400 h 772160"/>
              <a:gd name="connsiteX9" fmla="*/ 721360 w 2468880"/>
              <a:gd name="connsiteY9" fmla="*/ 436880 h 772160"/>
              <a:gd name="connsiteX10" fmla="*/ 782320 w 2468880"/>
              <a:gd name="connsiteY10" fmla="*/ 467360 h 772160"/>
              <a:gd name="connsiteX11" fmla="*/ 833120 w 2468880"/>
              <a:gd name="connsiteY11" fmla="*/ 508000 h 772160"/>
              <a:gd name="connsiteX12" fmla="*/ 883920 w 2468880"/>
              <a:gd name="connsiteY12" fmla="*/ 548640 h 772160"/>
              <a:gd name="connsiteX13" fmla="*/ 965200 w 2468880"/>
              <a:gd name="connsiteY13" fmla="*/ 599440 h 772160"/>
              <a:gd name="connsiteX14" fmla="*/ 1026160 w 2468880"/>
              <a:gd name="connsiteY14" fmla="*/ 619760 h 772160"/>
              <a:gd name="connsiteX15" fmla="*/ 1056640 w 2468880"/>
              <a:gd name="connsiteY15" fmla="*/ 629920 h 772160"/>
              <a:gd name="connsiteX16" fmla="*/ 1097280 w 2468880"/>
              <a:gd name="connsiteY16" fmla="*/ 640080 h 772160"/>
              <a:gd name="connsiteX17" fmla="*/ 1270000 w 2468880"/>
              <a:gd name="connsiteY17" fmla="*/ 650240 h 772160"/>
              <a:gd name="connsiteX18" fmla="*/ 1320800 w 2468880"/>
              <a:gd name="connsiteY18" fmla="*/ 721360 h 772160"/>
              <a:gd name="connsiteX19" fmla="*/ 1330960 w 2468880"/>
              <a:gd name="connsiteY19" fmla="*/ 751840 h 772160"/>
              <a:gd name="connsiteX20" fmla="*/ 1391920 w 2468880"/>
              <a:gd name="connsiteY20" fmla="*/ 772160 h 772160"/>
              <a:gd name="connsiteX21" fmla="*/ 1452880 w 2468880"/>
              <a:gd name="connsiteY21" fmla="*/ 751840 h 772160"/>
              <a:gd name="connsiteX22" fmla="*/ 1513840 w 2468880"/>
              <a:gd name="connsiteY22" fmla="*/ 660400 h 772160"/>
              <a:gd name="connsiteX23" fmla="*/ 1534160 w 2468880"/>
              <a:gd name="connsiteY23" fmla="*/ 629920 h 772160"/>
              <a:gd name="connsiteX24" fmla="*/ 1595120 w 2468880"/>
              <a:gd name="connsiteY24" fmla="*/ 579120 h 772160"/>
              <a:gd name="connsiteX25" fmla="*/ 1615440 w 2468880"/>
              <a:gd name="connsiteY25" fmla="*/ 548640 h 772160"/>
              <a:gd name="connsiteX26" fmla="*/ 1676400 w 2468880"/>
              <a:gd name="connsiteY26" fmla="*/ 487680 h 772160"/>
              <a:gd name="connsiteX27" fmla="*/ 1727200 w 2468880"/>
              <a:gd name="connsiteY27" fmla="*/ 426720 h 772160"/>
              <a:gd name="connsiteX28" fmla="*/ 1767840 w 2468880"/>
              <a:gd name="connsiteY28" fmla="*/ 365760 h 772160"/>
              <a:gd name="connsiteX29" fmla="*/ 1788160 w 2468880"/>
              <a:gd name="connsiteY29" fmla="*/ 335280 h 772160"/>
              <a:gd name="connsiteX30" fmla="*/ 1838960 w 2468880"/>
              <a:gd name="connsiteY30" fmla="*/ 325120 h 772160"/>
              <a:gd name="connsiteX31" fmla="*/ 1869440 w 2468880"/>
              <a:gd name="connsiteY31" fmla="*/ 335280 h 772160"/>
              <a:gd name="connsiteX32" fmla="*/ 1849120 w 2468880"/>
              <a:gd name="connsiteY32" fmla="*/ 487680 h 772160"/>
              <a:gd name="connsiteX33" fmla="*/ 1828800 w 2468880"/>
              <a:gd name="connsiteY33" fmla="*/ 518160 h 772160"/>
              <a:gd name="connsiteX34" fmla="*/ 1818640 w 2468880"/>
              <a:gd name="connsiteY34" fmla="*/ 558800 h 772160"/>
              <a:gd name="connsiteX35" fmla="*/ 1798320 w 2468880"/>
              <a:gd name="connsiteY35" fmla="*/ 619760 h 772160"/>
              <a:gd name="connsiteX36" fmla="*/ 1808480 w 2468880"/>
              <a:gd name="connsiteY36" fmla="*/ 670560 h 772160"/>
              <a:gd name="connsiteX37" fmla="*/ 1889760 w 2468880"/>
              <a:gd name="connsiteY37" fmla="*/ 670560 h 772160"/>
              <a:gd name="connsiteX38" fmla="*/ 1930400 w 2468880"/>
              <a:gd name="connsiteY38" fmla="*/ 609600 h 772160"/>
              <a:gd name="connsiteX39" fmla="*/ 1950720 w 2468880"/>
              <a:gd name="connsiteY39" fmla="*/ 579120 h 772160"/>
              <a:gd name="connsiteX40" fmla="*/ 1991360 w 2468880"/>
              <a:gd name="connsiteY40" fmla="*/ 457200 h 772160"/>
              <a:gd name="connsiteX41" fmla="*/ 2001520 w 2468880"/>
              <a:gd name="connsiteY41" fmla="*/ 426720 h 772160"/>
              <a:gd name="connsiteX42" fmla="*/ 2072640 w 2468880"/>
              <a:gd name="connsiteY42" fmla="*/ 335280 h 772160"/>
              <a:gd name="connsiteX43" fmla="*/ 2092960 w 2468880"/>
              <a:gd name="connsiteY43" fmla="*/ 304800 h 772160"/>
              <a:gd name="connsiteX44" fmla="*/ 2123440 w 2468880"/>
              <a:gd name="connsiteY44" fmla="*/ 274320 h 772160"/>
              <a:gd name="connsiteX45" fmla="*/ 2164080 w 2468880"/>
              <a:gd name="connsiteY45" fmla="*/ 213360 h 772160"/>
              <a:gd name="connsiteX46" fmla="*/ 2184400 w 2468880"/>
              <a:gd name="connsiteY46" fmla="*/ 182880 h 772160"/>
              <a:gd name="connsiteX47" fmla="*/ 2245360 w 2468880"/>
              <a:gd name="connsiteY47" fmla="*/ 132080 h 772160"/>
              <a:gd name="connsiteX48" fmla="*/ 2265680 w 2468880"/>
              <a:gd name="connsiteY48" fmla="*/ 101600 h 772160"/>
              <a:gd name="connsiteX49" fmla="*/ 2326640 w 2468880"/>
              <a:gd name="connsiteY49" fmla="*/ 81280 h 772160"/>
              <a:gd name="connsiteX50" fmla="*/ 2357120 w 2468880"/>
              <a:gd name="connsiteY50" fmla="*/ 50800 h 772160"/>
              <a:gd name="connsiteX51" fmla="*/ 2428240 w 2468880"/>
              <a:gd name="connsiteY51" fmla="*/ 30480 h 772160"/>
              <a:gd name="connsiteX52" fmla="*/ 2468880 w 2468880"/>
              <a:gd name="connsiteY52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538480 w 2499360"/>
              <a:gd name="connsiteY3" fmla="*/ 233680 h 772160"/>
              <a:gd name="connsiteX4" fmla="*/ 579120 w 2499360"/>
              <a:gd name="connsiteY4" fmla="*/ 274320 h 772160"/>
              <a:gd name="connsiteX5" fmla="*/ 640080 w 2499360"/>
              <a:gd name="connsiteY5" fmla="*/ 314960 h 772160"/>
              <a:gd name="connsiteX6" fmla="*/ 670560 w 2499360"/>
              <a:gd name="connsiteY6" fmla="*/ 375920 h 772160"/>
              <a:gd name="connsiteX7" fmla="*/ 701040 w 2499360"/>
              <a:gd name="connsiteY7" fmla="*/ 386080 h 772160"/>
              <a:gd name="connsiteX8" fmla="*/ 731520 w 2499360"/>
              <a:gd name="connsiteY8" fmla="*/ 406400 h 772160"/>
              <a:gd name="connsiteX9" fmla="*/ 751840 w 2499360"/>
              <a:gd name="connsiteY9" fmla="*/ 436880 h 772160"/>
              <a:gd name="connsiteX10" fmla="*/ 812800 w 2499360"/>
              <a:gd name="connsiteY10" fmla="*/ 467360 h 772160"/>
              <a:gd name="connsiteX11" fmla="*/ 863600 w 2499360"/>
              <a:gd name="connsiteY11" fmla="*/ 508000 h 772160"/>
              <a:gd name="connsiteX12" fmla="*/ 914400 w 2499360"/>
              <a:gd name="connsiteY12" fmla="*/ 548640 h 772160"/>
              <a:gd name="connsiteX13" fmla="*/ 995680 w 2499360"/>
              <a:gd name="connsiteY13" fmla="*/ 599440 h 772160"/>
              <a:gd name="connsiteX14" fmla="*/ 1056640 w 2499360"/>
              <a:gd name="connsiteY14" fmla="*/ 619760 h 772160"/>
              <a:gd name="connsiteX15" fmla="*/ 1087120 w 2499360"/>
              <a:gd name="connsiteY15" fmla="*/ 629920 h 772160"/>
              <a:gd name="connsiteX16" fmla="*/ 1127760 w 2499360"/>
              <a:gd name="connsiteY16" fmla="*/ 640080 h 772160"/>
              <a:gd name="connsiteX17" fmla="*/ 1300480 w 2499360"/>
              <a:gd name="connsiteY17" fmla="*/ 650240 h 772160"/>
              <a:gd name="connsiteX18" fmla="*/ 1351280 w 2499360"/>
              <a:gd name="connsiteY18" fmla="*/ 721360 h 772160"/>
              <a:gd name="connsiteX19" fmla="*/ 1361440 w 2499360"/>
              <a:gd name="connsiteY19" fmla="*/ 751840 h 772160"/>
              <a:gd name="connsiteX20" fmla="*/ 1422400 w 2499360"/>
              <a:gd name="connsiteY20" fmla="*/ 772160 h 772160"/>
              <a:gd name="connsiteX21" fmla="*/ 1483360 w 2499360"/>
              <a:gd name="connsiteY21" fmla="*/ 751840 h 772160"/>
              <a:gd name="connsiteX22" fmla="*/ 1544320 w 2499360"/>
              <a:gd name="connsiteY22" fmla="*/ 660400 h 772160"/>
              <a:gd name="connsiteX23" fmla="*/ 1564640 w 2499360"/>
              <a:gd name="connsiteY23" fmla="*/ 629920 h 772160"/>
              <a:gd name="connsiteX24" fmla="*/ 1625600 w 2499360"/>
              <a:gd name="connsiteY24" fmla="*/ 579120 h 772160"/>
              <a:gd name="connsiteX25" fmla="*/ 1645920 w 2499360"/>
              <a:gd name="connsiteY25" fmla="*/ 548640 h 772160"/>
              <a:gd name="connsiteX26" fmla="*/ 1706880 w 2499360"/>
              <a:gd name="connsiteY26" fmla="*/ 487680 h 772160"/>
              <a:gd name="connsiteX27" fmla="*/ 1757680 w 2499360"/>
              <a:gd name="connsiteY27" fmla="*/ 426720 h 772160"/>
              <a:gd name="connsiteX28" fmla="*/ 1798320 w 2499360"/>
              <a:gd name="connsiteY28" fmla="*/ 365760 h 772160"/>
              <a:gd name="connsiteX29" fmla="*/ 1818640 w 2499360"/>
              <a:gd name="connsiteY29" fmla="*/ 335280 h 772160"/>
              <a:gd name="connsiteX30" fmla="*/ 1869440 w 2499360"/>
              <a:gd name="connsiteY30" fmla="*/ 325120 h 772160"/>
              <a:gd name="connsiteX31" fmla="*/ 1899920 w 2499360"/>
              <a:gd name="connsiteY31" fmla="*/ 335280 h 772160"/>
              <a:gd name="connsiteX32" fmla="*/ 1879600 w 2499360"/>
              <a:gd name="connsiteY32" fmla="*/ 487680 h 772160"/>
              <a:gd name="connsiteX33" fmla="*/ 1859280 w 2499360"/>
              <a:gd name="connsiteY33" fmla="*/ 518160 h 772160"/>
              <a:gd name="connsiteX34" fmla="*/ 1849120 w 2499360"/>
              <a:gd name="connsiteY34" fmla="*/ 558800 h 772160"/>
              <a:gd name="connsiteX35" fmla="*/ 1828800 w 2499360"/>
              <a:gd name="connsiteY35" fmla="*/ 619760 h 772160"/>
              <a:gd name="connsiteX36" fmla="*/ 1838960 w 2499360"/>
              <a:gd name="connsiteY36" fmla="*/ 670560 h 772160"/>
              <a:gd name="connsiteX37" fmla="*/ 1920240 w 2499360"/>
              <a:gd name="connsiteY37" fmla="*/ 670560 h 772160"/>
              <a:gd name="connsiteX38" fmla="*/ 1960880 w 2499360"/>
              <a:gd name="connsiteY38" fmla="*/ 609600 h 772160"/>
              <a:gd name="connsiteX39" fmla="*/ 1981200 w 2499360"/>
              <a:gd name="connsiteY39" fmla="*/ 579120 h 772160"/>
              <a:gd name="connsiteX40" fmla="*/ 2021840 w 2499360"/>
              <a:gd name="connsiteY40" fmla="*/ 457200 h 772160"/>
              <a:gd name="connsiteX41" fmla="*/ 2032000 w 2499360"/>
              <a:gd name="connsiteY41" fmla="*/ 426720 h 772160"/>
              <a:gd name="connsiteX42" fmla="*/ 2103120 w 2499360"/>
              <a:gd name="connsiteY42" fmla="*/ 335280 h 772160"/>
              <a:gd name="connsiteX43" fmla="*/ 2123440 w 2499360"/>
              <a:gd name="connsiteY43" fmla="*/ 304800 h 772160"/>
              <a:gd name="connsiteX44" fmla="*/ 2153920 w 2499360"/>
              <a:gd name="connsiteY44" fmla="*/ 274320 h 772160"/>
              <a:gd name="connsiteX45" fmla="*/ 2194560 w 2499360"/>
              <a:gd name="connsiteY45" fmla="*/ 213360 h 772160"/>
              <a:gd name="connsiteX46" fmla="*/ 2214880 w 2499360"/>
              <a:gd name="connsiteY46" fmla="*/ 182880 h 772160"/>
              <a:gd name="connsiteX47" fmla="*/ 2275840 w 2499360"/>
              <a:gd name="connsiteY47" fmla="*/ 132080 h 772160"/>
              <a:gd name="connsiteX48" fmla="*/ 2296160 w 2499360"/>
              <a:gd name="connsiteY48" fmla="*/ 101600 h 772160"/>
              <a:gd name="connsiteX49" fmla="*/ 2357120 w 2499360"/>
              <a:gd name="connsiteY49" fmla="*/ 81280 h 772160"/>
              <a:gd name="connsiteX50" fmla="*/ 2387600 w 2499360"/>
              <a:gd name="connsiteY50" fmla="*/ 50800 h 772160"/>
              <a:gd name="connsiteX51" fmla="*/ 2458720 w 2499360"/>
              <a:gd name="connsiteY51" fmla="*/ 30480 h 772160"/>
              <a:gd name="connsiteX52" fmla="*/ 2499360 w 2499360"/>
              <a:gd name="connsiteY52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538480 w 2499360"/>
              <a:gd name="connsiteY3" fmla="*/ 233680 h 772160"/>
              <a:gd name="connsiteX4" fmla="*/ 640080 w 2499360"/>
              <a:gd name="connsiteY4" fmla="*/ 314960 h 772160"/>
              <a:gd name="connsiteX5" fmla="*/ 670560 w 2499360"/>
              <a:gd name="connsiteY5" fmla="*/ 375920 h 772160"/>
              <a:gd name="connsiteX6" fmla="*/ 701040 w 2499360"/>
              <a:gd name="connsiteY6" fmla="*/ 386080 h 772160"/>
              <a:gd name="connsiteX7" fmla="*/ 731520 w 2499360"/>
              <a:gd name="connsiteY7" fmla="*/ 406400 h 772160"/>
              <a:gd name="connsiteX8" fmla="*/ 751840 w 2499360"/>
              <a:gd name="connsiteY8" fmla="*/ 436880 h 772160"/>
              <a:gd name="connsiteX9" fmla="*/ 812800 w 2499360"/>
              <a:gd name="connsiteY9" fmla="*/ 467360 h 772160"/>
              <a:gd name="connsiteX10" fmla="*/ 863600 w 2499360"/>
              <a:gd name="connsiteY10" fmla="*/ 508000 h 772160"/>
              <a:gd name="connsiteX11" fmla="*/ 914400 w 2499360"/>
              <a:gd name="connsiteY11" fmla="*/ 548640 h 772160"/>
              <a:gd name="connsiteX12" fmla="*/ 995680 w 2499360"/>
              <a:gd name="connsiteY12" fmla="*/ 599440 h 772160"/>
              <a:gd name="connsiteX13" fmla="*/ 1056640 w 2499360"/>
              <a:gd name="connsiteY13" fmla="*/ 619760 h 772160"/>
              <a:gd name="connsiteX14" fmla="*/ 1087120 w 2499360"/>
              <a:gd name="connsiteY14" fmla="*/ 629920 h 772160"/>
              <a:gd name="connsiteX15" fmla="*/ 1127760 w 2499360"/>
              <a:gd name="connsiteY15" fmla="*/ 640080 h 772160"/>
              <a:gd name="connsiteX16" fmla="*/ 1300480 w 2499360"/>
              <a:gd name="connsiteY16" fmla="*/ 650240 h 772160"/>
              <a:gd name="connsiteX17" fmla="*/ 1351280 w 2499360"/>
              <a:gd name="connsiteY17" fmla="*/ 721360 h 772160"/>
              <a:gd name="connsiteX18" fmla="*/ 1361440 w 2499360"/>
              <a:gd name="connsiteY18" fmla="*/ 751840 h 772160"/>
              <a:gd name="connsiteX19" fmla="*/ 1422400 w 2499360"/>
              <a:gd name="connsiteY19" fmla="*/ 772160 h 772160"/>
              <a:gd name="connsiteX20" fmla="*/ 1483360 w 2499360"/>
              <a:gd name="connsiteY20" fmla="*/ 751840 h 772160"/>
              <a:gd name="connsiteX21" fmla="*/ 1544320 w 2499360"/>
              <a:gd name="connsiteY21" fmla="*/ 660400 h 772160"/>
              <a:gd name="connsiteX22" fmla="*/ 1564640 w 2499360"/>
              <a:gd name="connsiteY22" fmla="*/ 629920 h 772160"/>
              <a:gd name="connsiteX23" fmla="*/ 1625600 w 2499360"/>
              <a:gd name="connsiteY23" fmla="*/ 579120 h 772160"/>
              <a:gd name="connsiteX24" fmla="*/ 1645920 w 2499360"/>
              <a:gd name="connsiteY24" fmla="*/ 548640 h 772160"/>
              <a:gd name="connsiteX25" fmla="*/ 1706880 w 2499360"/>
              <a:gd name="connsiteY25" fmla="*/ 487680 h 772160"/>
              <a:gd name="connsiteX26" fmla="*/ 1757680 w 2499360"/>
              <a:gd name="connsiteY26" fmla="*/ 426720 h 772160"/>
              <a:gd name="connsiteX27" fmla="*/ 1798320 w 2499360"/>
              <a:gd name="connsiteY27" fmla="*/ 365760 h 772160"/>
              <a:gd name="connsiteX28" fmla="*/ 1818640 w 2499360"/>
              <a:gd name="connsiteY28" fmla="*/ 335280 h 772160"/>
              <a:gd name="connsiteX29" fmla="*/ 1869440 w 2499360"/>
              <a:gd name="connsiteY29" fmla="*/ 325120 h 772160"/>
              <a:gd name="connsiteX30" fmla="*/ 1899920 w 2499360"/>
              <a:gd name="connsiteY30" fmla="*/ 335280 h 772160"/>
              <a:gd name="connsiteX31" fmla="*/ 1879600 w 2499360"/>
              <a:gd name="connsiteY31" fmla="*/ 487680 h 772160"/>
              <a:gd name="connsiteX32" fmla="*/ 1859280 w 2499360"/>
              <a:gd name="connsiteY32" fmla="*/ 518160 h 772160"/>
              <a:gd name="connsiteX33" fmla="*/ 1849120 w 2499360"/>
              <a:gd name="connsiteY33" fmla="*/ 558800 h 772160"/>
              <a:gd name="connsiteX34" fmla="*/ 1828800 w 2499360"/>
              <a:gd name="connsiteY34" fmla="*/ 619760 h 772160"/>
              <a:gd name="connsiteX35" fmla="*/ 1838960 w 2499360"/>
              <a:gd name="connsiteY35" fmla="*/ 670560 h 772160"/>
              <a:gd name="connsiteX36" fmla="*/ 1920240 w 2499360"/>
              <a:gd name="connsiteY36" fmla="*/ 670560 h 772160"/>
              <a:gd name="connsiteX37" fmla="*/ 1960880 w 2499360"/>
              <a:gd name="connsiteY37" fmla="*/ 609600 h 772160"/>
              <a:gd name="connsiteX38" fmla="*/ 1981200 w 2499360"/>
              <a:gd name="connsiteY38" fmla="*/ 579120 h 772160"/>
              <a:gd name="connsiteX39" fmla="*/ 2021840 w 2499360"/>
              <a:gd name="connsiteY39" fmla="*/ 457200 h 772160"/>
              <a:gd name="connsiteX40" fmla="*/ 2032000 w 2499360"/>
              <a:gd name="connsiteY40" fmla="*/ 426720 h 772160"/>
              <a:gd name="connsiteX41" fmla="*/ 2103120 w 2499360"/>
              <a:gd name="connsiteY41" fmla="*/ 335280 h 772160"/>
              <a:gd name="connsiteX42" fmla="*/ 2123440 w 2499360"/>
              <a:gd name="connsiteY42" fmla="*/ 304800 h 772160"/>
              <a:gd name="connsiteX43" fmla="*/ 2153920 w 2499360"/>
              <a:gd name="connsiteY43" fmla="*/ 274320 h 772160"/>
              <a:gd name="connsiteX44" fmla="*/ 2194560 w 2499360"/>
              <a:gd name="connsiteY44" fmla="*/ 213360 h 772160"/>
              <a:gd name="connsiteX45" fmla="*/ 2214880 w 2499360"/>
              <a:gd name="connsiteY45" fmla="*/ 182880 h 772160"/>
              <a:gd name="connsiteX46" fmla="*/ 2275840 w 2499360"/>
              <a:gd name="connsiteY46" fmla="*/ 132080 h 772160"/>
              <a:gd name="connsiteX47" fmla="*/ 2296160 w 2499360"/>
              <a:gd name="connsiteY47" fmla="*/ 101600 h 772160"/>
              <a:gd name="connsiteX48" fmla="*/ 2357120 w 2499360"/>
              <a:gd name="connsiteY48" fmla="*/ 81280 h 772160"/>
              <a:gd name="connsiteX49" fmla="*/ 2387600 w 2499360"/>
              <a:gd name="connsiteY49" fmla="*/ 50800 h 772160"/>
              <a:gd name="connsiteX50" fmla="*/ 2458720 w 2499360"/>
              <a:gd name="connsiteY50" fmla="*/ 30480 h 772160"/>
              <a:gd name="connsiteX51" fmla="*/ 2499360 w 2499360"/>
              <a:gd name="connsiteY51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538480 w 2499360"/>
              <a:gd name="connsiteY3" fmla="*/ 233680 h 772160"/>
              <a:gd name="connsiteX4" fmla="*/ 640080 w 2499360"/>
              <a:gd name="connsiteY4" fmla="*/ 314960 h 772160"/>
              <a:gd name="connsiteX5" fmla="*/ 670560 w 2499360"/>
              <a:gd name="connsiteY5" fmla="*/ 375920 h 772160"/>
              <a:gd name="connsiteX6" fmla="*/ 731520 w 2499360"/>
              <a:gd name="connsiteY6" fmla="*/ 406400 h 772160"/>
              <a:gd name="connsiteX7" fmla="*/ 751840 w 2499360"/>
              <a:gd name="connsiteY7" fmla="*/ 436880 h 772160"/>
              <a:gd name="connsiteX8" fmla="*/ 812800 w 2499360"/>
              <a:gd name="connsiteY8" fmla="*/ 467360 h 772160"/>
              <a:gd name="connsiteX9" fmla="*/ 863600 w 2499360"/>
              <a:gd name="connsiteY9" fmla="*/ 508000 h 772160"/>
              <a:gd name="connsiteX10" fmla="*/ 914400 w 2499360"/>
              <a:gd name="connsiteY10" fmla="*/ 548640 h 772160"/>
              <a:gd name="connsiteX11" fmla="*/ 995680 w 2499360"/>
              <a:gd name="connsiteY11" fmla="*/ 599440 h 772160"/>
              <a:gd name="connsiteX12" fmla="*/ 1056640 w 2499360"/>
              <a:gd name="connsiteY12" fmla="*/ 619760 h 772160"/>
              <a:gd name="connsiteX13" fmla="*/ 1087120 w 2499360"/>
              <a:gd name="connsiteY13" fmla="*/ 629920 h 772160"/>
              <a:gd name="connsiteX14" fmla="*/ 1127760 w 2499360"/>
              <a:gd name="connsiteY14" fmla="*/ 640080 h 772160"/>
              <a:gd name="connsiteX15" fmla="*/ 1300480 w 2499360"/>
              <a:gd name="connsiteY15" fmla="*/ 650240 h 772160"/>
              <a:gd name="connsiteX16" fmla="*/ 1351280 w 2499360"/>
              <a:gd name="connsiteY16" fmla="*/ 721360 h 772160"/>
              <a:gd name="connsiteX17" fmla="*/ 1361440 w 2499360"/>
              <a:gd name="connsiteY17" fmla="*/ 751840 h 772160"/>
              <a:gd name="connsiteX18" fmla="*/ 1422400 w 2499360"/>
              <a:gd name="connsiteY18" fmla="*/ 772160 h 772160"/>
              <a:gd name="connsiteX19" fmla="*/ 1483360 w 2499360"/>
              <a:gd name="connsiteY19" fmla="*/ 751840 h 772160"/>
              <a:gd name="connsiteX20" fmla="*/ 1544320 w 2499360"/>
              <a:gd name="connsiteY20" fmla="*/ 660400 h 772160"/>
              <a:gd name="connsiteX21" fmla="*/ 1564640 w 2499360"/>
              <a:gd name="connsiteY21" fmla="*/ 629920 h 772160"/>
              <a:gd name="connsiteX22" fmla="*/ 1625600 w 2499360"/>
              <a:gd name="connsiteY22" fmla="*/ 579120 h 772160"/>
              <a:gd name="connsiteX23" fmla="*/ 1645920 w 2499360"/>
              <a:gd name="connsiteY23" fmla="*/ 548640 h 772160"/>
              <a:gd name="connsiteX24" fmla="*/ 1706880 w 2499360"/>
              <a:gd name="connsiteY24" fmla="*/ 487680 h 772160"/>
              <a:gd name="connsiteX25" fmla="*/ 1757680 w 2499360"/>
              <a:gd name="connsiteY25" fmla="*/ 426720 h 772160"/>
              <a:gd name="connsiteX26" fmla="*/ 1798320 w 2499360"/>
              <a:gd name="connsiteY26" fmla="*/ 365760 h 772160"/>
              <a:gd name="connsiteX27" fmla="*/ 1818640 w 2499360"/>
              <a:gd name="connsiteY27" fmla="*/ 335280 h 772160"/>
              <a:gd name="connsiteX28" fmla="*/ 1869440 w 2499360"/>
              <a:gd name="connsiteY28" fmla="*/ 325120 h 772160"/>
              <a:gd name="connsiteX29" fmla="*/ 1899920 w 2499360"/>
              <a:gd name="connsiteY29" fmla="*/ 335280 h 772160"/>
              <a:gd name="connsiteX30" fmla="*/ 1879600 w 2499360"/>
              <a:gd name="connsiteY30" fmla="*/ 487680 h 772160"/>
              <a:gd name="connsiteX31" fmla="*/ 1859280 w 2499360"/>
              <a:gd name="connsiteY31" fmla="*/ 518160 h 772160"/>
              <a:gd name="connsiteX32" fmla="*/ 1849120 w 2499360"/>
              <a:gd name="connsiteY32" fmla="*/ 558800 h 772160"/>
              <a:gd name="connsiteX33" fmla="*/ 1828800 w 2499360"/>
              <a:gd name="connsiteY33" fmla="*/ 619760 h 772160"/>
              <a:gd name="connsiteX34" fmla="*/ 1838960 w 2499360"/>
              <a:gd name="connsiteY34" fmla="*/ 670560 h 772160"/>
              <a:gd name="connsiteX35" fmla="*/ 1920240 w 2499360"/>
              <a:gd name="connsiteY35" fmla="*/ 670560 h 772160"/>
              <a:gd name="connsiteX36" fmla="*/ 1960880 w 2499360"/>
              <a:gd name="connsiteY36" fmla="*/ 609600 h 772160"/>
              <a:gd name="connsiteX37" fmla="*/ 1981200 w 2499360"/>
              <a:gd name="connsiteY37" fmla="*/ 579120 h 772160"/>
              <a:gd name="connsiteX38" fmla="*/ 2021840 w 2499360"/>
              <a:gd name="connsiteY38" fmla="*/ 457200 h 772160"/>
              <a:gd name="connsiteX39" fmla="*/ 2032000 w 2499360"/>
              <a:gd name="connsiteY39" fmla="*/ 426720 h 772160"/>
              <a:gd name="connsiteX40" fmla="*/ 2103120 w 2499360"/>
              <a:gd name="connsiteY40" fmla="*/ 335280 h 772160"/>
              <a:gd name="connsiteX41" fmla="*/ 2123440 w 2499360"/>
              <a:gd name="connsiteY41" fmla="*/ 304800 h 772160"/>
              <a:gd name="connsiteX42" fmla="*/ 2153920 w 2499360"/>
              <a:gd name="connsiteY42" fmla="*/ 274320 h 772160"/>
              <a:gd name="connsiteX43" fmla="*/ 2194560 w 2499360"/>
              <a:gd name="connsiteY43" fmla="*/ 213360 h 772160"/>
              <a:gd name="connsiteX44" fmla="*/ 2214880 w 2499360"/>
              <a:gd name="connsiteY44" fmla="*/ 182880 h 772160"/>
              <a:gd name="connsiteX45" fmla="*/ 2275840 w 2499360"/>
              <a:gd name="connsiteY45" fmla="*/ 132080 h 772160"/>
              <a:gd name="connsiteX46" fmla="*/ 2296160 w 2499360"/>
              <a:gd name="connsiteY46" fmla="*/ 101600 h 772160"/>
              <a:gd name="connsiteX47" fmla="*/ 2357120 w 2499360"/>
              <a:gd name="connsiteY47" fmla="*/ 81280 h 772160"/>
              <a:gd name="connsiteX48" fmla="*/ 2387600 w 2499360"/>
              <a:gd name="connsiteY48" fmla="*/ 50800 h 772160"/>
              <a:gd name="connsiteX49" fmla="*/ 2458720 w 2499360"/>
              <a:gd name="connsiteY49" fmla="*/ 30480 h 772160"/>
              <a:gd name="connsiteX50" fmla="*/ 2499360 w 2499360"/>
              <a:gd name="connsiteY50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538480 w 2499360"/>
              <a:gd name="connsiteY3" fmla="*/ 233680 h 772160"/>
              <a:gd name="connsiteX4" fmla="*/ 640080 w 2499360"/>
              <a:gd name="connsiteY4" fmla="*/ 314960 h 772160"/>
              <a:gd name="connsiteX5" fmla="*/ 731520 w 2499360"/>
              <a:gd name="connsiteY5" fmla="*/ 406400 h 772160"/>
              <a:gd name="connsiteX6" fmla="*/ 751840 w 2499360"/>
              <a:gd name="connsiteY6" fmla="*/ 436880 h 772160"/>
              <a:gd name="connsiteX7" fmla="*/ 812800 w 2499360"/>
              <a:gd name="connsiteY7" fmla="*/ 467360 h 772160"/>
              <a:gd name="connsiteX8" fmla="*/ 863600 w 2499360"/>
              <a:gd name="connsiteY8" fmla="*/ 508000 h 772160"/>
              <a:gd name="connsiteX9" fmla="*/ 914400 w 2499360"/>
              <a:gd name="connsiteY9" fmla="*/ 548640 h 772160"/>
              <a:gd name="connsiteX10" fmla="*/ 995680 w 2499360"/>
              <a:gd name="connsiteY10" fmla="*/ 599440 h 772160"/>
              <a:gd name="connsiteX11" fmla="*/ 1056640 w 2499360"/>
              <a:gd name="connsiteY11" fmla="*/ 619760 h 772160"/>
              <a:gd name="connsiteX12" fmla="*/ 1087120 w 2499360"/>
              <a:gd name="connsiteY12" fmla="*/ 629920 h 772160"/>
              <a:gd name="connsiteX13" fmla="*/ 1127760 w 2499360"/>
              <a:gd name="connsiteY13" fmla="*/ 640080 h 772160"/>
              <a:gd name="connsiteX14" fmla="*/ 1300480 w 2499360"/>
              <a:gd name="connsiteY14" fmla="*/ 650240 h 772160"/>
              <a:gd name="connsiteX15" fmla="*/ 1351280 w 2499360"/>
              <a:gd name="connsiteY15" fmla="*/ 721360 h 772160"/>
              <a:gd name="connsiteX16" fmla="*/ 1361440 w 2499360"/>
              <a:gd name="connsiteY16" fmla="*/ 751840 h 772160"/>
              <a:gd name="connsiteX17" fmla="*/ 1422400 w 2499360"/>
              <a:gd name="connsiteY17" fmla="*/ 772160 h 772160"/>
              <a:gd name="connsiteX18" fmla="*/ 1483360 w 2499360"/>
              <a:gd name="connsiteY18" fmla="*/ 751840 h 772160"/>
              <a:gd name="connsiteX19" fmla="*/ 1544320 w 2499360"/>
              <a:gd name="connsiteY19" fmla="*/ 660400 h 772160"/>
              <a:gd name="connsiteX20" fmla="*/ 1564640 w 2499360"/>
              <a:gd name="connsiteY20" fmla="*/ 629920 h 772160"/>
              <a:gd name="connsiteX21" fmla="*/ 1625600 w 2499360"/>
              <a:gd name="connsiteY21" fmla="*/ 579120 h 772160"/>
              <a:gd name="connsiteX22" fmla="*/ 1645920 w 2499360"/>
              <a:gd name="connsiteY22" fmla="*/ 548640 h 772160"/>
              <a:gd name="connsiteX23" fmla="*/ 1706880 w 2499360"/>
              <a:gd name="connsiteY23" fmla="*/ 487680 h 772160"/>
              <a:gd name="connsiteX24" fmla="*/ 1757680 w 2499360"/>
              <a:gd name="connsiteY24" fmla="*/ 426720 h 772160"/>
              <a:gd name="connsiteX25" fmla="*/ 1798320 w 2499360"/>
              <a:gd name="connsiteY25" fmla="*/ 365760 h 772160"/>
              <a:gd name="connsiteX26" fmla="*/ 1818640 w 2499360"/>
              <a:gd name="connsiteY26" fmla="*/ 335280 h 772160"/>
              <a:gd name="connsiteX27" fmla="*/ 1869440 w 2499360"/>
              <a:gd name="connsiteY27" fmla="*/ 325120 h 772160"/>
              <a:gd name="connsiteX28" fmla="*/ 1899920 w 2499360"/>
              <a:gd name="connsiteY28" fmla="*/ 335280 h 772160"/>
              <a:gd name="connsiteX29" fmla="*/ 1879600 w 2499360"/>
              <a:gd name="connsiteY29" fmla="*/ 487680 h 772160"/>
              <a:gd name="connsiteX30" fmla="*/ 1859280 w 2499360"/>
              <a:gd name="connsiteY30" fmla="*/ 518160 h 772160"/>
              <a:gd name="connsiteX31" fmla="*/ 1849120 w 2499360"/>
              <a:gd name="connsiteY31" fmla="*/ 558800 h 772160"/>
              <a:gd name="connsiteX32" fmla="*/ 1828800 w 2499360"/>
              <a:gd name="connsiteY32" fmla="*/ 619760 h 772160"/>
              <a:gd name="connsiteX33" fmla="*/ 1838960 w 2499360"/>
              <a:gd name="connsiteY33" fmla="*/ 670560 h 772160"/>
              <a:gd name="connsiteX34" fmla="*/ 1920240 w 2499360"/>
              <a:gd name="connsiteY34" fmla="*/ 670560 h 772160"/>
              <a:gd name="connsiteX35" fmla="*/ 1960880 w 2499360"/>
              <a:gd name="connsiteY35" fmla="*/ 609600 h 772160"/>
              <a:gd name="connsiteX36" fmla="*/ 1981200 w 2499360"/>
              <a:gd name="connsiteY36" fmla="*/ 579120 h 772160"/>
              <a:gd name="connsiteX37" fmla="*/ 2021840 w 2499360"/>
              <a:gd name="connsiteY37" fmla="*/ 457200 h 772160"/>
              <a:gd name="connsiteX38" fmla="*/ 2032000 w 2499360"/>
              <a:gd name="connsiteY38" fmla="*/ 426720 h 772160"/>
              <a:gd name="connsiteX39" fmla="*/ 2103120 w 2499360"/>
              <a:gd name="connsiteY39" fmla="*/ 335280 h 772160"/>
              <a:gd name="connsiteX40" fmla="*/ 2123440 w 2499360"/>
              <a:gd name="connsiteY40" fmla="*/ 304800 h 772160"/>
              <a:gd name="connsiteX41" fmla="*/ 2153920 w 2499360"/>
              <a:gd name="connsiteY41" fmla="*/ 274320 h 772160"/>
              <a:gd name="connsiteX42" fmla="*/ 2194560 w 2499360"/>
              <a:gd name="connsiteY42" fmla="*/ 213360 h 772160"/>
              <a:gd name="connsiteX43" fmla="*/ 2214880 w 2499360"/>
              <a:gd name="connsiteY43" fmla="*/ 182880 h 772160"/>
              <a:gd name="connsiteX44" fmla="*/ 2275840 w 2499360"/>
              <a:gd name="connsiteY44" fmla="*/ 132080 h 772160"/>
              <a:gd name="connsiteX45" fmla="*/ 2296160 w 2499360"/>
              <a:gd name="connsiteY45" fmla="*/ 101600 h 772160"/>
              <a:gd name="connsiteX46" fmla="*/ 2357120 w 2499360"/>
              <a:gd name="connsiteY46" fmla="*/ 81280 h 772160"/>
              <a:gd name="connsiteX47" fmla="*/ 2387600 w 2499360"/>
              <a:gd name="connsiteY47" fmla="*/ 50800 h 772160"/>
              <a:gd name="connsiteX48" fmla="*/ 2458720 w 2499360"/>
              <a:gd name="connsiteY48" fmla="*/ 30480 h 772160"/>
              <a:gd name="connsiteX49" fmla="*/ 2499360 w 2499360"/>
              <a:gd name="connsiteY49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731520 w 2499360"/>
              <a:gd name="connsiteY4" fmla="*/ 406400 h 772160"/>
              <a:gd name="connsiteX5" fmla="*/ 751840 w 2499360"/>
              <a:gd name="connsiteY5" fmla="*/ 436880 h 772160"/>
              <a:gd name="connsiteX6" fmla="*/ 812800 w 2499360"/>
              <a:gd name="connsiteY6" fmla="*/ 467360 h 772160"/>
              <a:gd name="connsiteX7" fmla="*/ 863600 w 2499360"/>
              <a:gd name="connsiteY7" fmla="*/ 508000 h 772160"/>
              <a:gd name="connsiteX8" fmla="*/ 914400 w 2499360"/>
              <a:gd name="connsiteY8" fmla="*/ 548640 h 772160"/>
              <a:gd name="connsiteX9" fmla="*/ 995680 w 2499360"/>
              <a:gd name="connsiteY9" fmla="*/ 599440 h 772160"/>
              <a:gd name="connsiteX10" fmla="*/ 1056640 w 2499360"/>
              <a:gd name="connsiteY10" fmla="*/ 619760 h 772160"/>
              <a:gd name="connsiteX11" fmla="*/ 1087120 w 2499360"/>
              <a:gd name="connsiteY11" fmla="*/ 629920 h 772160"/>
              <a:gd name="connsiteX12" fmla="*/ 1127760 w 2499360"/>
              <a:gd name="connsiteY12" fmla="*/ 640080 h 772160"/>
              <a:gd name="connsiteX13" fmla="*/ 1300480 w 2499360"/>
              <a:gd name="connsiteY13" fmla="*/ 650240 h 772160"/>
              <a:gd name="connsiteX14" fmla="*/ 1351280 w 2499360"/>
              <a:gd name="connsiteY14" fmla="*/ 721360 h 772160"/>
              <a:gd name="connsiteX15" fmla="*/ 1361440 w 2499360"/>
              <a:gd name="connsiteY15" fmla="*/ 751840 h 772160"/>
              <a:gd name="connsiteX16" fmla="*/ 1422400 w 2499360"/>
              <a:gd name="connsiteY16" fmla="*/ 772160 h 772160"/>
              <a:gd name="connsiteX17" fmla="*/ 1483360 w 2499360"/>
              <a:gd name="connsiteY17" fmla="*/ 751840 h 772160"/>
              <a:gd name="connsiteX18" fmla="*/ 1544320 w 2499360"/>
              <a:gd name="connsiteY18" fmla="*/ 660400 h 772160"/>
              <a:gd name="connsiteX19" fmla="*/ 1564640 w 2499360"/>
              <a:gd name="connsiteY19" fmla="*/ 629920 h 772160"/>
              <a:gd name="connsiteX20" fmla="*/ 1625600 w 2499360"/>
              <a:gd name="connsiteY20" fmla="*/ 579120 h 772160"/>
              <a:gd name="connsiteX21" fmla="*/ 1645920 w 2499360"/>
              <a:gd name="connsiteY21" fmla="*/ 548640 h 772160"/>
              <a:gd name="connsiteX22" fmla="*/ 1706880 w 2499360"/>
              <a:gd name="connsiteY22" fmla="*/ 487680 h 772160"/>
              <a:gd name="connsiteX23" fmla="*/ 1757680 w 2499360"/>
              <a:gd name="connsiteY23" fmla="*/ 426720 h 772160"/>
              <a:gd name="connsiteX24" fmla="*/ 1798320 w 2499360"/>
              <a:gd name="connsiteY24" fmla="*/ 365760 h 772160"/>
              <a:gd name="connsiteX25" fmla="*/ 1818640 w 2499360"/>
              <a:gd name="connsiteY25" fmla="*/ 335280 h 772160"/>
              <a:gd name="connsiteX26" fmla="*/ 1869440 w 2499360"/>
              <a:gd name="connsiteY26" fmla="*/ 325120 h 772160"/>
              <a:gd name="connsiteX27" fmla="*/ 1899920 w 2499360"/>
              <a:gd name="connsiteY27" fmla="*/ 335280 h 772160"/>
              <a:gd name="connsiteX28" fmla="*/ 1879600 w 2499360"/>
              <a:gd name="connsiteY28" fmla="*/ 487680 h 772160"/>
              <a:gd name="connsiteX29" fmla="*/ 1859280 w 2499360"/>
              <a:gd name="connsiteY29" fmla="*/ 518160 h 772160"/>
              <a:gd name="connsiteX30" fmla="*/ 1849120 w 2499360"/>
              <a:gd name="connsiteY30" fmla="*/ 558800 h 772160"/>
              <a:gd name="connsiteX31" fmla="*/ 1828800 w 2499360"/>
              <a:gd name="connsiteY31" fmla="*/ 619760 h 772160"/>
              <a:gd name="connsiteX32" fmla="*/ 1838960 w 2499360"/>
              <a:gd name="connsiteY32" fmla="*/ 670560 h 772160"/>
              <a:gd name="connsiteX33" fmla="*/ 1920240 w 2499360"/>
              <a:gd name="connsiteY33" fmla="*/ 670560 h 772160"/>
              <a:gd name="connsiteX34" fmla="*/ 1960880 w 2499360"/>
              <a:gd name="connsiteY34" fmla="*/ 609600 h 772160"/>
              <a:gd name="connsiteX35" fmla="*/ 1981200 w 2499360"/>
              <a:gd name="connsiteY35" fmla="*/ 579120 h 772160"/>
              <a:gd name="connsiteX36" fmla="*/ 2021840 w 2499360"/>
              <a:gd name="connsiteY36" fmla="*/ 457200 h 772160"/>
              <a:gd name="connsiteX37" fmla="*/ 2032000 w 2499360"/>
              <a:gd name="connsiteY37" fmla="*/ 426720 h 772160"/>
              <a:gd name="connsiteX38" fmla="*/ 2103120 w 2499360"/>
              <a:gd name="connsiteY38" fmla="*/ 335280 h 772160"/>
              <a:gd name="connsiteX39" fmla="*/ 2123440 w 2499360"/>
              <a:gd name="connsiteY39" fmla="*/ 304800 h 772160"/>
              <a:gd name="connsiteX40" fmla="*/ 2153920 w 2499360"/>
              <a:gd name="connsiteY40" fmla="*/ 274320 h 772160"/>
              <a:gd name="connsiteX41" fmla="*/ 2194560 w 2499360"/>
              <a:gd name="connsiteY41" fmla="*/ 213360 h 772160"/>
              <a:gd name="connsiteX42" fmla="*/ 2214880 w 2499360"/>
              <a:gd name="connsiteY42" fmla="*/ 182880 h 772160"/>
              <a:gd name="connsiteX43" fmla="*/ 2275840 w 2499360"/>
              <a:gd name="connsiteY43" fmla="*/ 132080 h 772160"/>
              <a:gd name="connsiteX44" fmla="*/ 2296160 w 2499360"/>
              <a:gd name="connsiteY44" fmla="*/ 101600 h 772160"/>
              <a:gd name="connsiteX45" fmla="*/ 2357120 w 2499360"/>
              <a:gd name="connsiteY45" fmla="*/ 81280 h 772160"/>
              <a:gd name="connsiteX46" fmla="*/ 2387600 w 2499360"/>
              <a:gd name="connsiteY46" fmla="*/ 50800 h 772160"/>
              <a:gd name="connsiteX47" fmla="*/ 2458720 w 2499360"/>
              <a:gd name="connsiteY47" fmla="*/ 30480 h 772160"/>
              <a:gd name="connsiteX48" fmla="*/ 2499360 w 2499360"/>
              <a:gd name="connsiteY48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731520 w 2499360"/>
              <a:gd name="connsiteY4" fmla="*/ 406400 h 772160"/>
              <a:gd name="connsiteX5" fmla="*/ 812800 w 2499360"/>
              <a:gd name="connsiteY5" fmla="*/ 467360 h 772160"/>
              <a:gd name="connsiteX6" fmla="*/ 863600 w 2499360"/>
              <a:gd name="connsiteY6" fmla="*/ 508000 h 772160"/>
              <a:gd name="connsiteX7" fmla="*/ 914400 w 2499360"/>
              <a:gd name="connsiteY7" fmla="*/ 548640 h 772160"/>
              <a:gd name="connsiteX8" fmla="*/ 995680 w 2499360"/>
              <a:gd name="connsiteY8" fmla="*/ 599440 h 772160"/>
              <a:gd name="connsiteX9" fmla="*/ 1056640 w 2499360"/>
              <a:gd name="connsiteY9" fmla="*/ 619760 h 772160"/>
              <a:gd name="connsiteX10" fmla="*/ 1087120 w 2499360"/>
              <a:gd name="connsiteY10" fmla="*/ 629920 h 772160"/>
              <a:gd name="connsiteX11" fmla="*/ 1127760 w 2499360"/>
              <a:gd name="connsiteY11" fmla="*/ 640080 h 772160"/>
              <a:gd name="connsiteX12" fmla="*/ 1300480 w 2499360"/>
              <a:gd name="connsiteY12" fmla="*/ 650240 h 772160"/>
              <a:gd name="connsiteX13" fmla="*/ 1351280 w 2499360"/>
              <a:gd name="connsiteY13" fmla="*/ 721360 h 772160"/>
              <a:gd name="connsiteX14" fmla="*/ 1361440 w 2499360"/>
              <a:gd name="connsiteY14" fmla="*/ 751840 h 772160"/>
              <a:gd name="connsiteX15" fmla="*/ 1422400 w 2499360"/>
              <a:gd name="connsiteY15" fmla="*/ 772160 h 772160"/>
              <a:gd name="connsiteX16" fmla="*/ 1483360 w 2499360"/>
              <a:gd name="connsiteY16" fmla="*/ 751840 h 772160"/>
              <a:gd name="connsiteX17" fmla="*/ 1544320 w 2499360"/>
              <a:gd name="connsiteY17" fmla="*/ 660400 h 772160"/>
              <a:gd name="connsiteX18" fmla="*/ 1564640 w 2499360"/>
              <a:gd name="connsiteY18" fmla="*/ 629920 h 772160"/>
              <a:gd name="connsiteX19" fmla="*/ 1625600 w 2499360"/>
              <a:gd name="connsiteY19" fmla="*/ 579120 h 772160"/>
              <a:gd name="connsiteX20" fmla="*/ 1645920 w 2499360"/>
              <a:gd name="connsiteY20" fmla="*/ 548640 h 772160"/>
              <a:gd name="connsiteX21" fmla="*/ 1706880 w 2499360"/>
              <a:gd name="connsiteY21" fmla="*/ 487680 h 772160"/>
              <a:gd name="connsiteX22" fmla="*/ 1757680 w 2499360"/>
              <a:gd name="connsiteY22" fmla="*/ 426720 h 772160"/>
              <a:gd name="connsiteX23" fmla="*/ 1798320 w 2499360"/>
              <a:gd name="connsiteY23" fmla="*/ 365760 h 772160"/>
              <a:gd name="connsiteX24" fmla="*/ 1818640 w 2499360"/>
              <a:gd name="connsiteY24" fmla="*/ 335280 h 772160"/>
              <a:gd name="connsiteX25" fmla="*/ 1869440 w 2499360"/>
              <a:gd name="connsiteY25" fmla="*/ 325120 h 772160"/>
              <a:gd name="connsiteX26" fmla="*/ 1899920 w 2499360"/>
              <a:gd name="connsiteY26" fmla="*/ 335280 h 772160"/>
              <a:gd name="connsiteX27" fmla="*/ 1879600 w 2499360"/>
              <a:gd name="connsiteY27" fmla="*/ 487680 h 772160"/>
              <a:gd name="connsiteX28" fmla="*/ 1859280 w 2499360"/>
              <a:gd name="connsiteY28" fmla="*/ 518160 h 772160"/>
              <a:gd name="connsiteX29" fmla="*/ 1849120 w 2499360"/>
              <a:gd name="connsiteY29" fmla="*/ 558800 h 772160"/>
              <a:gd name="connsiteX30" fmla="*/ 1828800 w 2499360"/>
              <a:gd name="connsiteY30" fmla="*/ 619760 h 772160"/>
              <a:gd name="connsiteX31" fmla="*/ 1838960 w 2499360"/>
              <a:gd name="connsiteY31" fmla="*/ 670560 h 772160"/>
              <a:gd name="connsiteX32" fmla="*/ 1920240 w 2499360"/>
              <a:gd name="connsiteY32" fmla="*/ 670560 h 772160"/>
              <a:gd name="connsiteX33" fmla="*/ 1960880 w 2499360"/>
              <a:gd name="connsiteY33" fmla="*/ 609600 h 772160"/>
              <a:gd name="connsiteX34" fmla="*/ 1981200 w 2499360"/>
              <a:gd name="connsiteY34" fmla="*/ 579120 h 772160"/>
              <a:gd name="connsiteX35" fmla="*/ 2021840 w 2499360"/>
              <a:gd name="connsiteY35" fmla="*/ 457200 h 772160"/>
              <a:gd name="connsiteX36" fmla="*/ 2032000 w 2499360"/>
              <a:gd name="connsiteY36" fmla="*/ 426720 h 772160"/>
              <a:gd name="connsiteX37" fmla="*/ 2103120 w 2499360"/>
              <a:gd name="connsiteY37" fmla="*/ 335280 h 772160"/>
              <a:gd name="connsiteX38" fmla="*/ 2123440 w 2499360"/>
              <a:gd name="connsiteY38" fmla="*/ 304800 h 772160"/>
              <a:gd name="connsiteX39" fmla="*/ 2153920 w 2499360"/>
              <a:gd name="connsiteY39" fmla="*/ 274320 h 772160"/>
              <a:gd name="connsiteX40" fmla="*/ 2194560 w 2499360"/>
              <a:gd name="connsiteY40" fmla="*/ 213360 h 772160"/>
              <a:gd name="connsiteX41" fmla="*/ 2214880 w 2499360"/>
              <a:gd name="connsiteY41" fmla="*/ 182880 h 772160"/>
              <a:gd name="connsiteX42" fmla="*/ 2275840 w 2499360"/>
              <a:gd name="connsiteY42" fmla="*/ 132080 h 772160"/>
              <a:gd name="connsiteX43" fmla="*/ 2296160 w 2499360"/>
              <a:gd name="connsiteY43" fmla="*/ 101600 h 772160"/>
              <a:gd name="connsiteX44" fmla="*/ 2357120 w 2499360"/>
              <a:gd name="connsiteY44" fmla="*/ 81280 h 772160"/>
              <a:gd name="connsiteX45" fmla="*/ 2387600 w 2499360"/>
              <a:gd name="connsiteY45" fmla="*/ 50800 h 772160"/>
              <a:gd name="connsiteX46" fmla="*/ 2458720 w 2499360"/>
              <a:gd name="connsiteY46" fmla="*/ 30480 h 772160"/>
              <a:gd name="connsiteX47" fmla="*/ 2499360 w 2499360"/>
              <a:gd name="connsiteY47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731520 w 2499360"/>
              <a:gd name="connsiteY4" fmla="*/ 406400 h 772160"/>
              <a:gd name="connsiteX5" fmla="*/ 812800 w 2499360"/>
              <a:gd name="connsiteY5" fmla="*/ 467360 h 772160"/>
              <a:gd name="connsiteX6" fmla="*/ 863600 w 2499360"/>
              <a:gd name="connsiteY6" fmla="*/ 508000 h 772160"/>
              <a:gd name="connsiteX7" fmla="*/ 995680 w 2499360"/>
              <a:gd name="connsiteY7" fmla="*/ 599440 h 772160"/>
              <a:gd name="connsiteX8" fmla="*/ 1056640 w 2499360"/>
              <a:gd name="connsiteY8" fmla="*/ 619760 h 772160"/>
              <a:gd name="connsiteX9" fmla="*/ 1087120 w 2499360"/>
              <a:gd name="connsiteY9" fmla="*/ 629920 h 772160"/>
              <a:gd name="connsiteX10" fmla="*/ 1127760 w 2499360"/>
              <a:gd name="connsiteY10" fmla="*/ 640080 h 772160"/>
              <a:gd name="connsiteX11" fmla="*/ 1300480 w 2499360"/>
              <a:gd name="connsiteY11" fmla="*/ 650240 h 772160"/>
              <a:gd name="connsiteX12" fmla="*/ 1351280 w 2499360"/>
              <a:gd name="connsiteY12" fmla="*/ 721360 h 772160"/>
              <a:gd name="connsiteX13" fmla="*/ 1361440 w 2499360"/>
              <a:gd name="connsiteY13" fmla="*/ 751840 h 772160"/>
              <a:gd name="connsiteX14" fmla="*/ 1422400 w 2499360"/>
              <a:gd name="connsiteY14" fmla="*/ 772160 h 772160"/>
              <a:gd name="connsiteX15" fmla="*/ 1483360 w 2499360"/>
              <a:gd name="connsiteY15" fmla="*/ 751840 h 772160"/>
              <a:gd name="connsiteX16" fmla="*/ 1544320 w 2499360"/>
              <a:gd name="connsiteY16" fmla="*/ 660400 h 772160"/>
              <a:gd name="connsiteX17" fmla="*/ 1564640 w 2499360"/>
              <a:gd name="connsiteY17" fmla="*/ 629920 h 772160"/>
              <a:gd name="connsiteX18" fmla="*/ 1625600 w 2499360"/>
              <a:gd name="connsiteY18" fmla="*/ 579120 h 772160"/>
              <a:gd name="connsiteX19" fmla="*/ 1645920 w 2499360"/>
              <a:gd name="connsiteY19" fmla="*/ 548640 h 772160"/>
              <a:gd name="connsiteX20" fmla="*/ 1706880 w 2499360"/>
              <a:gd name="connsiteY20" fmla="*/ 487680 h 772160"/>
              <a:gd name="connsiteX21" fmla="*/ 1757680 w 2499360"/>
              <a:gd name="connsiteY21" fmla="*/ 426720 h 772160"/>
              <a:gd name="connsiteX22" fmla="*/ 1798320 w 2499360"/>
              <a:gd name="connsiteY22" fmla="*/ 365760 h 772160"/>
              <a:gd name="connsiteX23" fmla="*/ 1818640 w 2499360"/>
              <a:gd name="connsiteY23" fmla="*/ 335280 h 772160"/>
              <a:gd name="connsiteX24" fmla="*/ 1869440 w 2499360"/>
              <a:gd name="connsiteY24" fmla="*/ 325120 h 772160"/>
              <a:gd name="connsiteX25" fmla="*/ 1899920 w 2499360"/>
              <a:gd name="connsiteY25" fmla="*/ 335280 h 772160"/>
              <a:gd name="connsiteX26" fmla="*/ 1879600 w 2499360"/>
              <a:gd name="connsiteY26" fmla="*/ 487680 h 772160"/>
              <a:gd name="connsiteX27" fmla="*/ 1859280 w 2499360"/>
              <a:gd name="connsiteY27" fmla="*/ 518160 h 772160"/>
              <a:gd name="connsiteX28" fmla="*/ 1849120 w 2499360"/>
              <a:gd name="connsiteY28" fmla="*/ 558800 h 772160"/>
              <a:gd name="connsiteX29" fmla="*/ 1828800 w 2499360"/>
              <a:gd name="connsiteY29" fmla="*/ 619760 h 772160"/>
              <a:gd name="connsiteX30" fmla="*/ 1838960 w 2499360"/>
              <a:gd name="connsiteY30" fmla="*/ 670560 h 772160"/>
              <a:gd name="connsiteX31" fmla="*/ 1920240 w 2499360"/>
              <a:gd name="connsiteY31" fmla="*/ 670560 h 772160"/>
              <a:gd name="connsiteX32" fmla="*/ 1960880 w 2499360"/>
              <a:gd name="connsiteY32" fmla="*/ 609600 h 772160"/>
              <a:gd name="connsiteX33" fmla="*/ 1981200 w 2499360"/>
              <a:gd name="connsiteY33" fmla="*/ 579120 h 772160"/>
              <a:gd name="connsiteX34" fmla="*/ 2021840 w 2499360"/>
              <a:gd name="connsiteY34" fmla="*/ 457200 h 772160"/>
              <a:gd name="connsiteX35" fmla="*/ 2032000 w 2499360"/>
              <a:gd name="connsiteY35" fmla="*/ 426720 h 772160"/>
              <a:gd name="connsiteX36" fmla="*/ 2103120 w 2499360"/>
              <a:gd name="connsiteY36" fmla="*/ 335280 h 772160"/>
              <a:gd name="connsiteX37" fmla="*/ 2123440 w 2499360"/>
              <a:gd name="connsiteY37" fmla="*/ 304800 h 772160"/>
              <a:gd name="connsiteX38" fmla="*/ 2153920 w 2499360"/>
              <a:gd name="connsiteY38" fmla="*/ 274320 h 772160"/>
              <a:gd name="connsiteX39" fmla="*/ 2194560 w 2499360"/>
              <a:gd name="connsiteY39" fmla="*/ 213360 h 772160"/>
              <a:gd name="connsiteX40" fmla="*/ 2214880 w 2499360"/>
              <a:gd name="connsiteY40" fmla="*/ 182880 h 772160"/>
              <a:gd name="connsiteX41" fmla="*/ 2275840 w 2499360"/>
              <a:gd name="connsiteY41" fmla="*/ 132080 h 772160"/>
              <a:gd name="connsiteX42" fmla="*/ 2296160 w 2499360"/>
              <a:gd name="connsiteY42" fmla="*/ 101600 h 772160"/>
              <a:gd name="connsiteX43" fmla="*/ 2357120 w 2499360"/>
              <a:gd name="connsiteY43" fmla="*/ 81280 h 772160"/>
              <a:gd name="connsiteX44" fmla="*/ 2387600 w 2499360"/>
              <a:gd name="connsiteY44" fmla="*/ 50800 h 772160"/>
              <a:gd name="connsiteX45" fmla="*/ 2458720 w 2499360"/>
              <a:gd name="connsiteY45" fmla="*/ 30480 h 772160"/>
              <a:gd name="connsiteX46" fmla="*/ 2499360 w 2499360"/>
              <a:gd name="connsiteY46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731520 w 2499360"/>
              <a:gd name="connsiteY4" fmla="*/ 406400 h 772160"/>
              <a:gd name="connsiteX5" fmla="*/ 863600 w 2499360"/>
              <a:gd name="connsiteY5" fmla="*/ 508000 h 772160"/>
              <a:gd name="connsiteX6" fmla="*/ 995680 w 2499360"/>
              <a:gd name="connsiteY6" fmla="*/ 599440 h 772160"/>
              <a:gd name="connsiteX7" fmla="*/ 1056640 w 2499360"/>
              <a:gd name="connsiteY7" fmla="*/ 619760 h 772160"/>
              <a:gd name="connsiteX8" fmla="*/ 1087120 w 2499360"/>
              <a:gd name="connsiteY8" fmla="*/ 629920 h 772160"/>
              <a:gd name="connsiteX9" fmla="*/ 1127760 w 2499360"/>
              <a:gd name="connsiteY9" fmla="*/ 640080 h 772160"/>
              <a:gd name="connsiteX10" fmla="*/ 1300480 w 2499360"/>
              <a:gd name="connsiteY10" fmla="*/ 650240 h 772160"/>
              <a:gd name="connsiteX11" fmla="*/ 1351280 w 2499360"/>
              <a:gd name="connsiteY11" fmla="*/ 721360 h 772160"/>
              <a:gd name="connsiteX12" fmla="*/ 1361440 w 2499360"/>
              <a:gd name="connsiteY12" fmla="*/ 751840 h 772160"/>
              <a:gd name="connsiteX13" fmla="*/ 1422400 w 2499360"/>
              <a:gd name="connsiteY13" fmla="*/ 772160 h 772160"/>
              <a:gd name="connsiteX14" fmla="*/ 1483360 w 2499360"/>
              <a:gd name="connsiteY14" fmla="*/ 751840 h 772160"/>
              <a:gd name="connsiteX15" fmla="*/ 1544320 w 2499360"/>
              <a:gd name="connsiteY15" fmla="*/ 660400 h 772160"/>
              <a:gd name="connsiteX16" fmla="*/ 1564640 w 2499360"/>
              <a:gd name="connsiteY16" fmla="*/ 629920 h 772160"/>
              <a:gd name="connsiteX17" fmla="*/ 1625600 w 2499360"/>
              <a:gd name="connsiteY17" fmla="*/ 579120 h 772160"/>
              <a:gd name="connsiteX18" fmla="*/ 1645920 w 2499360"/>
              <a:gd name="connsiteY18" fmla="*/ 548640 h 772160"/>
              <a:gd name="connsiteX19" fmla="*/ 1706880 w 2499360"/>
              <a:gd name="connsiteY19" fmla="*/ 487680 h 772160"/>
              <a:gd name="connsiteX20" fmla="*/ 1757680 w 2499360"/>
              <a:gd name="connsiteY20" fmla="*/ 426720 h 772160"/>
              <a:gd name="connsiteX21" fmla="*/ 1798320 w 2499360"/>
              <a:gd name="connsiteY21" fmla="*/ 365760 h 772160"/>
              <a:gd name="connsiteX22" fmla="*/ 1818640 w 2499360"/>
              <a:gd name="connsiteY22" fmla="*/ 335280 h 772160"/>
              <a:gd name="connsiteX23" fmla="*/ 1869440 w 2499360"/>
              <a:gd name="connsiteY23" fmla="*/ 325120 h 772160"/>
              <a:gd name="connsiteX24" fmla="*/ 1899920 w 2499360"/>
              <a:gd name="connsiteY24" fmla="*/ 335280 h 772160"/>
              <a:gd name="connsiteX25" fmla="*/ 1879600 w 2499360"/>
              <a:gd name="connsiteY25" fmla="*/ 487680 h 772160"/>
              <a:gd name="connsiteX26" fmla="*/ 1859280 w 2499360"/>
              <a:gd name="connsiteY26" fmla="*/ 518160 h 772160"/>
              <a:gd name="connsiteX27" fmla="*/ 1849120 w 2499360"/>
              <a:gd name="connsiteY27" fmla="*/ 558800 h 772160"/>
              <a:gd name="connsiteX28" fmla="*/ 1828800 w 2499360"/>
              <a:gd name="connsiteY28" fmla="*/ 619760 h 772160"/>
              <a:gd name="connsiteX29" fmla="*/ 1838960 w 2499360"/>
              <a:gd name="connsiteY29" fmla="*/ 670560 h 772160"/>
              <a:gd name="connsiteX30" fmla="*/ 1920240 w 2499360"/>
              <a:gd name="connsiteY30" fmla="*/ 670560 h 772160"/>
              <a:gd name="connsiteX31" fmla="*/ 1960880 w 2499360"/>
              <a:gd name="connsiteY31" fmla="*/ 609600 h 772160"/>
              <a:gd name="connsiteX32" fmla="*/ 1981200 w 2499360"/>
              <a:gd name="connsiteY32" fmla="*/ 579120 h 772160"/>
              <a:gd name="connsiteX33" fmla="*/ 2021840 w 2499360"/>
              <a:gd name="connsiteY33" fmla="*/ 457200 h 772160"/>
              <a:gd name="connsiteX34" fmla="*/ 2032000 w 2499360"/>
              <a:gd name="connsiteY34" fmla="*/ 426720 h 772160"/>
              <a:gd name="connsiteX35" fmla="*/ 2103120 w 2499360"/>
              <a:gd name="connsiteY35" fmla="*/ 335280 h 772160"/>
              <a:gd name="connsiteX36" fmla="*/ 2123440 w 2499360"/>
              <a:gd name="connsiteY36" fmla="*/ 304800 h 772160"/>
              <a:gd name="connsiteX37" fmla="*/ 2153920 w 2499360"/>
              <a:gd name="connsiteY37" fmla="*/ 274320 h 772160"/>
              <a:gd name="connsiteX38" fmla="*/ 2194560 w 2499360"/>
              <a:gd name="connsiteY38" fmla="*/ 213360 h 772160"/>
              <a:gd name="connsiteX39" fmla="*/ 2214880 w 2499360"/>
              <a:gd name="connsiteY39" fmla="*/ 182880 h 772160"/>
              <a:gd name="connsiteX40" fmla="*/ 2275840 w 2499360"/>
              <a:gd name="connsiteY40" fmla="*/ 132080 h 772160"/>
              <a:gd name="connsiteX41" fmla="*/ 2296160 w 2499360"/>
              <a:gd name="connsiteY41" fmla="*/ 101600 h 772160"/>
              <a:gd name="connsiteX42" fmla="*/ 2357120 w 2499360"/>
              <a:gd name="connsiteY42" fmla="*/ 81280 h 772160"/>
              <a:gd name="connsiteX43" fmla="*/ 2387600 w 2499360"/>
              <a:gd name="connsiteY43" fmla="*/ 50800 h 772160"/>
              <a:gd name="connsiteX44" fmla="*/ 2458720 w 2499360"/>
              <a:gd name="connsiteY44" fmla="*/ 30480 h 772160"/>
              <a:gd name="connsiteX45" fmla="*/ 2499360 w 2499360"/>
              <a:gd name="connsiteY45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863600 w 2499360"/>
              <a:gd name="connsiteY4" fmla="*/ 508000 h 772160"/>
              <a:gd name="connsiteX5" fmla="*/ 995680 w 2499360"/>
              <a:gd name="connsiteY5" fmla="*/ 599440 h 772160"/>
              <a:gd name="connsiteX6" fmla="*/ 1056640 w 2499360"/>
              <a:gd name="connsiteY6" fmla="*/ 619760 h 772160"/>
              <a:gd name="connsiteX7" fmla="*/ 1087120 w 2499360"/>
              <a:gd name="connsiteY7" fmla="*/ 629920 h 772160"/>
              <a:gd name="connsiteX8" fmla="*/ 1127760 w 2499360"/>
              <a:gd name="connsiteY8" fmla="*/ 640080 h 772160"/>
              <a:gd name="connsiteX9" fmla="*/ 1300480 w 2499360"/>
              <a:gd name="connsiteY9" fmla="*/ 650240 h 772160"/>
              <a:gd name="connsiteX10" fmla="*/ 1351280 w 2499360"/>
              <a:gd name="connsiteY10" fmla="*/ 721360 h 772160"/>
              <a:gd name="connsiteX11" fmla="*/ 1361440 w 2499360"/>
              <a:gd name="connsiteY11" fmla="*/ 751840 h 772160"/>
              <a:gd name="connsiteX12" fmla="*/ 1422400 w 2499360"/>
              <a:gd name="connsiteY12" fmla="*/ 772160 h 772160"/>
              <a:gd name="connsiteX13" fmla="*/ 1483360 w 2499360"/>
              <a:gd name="connsiteY13" fmla="*/ 751840 h 772160"/>
              <a:gd name="connsiteX14" fmla="*/ 1544320 w 2499360"/>
              <a:gd name="connsiteY14" fmla="*/ 660400 h 772160"/>
              <a:gd name="connsiteX15" fmla="*/ 1564640 w 2499360"/>
              <a:gd name="connsiteY15" fmla="*/ 629920 h 772160"/>
              <a:gd name="connsiteX16" fmla="*/ 1625600 w 2499360"/>
              <a:gd name="connsiteY16" fmla="*/ 579120 h 772160"/>
              <a:gd name="connsiteX17" fmla="*/ 1645920 w 2499360"/>
              <a:gd name="connsiteY17" fmla="*/ 548640 h 772160"/>
              <a:gd name="connsiteX18" fmla="*/ 1706880 w 2499360"/>
              <a:gd name="connsiteY18" fmla="*/ 487680 h 772160"/>
              <a:gd name="connsiteX19" fmla="*/ 1757680 w 2499360"/>
              <a:gd name="connsiteY19" fmla="*/ 426720 h 772160"/>
              <a:gd name="connsiteX20" fmla="*/ 1798320 w 2499360"/>
              <a:gd name="connsiteY20" fmla="*/ 365760 h 772160"/>
              <a:gd name="connsiteX21" fmla="*/ 1818640 w 2499360"/>
              <a:gd name="connsiteY21" fmla="*/ 335280 h 772160"/>
              <a:gd name="connsiteX22" fmla="*/ 1869440 w 2499360"/>
              <a:gd name="connsiteY22" fmla="*/ 325120 h 772160"/>
              <a:gd name="connsiteX23" fmla="*/ 1899920 w 2499360"/>
              <a:gd name="connsiteY23" fmla="*/ 335280 h 772160"/>
              <a:gd name="connsiteX24" fmla="*/ 1879600 w 2499360"/>
              <a:gd name="connsiteY24" fmla="*/ 487680 h 772160"/>
              <a:gd name="connsiteX25" fmla="*/ 1859280 w 2499360"/>
              <a:gd name="connsiteY25" fmla="*/ 518160 h 772160"/>
              <a:gd name="connsiteX26" fmla="*/ 1849120 w 2499360"/>
              <a:gd name="connsiteY26" fmla="*/ 558800 h 772160"/>
              <a:gd name="connsiteX27" fmla="*/ 1828800 w 2499360"/>
              <a:gd name="connsiteY27" fmla="*/ 619760 h 772160"/>
              <a:gd name="connsiteX28" fmla="*/ 1838960 w 2499360"/>
              <a:gd name="connsiteY28" fmla="*/ 670560 h 772160"/>
              <a:gd name="connsiteX29" fmla="*/ 1920240 w 2499360"/>
              <a:gd name="connsiteY29" fmla="*/ 670560 h 772160"/>
              <a:gd name="connsiteX30" fmla="*/ 1960880 w 2499360"/>
              <a:gd name="connsiteY30" fmla="*/ 609600 h 772160"/>
              <a:gd name="connsiteX31" fmla="*/ 1981200 w 2499360"/>
              <a:gd name="connsiteY31" fmla="*/ 579120 h 772160"/>
              <a:gd name="connsiteX32" fmla="*/ 2021840 w 2499360"/>
              <a:gd name="connsiteY32" fmla="*/ 457200 h 772160"/>
              <a:gd name="connsiteX33" fmla="*/ 2032000 w 2499360"/>
              <a:gd name="connsiteY33" fmla="*/ 426720 h 772160"/>
              <a:gd name="connsiteX34" fmla="*/ 2103120 w 2499360"/>
              <a:gd name="connsiteY34" fmla="*/ 335280 h 772160"/>
              <a:gd name="connsiteX35" fmla="*/ 2123440 w 2499360"/>
              <a:gd name="connsiteY35" fmla="*/ 304800 h 772160"/>
              <a:gd name="connsiteX36" fmla="*/ 2153920 w 2499360"/>
              <a:gd name="connsiteY36" fmla="*/ 274320 h 772160"/>
              <a:gd name="connsiteX37" fmla="*/ 2194560 w 2499360"/>
              <a:gd name="connsiteY37" fmla="*/ 213360 h 772160"/>
              <a:gd name="connsiteX38" fmla="*/ 2214880 w 2499360"/>
              <a:gd name="connsiteY38" fmla="*/ 182880 h 772160"/>
              <a:gd name="connsiteX39" fmla="*/ 2275840 w 2499360"/>
              <a:gd name="connsiteY39" fmla="*/ 132080 h 772160"/>
              <a:gd name="connsiteX40" fmla="*/ 2296160 w 2499360"/>
              <a:gd name="connsiteY40" fmla="*/ 101600 h 772160"/>
              <a:gd name="connsiteX41" fmla="*/ 2357120 w 2499360"/>
              <a:gd name="connsiteY41" fmla="*/ 81280 h 772160"/>
              <a:gd name="connsiteX42" fmla="*/ 2387600 w 2499360"/>
              <a:gd name="connsiteY42" fmla="*/ 50800 h 772160"/>
              <a:gd name="connsiteX43" fmla="*/ 2458720 w 2499360"/>
              <a:gd name="connsiteY43" fmla="*/ 30480 h 772160"/>
              <a:gd name="connsiteX44" fmla="*/ 2499360 w 2499360"/>
              <a:gd name="connsiteY44" fmla="*/ 0 h 772160"/>
              <a:gd name="connsiteX0" fmla="*/ 0 w 2499360"/>
              <a:gd name="connsiteY0" fmla="*/ 111760 h 772160"/>
              <a:gd name="connsiteX1" fmla="*/ 152400 w 2499360"/>
              <a:gd name="connsiteY1" fmla="*/ 50800 h 772160"/>
              <a:gd name="connsiteX2" fmla="*/ 386080 w 2499360"/>
              <a:gd name="connsiteY2" fmla="*/ 152400 h 772160"/>
              <a:gd name="connsiteX3" fmla="*/ 640080 w 2499360"/>
              <a:gd name="connsiteY3" fmla="*/ 314960 h 772160"/>
              <a:gd name="connsiteX4" fmla="*/ 863600 w 2499360"/>
              <a:gd name="connsiteY4" fmla="*/ 508000 h 772160"/>
              <a:gd name="connsiteX5" fmla="*/ 995680 w 2499360"/>
              <a:gd name="connsiteY5" fmla="*/ 599440 h 772160"/>
              <a:gd name="connsiteX6" fmla="*/ 1056640 w 2499360"/>
              <a:gd name="connsiteY6" fmla="*/ 619760 h 772160"/>
              <a:gd name="connsiteX7" fmla="*/ 1127760 w 2499360"/>
              <a:gd name="connsiteY7" fmla="*/ 640080 h 772160"/>
              <a:gd name="connsiteX8" fmla="*/ 1300480 w 2499360"/>
              <a:gd name="connsiteY8" fmla="*/ 650240 h 772160"/>
              <a:gd name="connsiteX9" fmla="*/ 1351280 w 2499360"/>
              <a:gd name="connsiteY9" fmla="*/ 721360 h 772160"/>
              <a:gd name="connsiteX10" fmla="*/ 1361440 w 2499360"/>
              <a:gd name="connsiteY10" fmla="*/ 751840 h 772160"/>
              <a:gd name="connsiteX11" fmla="*/ 1422400 w 2499360"/>
              <a:gd name="connsiteY11" fmla="*/ 772160 h 772160"/>
              <a:gd name="connsiteX12" fmla="*/ 1483360 w 2499360"/>
              <a:gd name="connsiteY12" fmla="*/ 751840 h 772160"/>
              <a:gd name="connsiteX13" fmla="*/ 1544320 w 2499360"/>
              <a:gd name="connsiteY13" fmla="*/ 660400 h 772160"/>
              <a:gd name="connsiteX14" fmla="*/ 1564640 w 2499360"/>
              <a:gd name="connsiteY14" fmla="*/ 629920 h 772160"/>
              <a:gd name="connsiteX15" fmla="*/ 1625600 w 2499360"/>
              <a:gd name="connsiteY15" fmla="*/ 579120 h 772160"/>
              <a:gd name="connsiteX16" fmla="*/ 1645920 w 2499360"/>
              <a:gd name="connsiteY16" fmla="*/ 548640 h 772160"/>
              <a:gd name="connsiteX17" fmla="*/ 1706880 w 2499360"/>
              <a:gd name="connsiteY17" fmla="*/ 487680 h 772160"/>
              <a:gd name="connsiteX18" fmla="*/ 1757680 w 2499360"/>
              <a:gd name="connsiteY18" fmla="*/ 426720 h 772160"/>
              <a:gd name="connsiteX19" fmla="*/ 1798320 w 2499360"/>
              <a:gd name="connsiteY19" fmla="*/ 365760 h 772160"/>
              <a:gd name="connsiteX20" fmla="*/ 1818640 w 2499360"/>
              <a:gd name="connsiteY20" fmla="*/ 335280 h 772160"/>
              <a:gd name="connsiteX21" fmla="*/ 1869440 w 2499360"/>
              <a:gd name="connsiteY21" fmla="*/ 325120 h 772160"/>
              <a:gd name="connsiteX22" fmla="*/ 1899920 w 2499360"/>
              <a:gd name="connsiteY22" fmla="*/ 335280 h 772160"/>
              <a:gd name="connsiteX23" fmla="*/ 1879600 w 2499360"/>
              <a:gd name="connsiteY23" fmla="*/ 487680 h 772160"/>
              <a:gd name="connsiteX24" fmla="*/ 1859280 w 2499360"/>
              <a:gd name="connsiteY24" fmla="*/ 518160 h 772160"/>
              <a:gd name="connsiteX25" fmla="*/ 1849120 w 2499360"/>
              <a:gd name="connsiteY25" fmla="*/ 558800 h 772160"/>
              <a:gd name="connsiteX26" fmla="*/ 1828800 w 2499360"/>
              <a:gd name="connsiteY26" fmla="*/ 619760 h 772160"/>
              <a:gd name="connsiteX27" fmla="*/ 1838960 w 2499360"/>
              <a:gd name="connsiteY27" fmla="*/ 670560 h 772160"/>
              <a:gd name="connsiteX28" fmla="*/ 1920240 w 2499360"/>
              <a:gd name="connsiteY28" fmla="*/ 670560 h 772160"/>
              <a:gd name="connsiteX29" fmla="*/ 1960880 w 2499360"/>
              <a:gd name="connsiteY29" fmla="*/ 609600 h 772160"/>
              <a:gd name="connsiteX30" fmla="*/ 1981200 w 2499360"/>
              <a:gd name="connsiteY30" fmla="*/ 579120 h 772160"/>
              <a:gd name="connsiteX31" fmla="*/ 2021840 w 2499360"/>
              <a:gd name="connsiteY31" fmla="*/ 457200 h 772160"/>
              <a:gd name="connsiteX32" fmla="*/ 2032000 w 2499360"/>
              <a:gd name="connsiteY32" fmla="*/ 426720 h 772160"/>
              <a:gd name="connsiteX33" fmla="*/ 2103120 w 2499360"/>
              <a:gd name="connsiteY33" fmla="*/ 335280 h 772160"/>
              <a:gd name="connsiteX34" fmla="*/ 2123440 w 2499360"/>
              <a:gd name="connsiteY34" fmla="*/ 304800 h 772160"/>
              <a:gd name="connsiteX35" fmla="*/ 2153920 w 2499360"/>
              <a:gd name="connsiteY35" fmla="*/ 274320 h 772160"/>
              <a:gd name="connsiteX36" fmla="*/ 2194560 w 2499360"/>
              <a:gd name="connsiteY36" fmla="*/ 213360 h 772160"/>
              <a:gd name="connsiteX37" fmla="*/ 2214880 w 2499360"/>
              <a:gd name="connsiteY37" fmla="*/ 182880 h 772160"/>
              <a:gd name="connsiteX38" fmla="*/ 2275840 w 2499360"/>
              <a:gd name="connsiteY38" fmla="*/ 132080 h 772160"/>
              <a:gd name="connsiteX39" fmla="*/ 2296160 w 2499360"/>
              <a:gd name="connsiteY39" fmla="*/ 101600 h 772160"/>
              <a:gd name="connsiteX40" fmla="*/ 2357120 w 2499360"/>
              <a:gd name="connsiteY40" fmla="*/ 81280 h 772160"/>
              <a:gd name="connsiteX41" fmla="*/ 2387600 w 2499360"/>
              <a:gd name="connsiteY41" fmla="*/ 50800 h 772160"/>
              <a:gd name="connsiteX42" fmla="*/ 2458720 w 2499360"/>
              <a:gd name="connsiteY42" fmla="*/ 30480 h 772160"/>
              <a:gd name="connsiteX43" fmla="*/ 2499360 w 2499360"/>
              <a:gd name="connsiteY43" fmla="*/ 0 h 772160"/>
              <a:gd name="connsiteX0" fmla="*/ 0 w 2499360"/>
              <a:gd name="connsiteY0" fmla="*/ 111760 h 776550"/>
              <a:gd name="connsiteX1" fmla="*/ 152400 w 2499360"/>
              <a:gd name="connsiteY1" fmla="*/ 50800 h 776550"/>
              <a:gd name="connsiteX2" fmla="*/ 386080 w 2499360"/>
              <a:gd name="connsiteY2" fmla="*/ 152400 h 776550"/>
              <a:gd name="connsiteX3" fmla="*/ 640080 w 2499360"/>
              <a:gd name="connsiteY3" fmla="*/ 314960 h 776550"/>
              <a:gd name="connsiteX4" fmla="*/ 863600 w 2499360"/>
              <a:gd name="connsiteY4" fmla="*/ 508000 h 776550"/>
              <a:gd name="connsiteX5" fmla="*/ 995680 w 2499360"/>
              <a:gd name="connsiteY5" fmla="*/ 599440 h 776550"/>
              <a:gd name="connsiteX6" fmla="*/ 1056640 w 2499360"/>
              <a:gd name="connsiteY6" fmla="*/ 619760 h 776550"/>
              <a:gd name="connsiteX7" fmla="*/ 1127760 w 2499360"/>
              <a:gd name="connsiteY7" fmla="*/ 640080 h 776550"/>
              <a:gd name="connsiteX8" fmla="*/ 1300480 w 2499360"/>
              <a:gd name="connsiteY8" fmla="*/ 650240 h 776550"/>
              <a:gd name="connsiteX9" fmla="*/ 1351280 w 2499360"/>
              <a:gd name="connsiteY9" fmla="*/ 721360 h 776550"/>
              <a:gd name="connsiteX10" fmla="*/ 1361440 w 2499360"/>
              <a:gd name="connsiteY10" fmla="*/ 751840 h 776550"/>
              <a:gd name="connsiteX11" fmla="*/ 1422400 w 2499360"/>
              <a:gd name="connsiteY11" fmla="*/ 772160 h 776550"/>
              <a:gd name="connsiteX12" fmla="*/ 1544320 w 2499360"/>
              <a:gd name="connsiteY12" fmla="*/ 660400 h 776550"/>
              <a:gd name="connsiteX13" fmla="*/ 1564640 w 2499360"/>
              <a:gd name="connsiteY13" fmla="*/ 629920 h 776550"/>
              <a:gd name="connsiteX14" fmla="*/ 1625600 w 2499360"/>
              <a:gd name="connsiteY14" fmla="*/ 579120 h 776550"/>
              <a:gd name="connsiteX15" fmla="*/ 1645920 w 2499360"/>
              <a:gd name="connsiteY15" fmla="*/ 548640 h 776550"/>
              <a:gd name="connsiteX16" fmla="*/ 1706880 w 2499360"/>
              <a:gd name="connsiteY16" fmla="*/ 487680 h 776550"/>
              <a:gd name="connsiteX17" fmla="*/ 1757680 w 2499360"/>
              <a:gd name="connsiteY17" fmla="*/ 426720 h 776550"/>
              <a:gd name="connsiteX18" fmla="*/ 1798320 w 2499360"/>
              <a:gd name="connsiteY18" fmla="*/ 365760 h 776550"/>
              <a:gd name="connsiteX19" fmla="*/ 1818640 w 2499360"/>
              <a:gd name="connsiteY19" fmla="*/ 335280 h 776550"/>
              <a:gd name="connsiteX20" fmla="*/ 1869440 w 2499360"/>
              <a:gd name="connsiteY20" fmla="*/ 325120 h 776550"/>
              <a:gd name="connsiteX21" fmla="*/ 1899920 w 2499360"/>
              <a:gd name="connsiteY21" fmla="*/ 335280 h 776550"/>
              <a:gd name="connsiteX22" fmla="*/ 1879600 w 2499360"/>
              <a:gd name="connsiteY22" fmla="*/ 487680 h 776550"/>
              <a:gd name="connsiteX23" fmla="*/ 1859280 w 2499360"/>
              <a:gd name="connsiteY23" fmla="*/ 518160 h 776550"/>
              <a:gd name="connsiteX24" fmla="*/ 1849120 w 2499360"/>
              <a:gd name="connsiteY24" fmla="*/ 558800 h 776550"/>
              <a:gd name="connsiteX25" fmla="*/ 1828800 w 2499360"/>
              <a:gd name="connsiteY25" fmla="*/ 619760 h 776550"/>
              <a:gd name="connsiteX26" fmla="*/ 1838960 w 2499360"/>
              <a:gd name="connsiteY26" fmla="*/ 670560 h 776550"/>
              <a:gd name="connsiteX27" fmla="*/ 1920240 w 2499360"/>
              <a:gd name="connsiteY27" fmla="*/ 670560 h 776550"/>
              <a:gd name="connsiteX28" fmla="*/ 1960880 w 2499360"/>
              <a:gd name="connsiteY28" fmla="*/ 609600 h 776550"/>
              <a:gd name="connsiteX29" fmla="*/ 1981200 w 2499360"/>
              <a:gd name="connsiteY29" fmla="*/ 579120 h 776550"/>
              <a:gd name="connsiteX30" fmla="*/ 2021840 w 2499360"/>
              <a:gd name="connsiteY30" fmla="*/ 457200 h 776550"/>
              <a:gd name="connsiteX31" fmla="*/ 2032000 w 2499360"/>
              <a:gd name="connsiteY31" fmla="*/ 426720 h 776550"/>
              <a:gd name="connsiteX32" fmla="*/ 2103120 w 2499360"/>
              <a:gd name="connsiteY32" fmla="*/ 335280 h 776550"/>
              <a:gd name="connsiteX33" fmla="*/ 2123440 w 2499360"/>
              <a:gd name="connsiteY33" fmla="*/ 304800 h 776550"/>
              <a:gd name="connsiteX34" fmla="*/ 2153920 w 2499360"/>
              <a:gd name="connsiteY34" fmla="*/ 274320 h 776550"/>
              <a:gd name="connsiteX35" fmla="*/ 2194560 w 2499360"/>
              <a:gd name="connsiteY35" fmla="*/ 213360 h 776550"/>
              <a:gd name="connsiteX36" fmla="*/ 2214880 w 2499360"/>
              <a:gd name="connsiteY36" fmla="*/ 182880 h 776550"/>
              <a:gd name="connsiteX37" fmla="*/ 2275840 w 2499360"/>
              <a:gd name="connsiteY37" fmla="*/ 132080 h 776550"/>
              <a:gd name="connsiteX38" fmla="*/ 2296160 w 2499360"/>
              <a:gd name="connsiteY38" fmla="*/ 101600 h 776550"/>
              <a:gd name="connsiteX39" fmla="*/ 2357120 w 2499360"/>
              <a:gd name="connsiteY39" fmla="*/ 81280 h 776550"/>
              <a:gd name="connsiteX40" fmla="*/ 2387600 w 2499360"/>
              <a:gd name="connsiteY40" fmla="*/ 50800 h 776550"/>
              <a:gd name="connsiteX41" fmla="*/ 2458720 w 2499360"/>
              <a:gd name="connsiteY41" fmla="*/ 30480 h 776550"/>
              <a:gd name="connsiteX42" fmla="*/ 2499360 w 2499360"/>
              <a:gd name="connsiteY42" fmla="*/ 0 h 776550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056640 w 2499360"/>
              <a:gd name="connsiteY6" fmla="*/ 619760 h 778351"/>
              <a:gd name="connsiteX7" fmla="*/ 1127760 w 2499360"/>
              <a:gd name="connsiteY7" fmla="*/ 640080 h 778351"/>
              <a:gd name="connsiteX8" fmla="*/ 1300480 w 2499360"/>
              <a:gd name="connsiteY8" fmla="*/ 650240 h 778351"/>
              <a:gd name="connsiteX9" fmla="*/ 1361440 w 2499360"/>
              <a:gd name="connsiteY9" fmla="*/ 751840 h 778351"/>
              <a:gd name="connsiteX10" fmla="*/ 1422400 w 2499360"/>
              <a:gd name="connsiteY10" fmla="*/ 772160 h 778351"/>
              <a:gd name="connsiteX11" fmla="*/ 1544320 w 2499360"/>
              <a:gd name="connsiteY11" fmla="*/ 660400 h 778351"/>
              <a:gd name="connsiteX12" fmla="*/ 1564640 w 2499360"/>
              <a:gd name="connsiteY12" fmla="*/ 629920 h 778351"/>
              <a:gd name="connsiteX13" fmla="*/ 1625600 w 2499360"/>
              <a:gd name="connsiteY13" fmla="*/ 579120 h 778351"/>
              <a:gd name="connsiteX14" fmla="*/ 1645920 w 2499360"/>
              <a:gd name="connsiteY14" fmla="*/ 548640 h 778351"/>
              <a:gd name="connsiteX15" fmla="*/ 1706880 w 2499360"/>
              <a:gd name="connsiteY15" fmla="*/ 487680 h 778351"/>
              <a:gd name="connsiteX16" fmla="*/ 1757680 w 2499360"/>
              <a:gd name="connsiteY16" fmla="*/ 426720 h 778351"/>
              <a:gd name="connsiteX17" fmla="*/ 1798320 w 2499360"/>
              <a:gd name="connsiteY17" fmla="*/ 365760 h 778351"/>
              <a:gd name="connsiteX18" fmla="*/ 1818640 w 2499360"/>
              <a:gd name="connsiteY18" fmla="*/ 335280 h 778351"/>
              <a:gd name="connsiteX19" fmla="*/ 1869440 w 2499360"/>
              <a:gd name="connsiteY19" fmla="*/ 325120 h 778351"/>
              <a:gd name="connsiteX20" fmla="*/ 1899920 w 2499360"/>
              <a:gd name="connsiteY20" fmla="*/ 335280 h 778351"/>
              <a:gd name="connsiteX21" fmla="*/ 1879600 w 2499360"/>
              <a:gd name="connsiteY21" fmla="*/ 487680 h 778351"/>
              <a:gd name="connsiteX22" fmla="*/ 1859280 w 2499360"/>
              <a:gd name="connsiteY22" fmla="*/ 518160 h 778351"/>
              <a:gd name="connsiteX23" fmla="*/ 1849120 w 2499360"/>
              <a:gd name="connsiteY23" fmla="*/ 558800 h 778351"/>
              <a:gd name="connsiteX24" fmla="*/ 1828800 w 2499360"/>
              <a:gd name="connsiteY24" fmla="*/ 619760 h 778351"/>
              <a:gd name="connsiteX25" fmla="*/ 1838960 w 2499360"/>
              <a:gd name="connsiteY25" fmla="*/ 670560 h 778351"/>
              <a:gd name="connsiteX26" fmla="*/ 1920240 w 2499360"/>
              <a:gd name="connsiteY26" fmla="*/ 670560 h 778351"/>
              <a:gd name="connsiteX27" fmla="*/ 1960880 w 2499360"/>
              <a:gd name="connsiteY27" fmla="*/ 609600 h 778351"/>
              <a:gd name="connsiteX28" fmla="*/ 1981200 w 2499360"/>
              <a:gd name="connsiteY28" fmla="*/ 579120 h 778351"/>
              <a:gd name="connsiteX29" fmla="*/ 2021840 w 2499360"/>
              <a:gd name="connsiteY29" fmla="*/ 457200 h 778351"/>
              <a:gd name="connsiteX30" fmla="*/ 2032000 w 2499360"/>
              <a:gd name="connsiteY30" fmla="*/ 426720 h 778351"/>
              <a:gd name="connsiteX31" fmla="*/ 2103120 w 2499360"/>
              <a:gd name="connsiteY31" fmla="*/ 335280 h 778351"/>
              <a:gd name="connsiteX32" fmla="*/ 2123440 w 2499360"/>
              <a:gd name="connsiteY32" fmla="*/ 304800 h 778351"/>
              <a:gd name="connsiteX33" fmla="*/ 2153920 w 2499360"/>
              <a:gd name="connsiteY33" fmla="*/ 274320 h 778351"/>
              <a:gd name="connsiteX34" fmla="*/ 2194560 w 2499360"/>
              <a:gd name="connsiteY34" fmla="*/ 213360 h 778351"/>
              <a:gd name="connsiteX35" fmla="*/ 2214880 w 2499360"/>
              <a:gd name="connsiteY35" fmla="*/ 182880 h 778351"/>
              <a:gd name="connsiteX36" fmla="*/ 2275840 w 2499360"/>
              <a:gd name="connsiteY36" fmla="*/ 132080 h 778351"/>
              <a:gd name="connsiteX37" fmla="*/ 2296160 w 2499360"/>
              <a:gd name="connsiteY37" fmla="*/ 101600 h 778351"/>
              <a:gd name="connsiteX38" fmla="*/ 2357120 w 2499360"/>
              <a:gd name="connsiteY38" fmla="*/ 81280 h 778351"/>
              <a:gd name="connsiteX39" fmla="*/ 2387600 w 2499360"/>
              <a:gd name="connsiteY39" fmla="*/ 50800 h 778351"/>
              <a:gd name="connsiteX40" fmla="*/ 2458720 w 2499360"/>
              <a:gd name="connsiteY40" fmla="*/ 30480 h 778351"/>
              <a:gd name="connsiteX41" fmla="*/ 2499360 w 2499360"/>
              <a:gd name="connsiteY41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564640 w 2499360"/>
              <a:gd name="connsiteY11" fmla="*/ 629920 h 778351"/>
              <a:gd name="connsiteX12" fmla="*/ 1625600 w 2499360"/>
              <a:gd name="connsiteY12" fmla="*/ 579120 h 778351"/>
              <a:gd name="connsiteX13" fmla="*/ 1645920 w 2499360"/>
              <a:gd name="connsiteY13" fmla="*/ 548640 h 778351"/>
              <a:gd name="connsiteX14" fmla="*/ 1706880 w 2499360"/>
              <a:gd name="connsiteY14" fmla="*/ 487680 h 778351"/>
              <a:gd name="connsiteX15" fmla="*/ 1757680 w 2499360"/>
              <a:gd name="connsiteY15" fmla="*/ 426720 h 778351"/>
              <a:gd name="connsiteX16" fmla="*/ 1798320 w 2499360"/>
              <a:gd name="connsiteY16" fmla="*/ 365760 h 778351"/>
              <a:gd name="connsiteX17" fmla="*/ 1818640 w 2499360"/>
              <a:gd name="connsiteY17" fmla="*/ 335280 h 778351"/>
              <a:gd name="connsiteX18" fmla="*/ 1869440 w 2499360"/>
              <a:gd name="connsiteY18" fmla="*/ 325120 h 778351"/>
              <a:gd name="connsiteX19" fmla="*/ 1899920 w 2499360"/>
              <a:gd name="connsiteY19" fmla="*/ 335280 h 778351"/>
              <a:gd name="connsiteX20" fmla="*/ 1879600 w 2499360"/>
              <a:gd name="connsiteY20" fmla="*/ 487680 h 778351"/>
              <a:gd name="connsiteX21" fmla="*/ 1859280 w 2499360"/>
              <a:gd name="connsiteY21" fmla="*/ 518160 h 778351"/>
              <a:gd name="connsiteX22" fmla="*/ 1849120 w 2499360"/>
              <a:gd name="connsiteY22" fmla="*/ 558800 h 778351"/>
              <a:gd name="connsiteX23" fmla="*/ 1828800 w 2499360"/>
              <a:gd name="connsiteY23" fmla="*/ 619760 h 778351"/>
              <a:gd name="connsiteX24" fmla="*/ 1838960 w 2499360"/>
              <a:gd name="connsiteY24" fmla="*/ 670560 h 778351"/>
              <a:gd name="connsiteX25" fmla="*/ 1920240 w 2499360"/>
              <a:gd name="connsiteY25" fmla="*/ 670560 h 778351"/>
              <a:gd name="connsiteX26" fmla="*/ 1960880 w 2499360"/>
              <a:gd name="connsiteY26" fmla="*/ 609600 h 778351"/>
              <a:gd name="connsiteX27" fmla="*/ 1981200 w 2499360"/>
              <a:gd name="connsiteY27" fmla="*/ 579120 h 778351"/>
              <a:gd name="connsiteX28" fmla="*/ 2021840 w 2499360"/>
              <a:gd name="connsiteY28" fmla="*/ 457200 h 778351"/>
              <a:gd name="connsiteX29" fmla="*/ 2032000 w 2499360"/>
              <a:gd name="connsiteY29" fmla="*/ 426720 h 778351"/>
              <a:gd name="connsiteX30" fmla="*/ 2103120 w 2499360"/>
              <a:gd name="connsiteY30" fmla="*/ 335280 h 778351"/>
              <a:gd name="connsiteX31" fmla="*/ 2123440 w 2499360"/>
              <a:gd name="connsiteY31" fmla="*/ 304800 h 778351"/>
              <a:gd name="connsiteX32" fmla="*/ 2153920 w 2499360"/>
              <a:gd name="connsiteY32" fmla="*/ 274320 h 778351"/>
              <a:gd name="connsiteX33" fmla="*/ 2194560 w 2499360"/>
              <a:gd name="connsiteY33" fmla="*/ 213360 h 778351"/>
              <a:gd name="connsiteX34" fmla="*/ 2214880 w 2499360"/>
              <a:gd name="connsiteY34" fmla="*/ 182880 h 778351"/>
              <a:gd name="connsiteX35" fmla="*/ 2275840 w 2499360"/>
              <a:gd name="connsiteY35" fmla="*/ 132080 h 778351"/>
              <a:gd name="connsiteX36" fmla="*/ 2296160 w 2499360"/>
              <a:gd name="connsiteY36" fmla="*/ 101600 h 778351"/>
              <a:gd name="connsiteX37" fmla="*/ 2357120 w 2499360"/>
              <a:gd name="connsiteY37" fmla="*/ 81280 h 778351"/>
              <a:gd name="connsiteX38" fmla="*/ 2387600 w 2499360"/>
              <a:gd name="connsiteY38" fmla="*/ 50800 h 778351"/>
              <a:gd name="connsiteX39" fmla="*/ 2458720 w 2499360"/>
              <a:gd name="connsiteY39" fmla="*/ 30480 h 778351"/>
              <a:gd name="connsiteX40" fmla="*/ 2499360 w 2499360"/>
              <a:gd name="connsiteY40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625600 w 2499360"/>
              <a:gd name="connsiteY11" fmla="*/ 579120 h 778351"/>
              <a:gd name="connsiteX12" fmla="*/ 1645920 w 2499360"/>
              <a:gd name="connsiteY12" fmla="*/ 548640 h 778351"/>
              <a:gd name="connsiteX13" fmla="*/ 1706880 w 2499360"/>
              <a:gd name="connsiteY13" fmla="*/ 487680 h 778351"/>
              <a:gd name="connsiteX14" fmla="*/ 1757680 w 2499360"/>
              <a:gd name="connsiteY14" fmla="*/ 426720 h 778351"/>
              <a:gd name="connsiteX15" fmla="*/ 1798320 w 2499360"/>
              <a:gd name="connsiteY15" fmla="*/ 365760 h 778351"/>
              <a:gd name="connsiteX16" fmla="*/ 1818640 w 2499360"/>
              <a:gd name="connsiteY16" fmla="*/ 335280 h 778351"/>
              <a:gd name="connsiteX17" fmla="*/ 1869440 w 2499360"/>
              <a:gd name="connsiteY17" fmla="*/ 325120 h 778351"/>
              <a:gd name="connsiteX18" fmla="*/ 1899920 w 2499360"/>
              <a:gd name="connsiteY18" fmla="*/ 335280 h 778351"/>
              <a:gd name="connsiteX19" fmla="*/ 1879600 w 2499360"/>
              <a:gd name="connsiteY19" fmla="*/ 487680 h 778351"/>
              <a:gd name="connsiteX20" fmla="*/ 1859280 w 2499360"/>
              <a:gd name="connsiteY20" fmla="*/ 518160 h 778351"/>
              <a:gd name="connsiteX21" fmla="*/ 1849120 w 2499360"/>
              <a:gd name="connsiteY21" fmla="*/ 558800 h 778351"/>
              <a:gd name="connsiteX22" fmla="*/ 1828800 w 2499360"/>
              <a:gd name="connsiteY22" fmla="*/ 619760 h 778351"/>
              <a:gd name="connsiteX23" fmla="*/ 1838960 w 2499360"/>
              <a:gd name="connsiteY23" fmla="*/ 670560 h 778351"/>
              <a:gd name="connsiteX24" fmla="*/ 1920240 w 2499360"/>
              <a:gd name="connsiteY24" fmla="*/ 670560 h 778351"/>
              <a:gd name="connsiteX25" fmla="*/ 1960880 w 2499360"/>
              <a:gd name="connsiteY25" fmla="*/ 609600 h 778351"/>
              <a:gd name="connsiteX26" fmla="*/ 1981200 w 2499360"/>
              <a:gd name="connsiteY26" fmla="*/ 579120 h 778351"/>
              <a:gd name="connsiteX27" fmla="*/ 2021840 w 2499360"/>
              <a:gd name="connsiteY27" fmla="*/ 457200 h 778351"/>
              <a:gd name="connsiteX28" fmla="*/ 2032000 w 2499360"/>
              <a:gd name="connsiteY28" fmla="*/ 426720 h 778351"/>
              <a:gd name="connsiteX29" fmla="*/ 2103120 w 2499360"/>
              <a:gd name="connsiteY29" fmla="*/ 335280 h 778351"/>
              <a:gd name="connsiteX30" fmla="*/ 2123440 w 2499360"/>
              <a:gd name="connsiteY30" fmla="*/ 304800 h 778351"/>
              <a:gd name="connsiteX31" fmla="*/ 2153920 w 2499360"/>
              <a:gd name="connsiteY31" fmla="*/ 274320 h 778351"/>
              <a:gd name="connsiteX32" fmla="*/ 2194560 w 2499360"/>
              <a:gd name="connsiteY32" fmla="*/ 213360 h 778351"/>
              <a:gd name="connsiteX33" fmla="*/ 2214880 w 2499360"/>
              <a:gd name="connsiteY33" fmla="*/ 182880 h 778351"/>
              <a:gd name="connsiteX34" fmla="*/ 2275840 w 2499360"/>
              <a:gd name="connsiteY34" fmla="*/ 132080 h 778351"/>
              <a:gd name="connsiteX35" fmla="*/ 2296160 w 2499360"/>
              <a:gd name="connsiteY35" fmla="*/ 101600 h 778351"/>
              <a:gd name="connsiteX36" fmla="*/ 2357120 w 2499360"/>
              <a:gd name="connsiteY36" fmla="*/ 81280 h 778351"/>
              <a:gd name="connsiteX37" fmla="*/ 2387600 w 2499360"/>
              <a:gd name="connsiteY37" fmla="*/ 50800 h 778351"/>
              <a:gd name="connsiteX38" fmla="*/ 2458720 w 2499360"/>
              <a:gd name="connsiteY38" fmla="*/ 30480 h 778351"/>
              <a:gd name="connsiteX39" fmla="*/ 2499360 w 2499360"/>
              <a:gd name="connsiteY39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645920 w 2499360"/>
              <a:gd name="connsiteY11" fmla="*/ 548640 h 778351"/>
              <a:gd name="connsiteX12" fmla="*/ 1706880 w 2499360"/>
              <a:gd name="connsiteY12" fmla="*/ 487680 h 778351"/>
              <a:gd name="connsiteX13" fmla="*/ 1757680 w 2499360"/>
              <a:gd name="connsiteY13" fmla="*/ 426720 h 778351"/>
              <a:gd name="connsiteX14" fmla="*/ 1798320 w 2499360"/>
              <a:gd name="connsiteY14" fmla="*/ 365760 h 778351"/>
              <a:gd name="connsiteX15" fmla="*/ 1818640 w 2499360"/>
              <a:gd name="connsiteY15" fmla="*/ 335280 h 778351"/>
              <a:gd name="connsiteX16" fmla="*/ 1869440 w 2499360"/>
              <a:gd name="connsiteY16" fmla="*/ 325120 h 778351"/>
              <a:gd name="connsiteX17" fmla="*/ 1899920 w 2499360"/>
              <a:gd name="connsiteY17" fmla="*/ 335280 h 778351"/>
              <a:gd name="connsiteX18" fmla="*/ 1879600 w 2499360"/>
              <a:gd name="connsiteY18" fmla="*/ 487680 h 778351"/>
              <a:gd name="connsiteX19" fmla="*/ 1859280 w 2499360"/>
              <a:gd name="connsiteY19" fmla="*/ 518160 h 778351"/>
              <a:gd name="connsiteX20" fmla="*/ 1849120 w 2499360"/>
              <a:gd name="connsiteY20" fmla="*/ 558800 h 778351"/>
              <a:gd name="connsiteX21" fmla="*/ 1828800 w 2499360"/>
              <a:gd name="connsiteY21" fmla="*/ 619760 h 778351"/>
              <a:gd name="connsiteX22" fmla="*/ 1838960 w 2499360"/>
              <a:gd name="connsiteY22" fmla="*/ 670560 h 778351"/>
              <a:gd name="connsiteX23" fmla="*/ 1920240 w 2499360"/>
              <a:gd name="connsiteY23" fmla="*/ 670560 h 778351"/>
              <a:gd name="connsiteX24" fmla="*/ 1960880 w 2499360"/>
              <a:gd name="connsiteY24" fmla="*/ 609600 h 778351"/>
              <a:gd name="connsiteX25" fmla="*/ 1981200 w 2499360"/>
              <a:gd name="connsiteY25" fmla="*/ 579120 h 778351"/>
              <a:gd name="connsiteX26" fmla="*/ 2021840 w 2499360"/>
              <a:gd name="connsiteY26" fmla="*/ 457200 h 778351"/>
              <a:gd name="connsiteX27" fmla="*/ 2032000 w 2499360"/>
              <a:gd name="connsiteY27" fmla="*/ 426720 h 778351"/>
              <a:gd name="connsiteX28" fmla="*/ 2103120 w 2499360"/>
              <a:gd name="connsiteY28" fmla="*/ 335280 h 778351"/>
              <a:gd name="connsiteX29" fmla="*/ 2123440 w 2499360"/>
              <a:gd name="connsiteY29" fmla="*/ 304800 h 778351"/>
              <a:gd name="connsiteX30" fmla="*/ 2153920 w 2499360"/>
              <a:gd name="connsiteY30" fmla="*/ 274320 h 778351"/>
              <a:gd name="connsiteX31" fmla="*/ 2194560 w 2499360"/>
              <a:gd name="connsiteY31" fmla="*/ 213360 h 778351"/>
              <a:gd name="connsiteX32" fmla="*/ 2214880 w 2499360"/>
              <a:gd name="connsiteY32" fmla="*/ 182880 h 778351"/>
              <a:gd name="connsiteX33" fmla="*/ 2275840 w 2499360"/>
              <a:gd name="connsiteY33" fmla="*/ 132080 h 778351"/>
              <a:gd name="connsiteX34" fmla="*/ 2296160 w 2499360"/>
              <a:gd name="connsiteY34" fmla="*/ 101600 h 778351"/>
              <a:gd name="connsiteX35" fmla="*/ 2357120 w 2499360"/>
              <a:gd name="connsiteY35" fmla="*/ 81280 h 778351"/>
              <a:gd name="connsiteX36" fmla="*/ 2387600 w 2499360"/>
              <a:gd name="connsiteY36" fmla="*/ 50800 h 778351"/>
              <a:gd name="connsiteX37" fmla="*/ 2458720 w 2499360"/>
              <a:gd name="connsiteY37" fmla="*/ 30480 h 778351"/>
              <a:gd name="connsiteX38" fmla="*/ 2499360 w 2499360"/>
              <a:gd name="connsiteY38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757680 w 2499360"/>
              <a:gd name="connsiteY12" fmla="*/ 426720 h 778351"/>
              <a:gd name="connsiteX13" fmla="*/ 1798320 w 2499360"/>
              <a:gd name="connsiteY13" fmla="*/ 365760 h 778351"/>
              <a:gd name="connsiteX14" fmla="*/ 1818640 w 2499360"/>
              <a:gd name="connsiteY14" fmla="*/ 335280 h 778351"/>
              <a:gd name="connsiteX15" fmla="*/ 1869440 w 2499360"/>
              <a:gd name="connsiteY15" fmla="*/ 325120 h 778351"/>
              <a:gd name="connsiteX16" fmla="*/ 1899920 w 2499360"/>
              <a:gd name="connsiteY16" fmla="*/ 335280 h 778351"/>
              <a:gd name="connsiteX17" fmla="*/ 1879600 w 2499360"/>
              <a:gd name="connsiteY17" fmla="*/ 487680 h 778351"/>
              <a:gd name="connsiteX18" fmla="*/ 1859280 w 2499360"/>
              <a:gd name="connsiteY18" fmla="*/ 518160 h 778351"/>
              <a:gd name="connsiteX19" fmla="*/ 1849120 w 2499360"/>
              <a:gd name="connsiteY19" fmla="*/ 558800 h 778351"/>
              <a:gd name="connsiteX20" fmla="*/ 1828800 w 2499360"/>
              <a:gd name="connsiteY20" fmla="*/ 619760 h 778351"/>
              <a:gd name="connsiteX21" fmla="*/ 1838960 w 2499360"/>
              <a:gd name="connsiteY21" fmla="*/ 670560 h 778351"/>
              <a:gd name="connsiteX22" fmla="*/ 1920240 w 2499360"/>
              <a:gd name="connsiteY22" fmla="*/ 670560 h 778351"/>
              <a:gd name="connsiteX23" fmla="*/ 1960880 w 2499360"/>
              <a:gd name="connsiteY23" fmla="*/ 609600 h 778351"/>
              <a:gd name="connsiteX24" fmla="*/ 1981200 w 2499360"/>
              <a:gd name="connsiteY24" fmla="*/ 579120 h 778351"/>
              <a:gd name="connsiteX25" fmla="*/ 2021840 w 2499360"/>
              <a:gd name="connsiteY25" fmla="*/ 457200 h 778351"/>
              <a:gd name="connsiteX26" fmla="*/ 2032000 w 2499360"/>
              <a:gd name="connsiteY26" fmla="*/ 426720 h 778351"/>
              <a:gd name="connsiteX27" fmla="*/ 2103120 w 2499360"/>
              <a:gd name="connsiteY27" fmla="*/ 335280 h 778351"/>
              <a:gd name="connsiteX28" fmla="*/ 2123440 w 2499360"/>
              <a:gd name="connsiteY28" fmla="*/ 304800 h 778351"/>
              <a:gd name="connsiteX29" fmla="*/ 2153920 w 2499360"/>
              <a:gd name="connsiteY29" fmla="*/ 274320 h 778351"/>
              <a:gd name="connsiteX30" fmla="*/ 2194560 w 2499360"/>
              <a:gd name="connsiteY30" fmla="*/ 213360 h 778351"/>
              <a:gd name="connsiteX31" fmla="*/ 2214880 w 2499360"/>
              <a:gd name="connsiteY31" fmla="*/ 182880 h 778351"/>
              <a:gd name="connsiteX32" fmla="*/ 2275840 w 2499360"/>
              <a:gd name="connsiteY32" fmla="*/ 132080 h 778351"/>
              <a:gd name="connsiteX33" fmla="*/ 2296160 w 2499360"/>
              <a:gd name="connsiteY33" fmla="*/ 101600 h 778351"/>
              <a:gd name="connsiteX34" fmla="*/ 2357120 w 2499360"/>
              <a:gd name="connsiteY34" fmla="*/ 81280 h 778351"/>
              <a:gd name="connsiteX35" fmla="*/ 2387600 w 2499360"/>
              <a:gd name="connsiteY35" fmla="*/ 50800 h 778351"/>
              <a:gd name="connsiteX36" fmla="*/ 2458720 w 2499360"/>
              <a:gd name="connsiteY36" fmla="*/ 30480 h 778351"/>
              <a:gd name="connsiteX37" fmla="*/ 2499360 w 2499360"/>
              <a:gd name="connsiteY37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798320 w 2499360"/>
              <a:gd name="connsiteY12" fmla="*/ 365760 h 778351"/>
              <a:gd name="connsiteX13" fmla="*/ 1818640 w 2499360"/>
              <a:gd name="connsiteY13" fmla="*/ 335280 h 778351"/>
              <a:gd name="connsiteX14" fmla="*/ 1869440 w 2499360"/>
              <a:gd name="connsiteY14" fmla="*/ 325120 h 778351"/>
              <a:gd name="connsiteX15" fmla="*/ 1899920 w 2499360"/>
              <a:gd name="connsiteY15" fmla="*/ 335280 h 778351"/>
              <a:gd name="connsiteX16" fmla="*/ 1879600 w 2499360"/>
              <a:gd name="connsiteY16" fmla="*/ 487680 h 778351"/>
              <a:gd name="connsiteX17" fmla="*/ 1859280 w 2499360"/>
              <a:gd name="connsiteY17" fmla="*/ 518160 h 778351"/>
              <a:gd name="connsiteX18" fmla="*/ 1849120 w 2499360"/>
              <a:gd name="connsiteY18" fmla="*/ 558800 h 778351"/>
              <a:gd name="connsiteX19" fmla="*/ 1828800 w 2499360"/>
              <a:gd name="connsiteY19" fmla="*/ 619760 h 778351"/>
              <a:gd name="connsiteX20" fmla="*/ 1838960 w 2499360"/>
              <a:gd name="connsiteY20" fmla="*/ 670560 h 778351"/>
              <a:gd name="connsiteX21" fmla="*/ 1920240 w 2499360"/>
              <a:gd name="connsiteY21" fmla="*/ 670560 h 778351"/>
              <a:gd name="connsiteX22" fmla="*/ 1960880 w 2499360"/>
              <a:gd name="connsiteY22" fmla="*/ 609600 h 778351"/>
              <a:gd name="connsiteX23" fmla="*/ 1981200 w 2499360"/>
              <a:gd name="connsiteY23" fmla="*/ 579120 h 778351"/>
              <a:gd name="connsiteX24" fmla="*/ 2021840 w 2499360"/>
              <a:gd name="connsiteY24" fmla="*/ 457200 h 778351"/>
              <a:gd name="connsiteX25" fmla="*/ 2032000 w 2499360"/>
              <a:gd name="connsiteY25" fmla="*/ 426720 h 778351"/>
              <a:gd name="connsiteX26" fmla="*/ 2103120 w 2499360"/>
              <a:gd name="connsiteY26" fmla="*/ 335280 h 778351"/>
              <a:gd name="connsiteX27" fmla="*/ 2123440 w 2499360"/>
              <a:gd name="connsiteY27" fmla="*/ 304800 h 778351"/>
              <a:gd name="connsiteX28" fmla="*/ 2153920 w 2499360"/>
              <a:gd name="connsiteY28" fmla="*/ 274320 h 778351"/>
              <a:gd name="connsiteX29" fmla="*/ 2194560 w 2499360"/>
              <a:gd name="connsiteY29" fmla="*/ 213360 h 778351"/>
              <a:gd name="connsiteX30" fmla="*/ 2214880 w 2499360"/>
              <a:gd name="connsiteY30" fmla="*/ 182880 h 778351"/>
              <a:gd name="connsiteX31" fmla="*/ 2275840 w 2499360"/>
              <a:gd name="connsiteY31" fmla="*/ 132080 h 778351"/>
              <a:gd name="connsiteX32" fmla="*/ 2296160 w 2499360"/>
              <a:gd name="connsiteY32" fmla="*/ 101600 h 778351"/>
              <a:gd name="connsiteX33" fmla="*/ 2357120 w 2499360"/>
              <a:gd name="connsiteY33" fmla="*/ 81280 h 778351"/>
              <a:gd name="connsiteX34" fmla="*/ 2387600 w 2499360"/>
              <a:gd name="connsiteY34" fmla="*/ 50800 h 778351"/>
              <a:gd name="connsiteX35" fmla="*/ 2458720 w 2499360"/>
              <a:gd name="connsiteY35" fmla="*/ 30480 h 778351"/>
              <a:gd name="connsiteX36" fmla="*/ 2499360 w 2499360"/>
              <a:gd name="connsiteY36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798320 w 2499360"/>
              <a:gd name="connsiteY12" fmla="*/ 365760 h 778351"/>
              <a:gd name="connsiteX13" fmla="*/ 1869440 w 2499360"/>
              <a:gd name="connsiteY13" fmla="*/ 325120 h 778351"/>
              <a:gd name="connsiteX14" fmla="*/ 1899920 w 2499360"/>
              <a:gd name="connsiteY14" fmla="*/ 335280 h 778351"/>
              <a:gd name="connsiteX15" fmla="*/ 1879600 w 2499360"/>
              <a:gd name="connsiteY15" fmla="*/ 487680 h 778351"/>
              <a:gd name="connsiteX16" fmla="*/ 1859280 w 2499360"/>
              <a:gd name="connsiteY16" fmla="*/ 518160 h 778351"/>
              <a:gd name="connsiteX17" fmla="*/ 1849120 w 2499360"/>
              <a:gd name="connsiteY17" fmla="*/ 558800 h 778351"/>
              <a:gd name="connsiteX18" fmla="*/ 1828800 w 2499360"/>
              <a:gd name="connsiteY18" fmla="*/ 619760 h 778351"/>
              <a:gd name="connsiteX19" fmla="*/ 1838960 w 2499360"/>
              <a:gd name="connsiteY19" fmla="*/ 670560 h 778351"/>
              <a:gd name="connsiteX20" fmla="*/ 1920240 w 2499360"/>
              <a:gd name="connsiteY20" fmla="*/ 670560 h 778351"/>
              <a:gd name="connsiteX21" fmla="*/ 1960880 w 2499360"/>
              <a:gd name="connsiteY21" fmla="*/ 609600 h 778351"/>
              <a:gd name="connsiteX22" fmla="*/ 1981200 w 2499360"/>
              <a:gd name="connsiteY22" fmla="*/ 579120 h 778351"/>
              <a:gd name="connsiteX23" fmla="*/ 2021840 w 2499360"/>
              <a:gd name="connsiteY23" fmla="*/ 457200 h 778351"/>
              <a:gd name="connsiteX24" fmla="*/ 2032000 w 2499360"/>
              <a:gd name="connsiteY24" fmla="*/ 426720 h 778351"/>
              <a:gd name="connsiteX25" fmla="*/ 2103120 w 2499360"/>
              <a:gd name="connsiteY25" fmla="*/ 335280 h 778351"/>
              <a:gd name="connsiteX26" fmla="*/ 2123440 w 2499360"/>
              <a:gd name="connsiteY26" fmla="*/ 304800 h 778351"/>
              <a:gd name="connsiteX27" fmla="*/ 2153920 w 2499360"/>
              <a:gd name="connsiteY27" fmla="*/ 274320 h 778351"/>
              <a:gd name="connsiteX28" fmla="*/ 2194560 w 2499360"/>
              <a:gd name="connsiteY28" fmla="*/ 213360 h 778351"/>
              <a:gd name="connsiteX29" fmla="*/ 2214880 w 2499360"/>
              <a:gd name="connsiteY29" fmla="*/ 182880 h 778351"/>
              <a:gd name="connsiteX30" fmla="*/ 2275840 w 2499360"/>
              <a:gd name="connsiteY30" fmla="*/ 132080 h 778351"/>
              <a:gd name="connsiteX31" fmla="*/ 2296160 w 2499360"/>
              <a:gd name="connsiteY31" fmla="*/ 101600 h 778351"/>
              <a:gd name="connsiteX32" fmla="*/ 2357120 w 2499360"/>
              <a:gd name="connsiteY32" fmla="*/ 81280 h 778351"/>
              <a:gd name="connsiteX33" fmla="*/ 2387600 w 2499360"/>
              <a:gd name="connsiteY33" fmla="*/ 50800 h 778351"/>
              <a:gd name="connsiteX34" fmla="*/ 2458720 w 2499360"/>
              <a:gd name="connsiteY34" fmla="*/ 30480 h 778351"/>
              <a:gd name="connsiteX35" fmla="*/ 2499360 w 2499360"/>
              <a:gd name="connsiteY35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869440 w 2499360"/>
              <a:gd name="connsiteY12" fmla="*/ 325120 h 778351"/>
              <a:gd name="connsiteX13" fmla="*/ 1899920 w 2499360"/>
              <a:gd name="connsiteY13" fmla="*/ 335280 h 778351"/>
              <a:gd name="connsiteX14" fmla="*/ 1879600 w 2499360"/>
              <a:gd name="connsiteY14" fmla="*/ 487680 h 778351"/>
              <a:gd name="connsiteX15" fmla="*/ 1859280 w 2499360"/>
              <a:gd name="connsiteY15" fmla="*/ 518160 h 778351"/>
              <a:gd name="connsiteX16" fmla="*/ 1849120 w 2499360"/>
              <a:gd name="connsiteY16" fmla="*/ 558800 h 778351"/>
              <a:gd name="connsiteX17" fmla="*/ 1828800 w 2499360"/>
              <a:gd name="connsiteY17" fmla="*/ 619760 h 778351"/>
              <a:gd name="connsiteX18" fmla="*/ 1838960 w 2499360"/>
              <a:gd name="connsiteY18" fmla="*/ 670560 h 778351"/>
              <a:gd name="connsiteX19" fmla="*/ 1920240 w 2499360"/>
              <a:gd name="connsiteY19" fmla="*/ 670560 h 778351"/>
              <a:gd name="connsiteX20" fmla="*/ 1960880 w 2499360"/>
              <a:gd name="connsiteY20" fmla="*/ 609600 h 778351"/>
              <a:gd name="connsiteX21" fmla="*/ 1981200 w 2499360"/>
              <a:gd name="connsiteY21" fmla="*/ 579120 h 778351"/>
              <a:gd name="connsiteX22" fmla="*/ 2021840 w 2499360"/>
              <a:gd name="connsiteY22" fmla="*/ 457200 h 778351"/>
              <a:gd name="connsiteX23" fmla="*/ 2032000 w 2499360"/>
              <a:gd name="connsiteY23" fmla="*/ 426720 h 778351"/>
              <a:gd name="connsiteX24" fmla="*/ 2103120 w 2499360"/>
              <a:gd name="connsiteY24" fmla="*/ 335280 h 778351"/>
              <a:gd name="connsiteX25" fmla="*/ 2123440 w 2499360"/>
              <a:gd name="connsiteY25" fmla="*/ 304800 h 778351"/>
              <a:gd name="connsiteX26" fmla="*/ 2153920 w 2499360"/>
              <a:gd name="connsiteY26" fmla="*/ 274320 h 778351"/>
              <a:gd name="connsiteX27" fmla="*/ 2194560 w 2499360"/>
              <a:gd name="connsiteY27" fmla="*/ 213360 h 778351"/>
              <a:gd name="connsiteX28" fmla="*/ 2214880 w 2499360"/>
              <a:gd name="connsiteY28" fmla="*/ 182880 h 778351"/>
              <a:gd name="connsiteX29" fmla="*/ 2275840 w 2499360"/>
              <a:gd name="connsiteY29" fmla="*/ 132080 h 778351"/>
              <a:gd name="connsiteX30" fmla="*/ 2296160 w 2499360"/>
              <a:gd name="connsiteY30" fmla="*/ 101600 h 778351"/>
              <a:gd name="connsiteX31" fmla="*/ 2357120 w 2499360"/>
              <a:gd name="connsiteY31" fmla="*/ 81280 h 778351"/>
              <a:gd name="connsiteX32" fmla="*/ 2387600 w 2499360"/>
              <a:gd name="connsiteY32" fmla="*/ 50800 h 778351"/>
              <a:gd name="connsiteX33" fmla="*/ 2458720 w 2499360"/>
              <a:gd name="connsiteY33" fmla="*/ 30480 h 778351"/>
              <a:gd name="connsiteX34" fmla="*/ 2499360 w 2499360"/>
              <a:gd name="connsiteY34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869440 w 2499360"/>
              <a:gd name="connsiteY12" fmla="*/ 325120 h 778351"/>
              <a:gd name="connsiteX13" fmla="*/ 1879600 w 2499360"/>
              <a:gd name="connsiteY13" fmla="*/ 487680 h 778351"/>
              <a:gd name="connsiteX14" fmla="*/ 1859280 w 2499360"/>
              <a:gd name="connsiteY14" fmla="*/ 518160 h 778351"/>
              <a:gd name="connsiteX15" fmla="*/ 1849120 w 2499360"/>
              <a:gd name="connsiteY15" fmla="*/ 558800 h 778351"/>
              <a:gd name="connsiteX16" fmla="*/ 1828800 w 2499360"/>
              <a:gd name="connsiteY16" fmla="*/ 619760 h 778351"/>
              <a:gd name="connsiteX17" fmla="*/ 1838960 w 2499360"/>
              <a:gd name="connsiteY17" fmla="*/ 670560 h 778351"/>
              <a:gd name="connsiteX18" fmla="*/ 1920240 w 2499360"/>
              <a:gd name="connsiteY18" fmla="*/ 670560 h 778351"/>
              <a:gd name="connsiteX19" fmla="*/ 1960880 w 2499360"/>
              <a:gd name="connsiteY19" fmla="*/ 609600 h 778351"/>
              <a:gd name="connsiteX20" fmla="*/ 1981200 w 2499360"/>
              <a:gd name="connsiteY20" fmla="*/ 579120 h 778351"/>
              <a:gd name="connsiteX21" fmla="*/ 2021840 w 2499360"/>
              <a:gd name="connsiteY21" fmla="*/ 457200 h 778351"/>
              <a:gd name="connsiteX22" fmla="*/ 2032000 w 2499360"/>
              <a:gd name="connsiteY22" fmla="*/ 426720 h 778351"/>
              <a:gd name="connsiteX23" fmla="*/ 2103120 w 2499360"/>
              <a:gd name="connsiteY23" fmla="*/ 335280 h 778351"/>
              <a:gd name="connsiteX24" fmla="*/ 2123440 w 2499360"/>
              <a:gd name="connsiteY24" fmla="*/ 304800 h 778351"/>
              <a:gd name="connsiteX25" fmla="*/ 2153920 w 2499360"/>
              <a:gd name="connsiteY25" fmla="*/ 274320 h 778351"/>
              <a:gd name="connsiteX26" fmla="*/ 2194560 w 2499360"/>
              <a:gd name="connsiteY26" fmla="*/ 213360 h 778351"/>
              <a:gd name="connsiteX27" fmla="*/ 2214880 w 2499360"/>
              <a:gd name="connsiteY27" fmla="*/ 182880 h 778351"/>
              <a:gd name="connsiteX28" fmla="*/ 2275840 w 2499360"/>
              <a:gd name="connsiteY28" fmla="*/ 132080 h 778351"/>
              <a:gd name="connsiteX29" fmla="*/ 2296160 w 2499360"/>
              <a:gd name="connsiteY29" fmla="*/ 101600 h 778351"/>
              <a:gd name="connsiteX30" fmla="*/ 2357120 w 2499360"/>
              <a:gd name="connsiteY30" fmla="*/ 81280 h 778351"/>
              <a:gd name="connsiteX31" fmla="*/ 2387600 w 2499360"/>
              <a:gd name="connsiteY31" fmla="*/ 50800 h 778351"/>
              <a:gd name="connsiteX32" fmla="*/ 2458720 w 2499360"/>
              <a:gd name="connsiteY32" fmla="*/ 30480 h 778351"/>
              <a:gd name="connsiteX33" fmla="*/ 2499360 w 2499360"/>
              <a:gd name="connsiteY33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79600 w 2499360"/>
              <a:gd name="connsiteY13" fmla="*/ 487680 h 778351"/>
              <a:gd name="connsiteX14" fmla="*/ 1859280 w 2499360"/>
              <a:gd name="connsiteY14" fmla="*/ 518160 h 778351"/>
              <a:gd name="connsiteX15" fmla="*/ 1849120 w 2499360"/>
              <a:gd name="connsiteY15" fmla="*/ 558800 h 778351"/>
              <a:gd name="connsiteX16" fmla="*/ 1828800 w 2499360"/>
              <a:gd name="connsiteY16" fmla="*/ 619760 h 778351"/>
              <a:gd name="connsiteX17" fmla="*/ 1838960 w 2499360"/>
              <a:gd name="connsiteY17" fmla="*/ 670560 h 778351"/>
              <a:gd name="connsiteX18" fmla="*/ 1920240 w 2499360"/>
              <a:gd name="connsiteY18" fmla="*/ 670560 h 778351"/>
              <a:gd name="connsiteX19" fmla="*/ 1960880 w 2499360"/>
              <a:gd name="connsiteY19" fmla="*/ 609600 h 778351"/>
              <a:gd name="connsiteX20" fmla="*/ 1981200 w 2499360"/>
              <a:gd name="connsiteY20" fmla="*/ 579120 h 778351"/>
              <a:gd name="connsiteX21" fmla="*/ 2021840 w 2499360"/>
              <a:gd name="connsiteY21" fmla="*/ 457200 h 778351"/>
              <a:gd name="connsiteX22" fmla="*/ 2032000 w 2499360"/>
              <a:gd name="connsiteY22" fmla="*/ 426720 h 778351"/>
              <a:gd name="connsiteX23" fmla="*/ 2103120 w 2499360"/>
              <a:gd name="connsiteY23" fmla="*/ 335280 h 778351"/>
              <a:gd name="connsiteX24" fmla="*/ 2123440 w 2499360"/>
              <a:gd name="connsiteY24" fmla="*/ 304800 h 778351"/>
              <a:gd name="connsiteX25" fmla="*/ 2153920 w 2499360"/>
              <a:gd name="connsiteY25" fmla="*/ 274320 h 778351"/>
              <a:gd name="connsiteX26" fmla="*/ 2194560 w 2499360"/>
              <a:gd name="connsiteY26" fmla="*/ 213360 h 778351"/>
              <a:gd name="connsiteX27" fmla="*/ 2214880 w 2499360"/>
              <a:gd name="connsiteY27" fmla="*/ 182880 h 778351"/>
              <a:gd name="connsiteX28" fmla="*/ 2275840 w 2499360"/>
              <a:gd name="connsiteY28" fmla="*/ 132080 h 778351"/>
              <a:gd name="connsiteX29" fmla="*/ 2296160 w 2499360"/>
              <a:gd name="connsiteY29" fmla="*/ 101600 h 778351"/>
              <a:gd name="connsiteX30" fmla="*/ 2357120 w 2499360"/>
              <a:gd name="connsiteY30" fmla="*/ 81280 h 778351"/>
              <a:gd name="connsiteX31" fmla="*/ 2387600 w 2499360"/>
              <a:gd name="connsiteY31" fmla="*/ 50800 h 778351"/>
              <a:gd name="connsiteX32" fmla="*/ 2458720 w 2499360"/>
              <a:gd name="connsiteY32" fmla="*/ 30480 h 778351"/>
              <a:gd name="connsiteX33" fmla="*/ 2499360 w 2499360"/>
              <a:gd name="connsiteY33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79600 w 2499360"/>
              <a:gd name="connsiteY13" fmla="*/ 487680 h 778351"/>
              <a:gd name="connsiteX14" fmla="*/ 1849120 w 2499360"/>
              <a:gd name="connsiteY14" fmla="*/ 558800 h 778351"/>
              <a:gd name="connsiteX15" fmla="*/ 1828800 w 2499360"/>
              <a:gd name="connsiteY15" fmla="*/ 619760 h 778351"/>
              <a:gd name="connsiteX16" fmla="*/ 1838960 w 2499360"/>
              <a:gd name="connsiteY16" fmla="*/ 670560 h 778351"/>
              <a:gd name="connsiteX17" fmla="*/ 1920240 w 2499360"/>
              <a:gd name="connsiteY17" fmla="*/ 670560 h 778351"/>
              <a:gd name="connsiteX18" fmla="*/ 1960880 w 2499360"/>
              <a:gd name="connsiteY18" fmla="*/ 609600 h 778351"/>
              <a:gd name="connsiteX19" fmla="*/ 1981200 w 2499360"/>
              <a:gd name="connsiteY19" fmla="*/ 579120 h 778351"/>
              <a:gd name="connsiteX20" fmla="*/ 2021840 w 2499360"/>
              <a:gd name="connsiteY20" fmla="*/ 457200 h 778351"/>
              <a:gd name="connsiteX21" fmla="*/ 2032000 w 2499360"/>
              <a:gd name="connsiteY21" fmla="*/ 426720 h 778351"/>
              <a:gd name="connsiteX22" fmla="*/ 2103120 w 2499360"/>
              <a:gd name="connsiteY22" fmla="*/ 335280 h 778351"/>
              <a:gd name="connsiteX23" fmla="*/ 2123440 w 2499360"/>
              <a:gd name="connsiteY23" fmla="*/ 304800 h 778351"/>
              <a:gd name="connsiteX24" fmla="*/ 2153920 w 2499360"/>
              <a:gd name="connsiteY24" fmla="*/ 274320 h 778351"/>
              <a:gd name="connsiteX25" fmla="*/ 2194560 w 2499360"/>
              <a:gd name="connsiteY25" fmla="*/ 213360 h 778351"/>
              <a:gd name="connsiteX26" fmla="*/ 2214880 w 2499360"/>
              <a:gd name="connsiteY26" fmla="*/ 182880 h 778351"/>
              <a:gd name="connsiteX27" fmla="*/ 2275840 w 2499360"/>
              <a:gd name="connsiteY27" fmla="*/ 132080 h 778351"/>
              <a:gd name="connsiteX28" fmla="*/ 2296160 w 2499360"/>
              <a:gd name="connsiteY28" fmla="*/ 101600 h 778351"/>
              <a:gd name="connsiteX29" fmla="*/ 2357120 w 2499360"/>
              <a:gd name="connsiteY29" fmla="*/ 81280 h 778351"/>
              <a:gd name="connsiteX30" fmla="*/ 2387600 w 2499360"/>
              <a:gd name="connsiteY30" fmla="*/ 50800 h 778351"/>
              <a:gd name="connsiteX31" fmla="*/ 2458720 w 2499360"/>
              <a:gd name="connsiteY31" fmla="*/ 30480 h 778351"/>
              <a:gd name="connsiteX32" fmla="*/ 2499360 w 2499360"/>
              <a:gd name="connsiteY32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79600 w 2499360"/>
              <a:gd name="connsiteY13" fmla="*/ 487680 h 778351"/>
              <a:gd name="connsiteX14" fmla="*/ 1828800 w 2499360"/>
              <a:gd name="connsiteY14" fmla="*/ 619760 h 778351"/>
              <a:gd name="connsiteX15" fmla="*/ 1838960 w 2499360"/>
              <a:gd name="connsiteY15" fmla="*/ 670560 h 778351"/>
              <a:gd name="connsiteX16" fmla="*/ 1920240 w 2499360"/>
              <a:gd name="connsiteY16" fmla="*/ 670560 h 778351"/>
              <a:gd name="connsiteX17" fmla="*/ 1960880 w 2499360"/>
              <a:gd name="connsiteY17" fmla="*/ 609600 h 778351"/>
              <a:gd name="connsiteX18" fmla="*/ 1981200 w 2499360"/>
              <a:gd name="connsiteY18" fmla="*/ 579120 h 778351"/>
              <a:gd name="connsiteX19" fmla="*/ 2021840 w 2499360"/>
              <a:gd name="connsiteY19" fmla="*/ 457200 h 778351"/>
              <a:gd name="connsiteX20" fmla="*/ 2032000 w 2499360"/>
              <a:gd name="connsiteY20" fmla="*/ 426720 h 778351"/>
              <a:gd name="connsiteX21" fmla="*/ 2103120 w 2499360"/>
              <a:gd name="connsiteY21" fmla="*/ 335280 h 778351"/>
              <a:gd name="connsiteX22" fmla="*/ 2123440 w 2499360"/>
              <a:gd name="connsiteY22" fmla="*/ 304800 h 778351"/>
              <a:gd name="connsiteX23" fmla="*/ 2153920 w 2499360"/>
              <a:gd name="connsiteY23" fmla="*/ 274320 h 778351"/>
              <a:gd name="connsiteX24" fmla="*/ 2194560 w 2499360"/>
              <a:gd name="connsiteY24" fmla="*/ 213360 h 778351"/>
              <a:gd name="connsiteX25" fmla="*/ 2214880 w 2499360"/>
              <a:gd name="connsiteY25" fmla="*/ 182880 h 778351"/>
              <a:gd name="connsiteX26" fmla="*/ 2275840 w 2499360"/>
              <a:gd name="connsiteY26" fmla="*/ 132080 h 778351"/>
              <a:gd name="connsiteX27" fmla="*/ 2296160 w 2499360"/>
              <a:gd name="connsiteY27" fmla="*/ 101600 h 778351"/>
              <a:gd name="connsiteX28" fmla="*/ 2357120 w 2499360"/>
              <a:gd name="connsiteY28" fmla="*/ 81280 h 778351"/>
              <a:gd name="connsiteX29" fmla="*/ 2387600 w 2499360"/>
              <a:gd name="connsiteY29" fmla="*/ 50800 h 778351"/>
              <a:gd name="connsiteX30" fmla="*/ 2458720 w 2499360"/>
              <a:gd name="connsiteY30" fmla="*/ 30480 h 778351"/>
              <a:gd name="connsiteX31" fmla="*/ 2499360 w 2499360"/>
              <a:gd name="connsiteY31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79600 w 2499360"/>
              <a:gd name="connsiteY13" fmla="*/ 487680 h 778351"/>
              <a:gd name="connsiteX14" fmla="*/ 1828800 w 2499360"/>
              <a:gd name="connsiteY14" fmla="*/ 619760 h 778351"/>
              <a:gd name="connsiteX15" fmla="*/ 1920240 w 2499360"/>
              <a:gd name="connsiteY15" fmla="*/ 670560 h 778351"/>
              <a:gd name="connsiteX16" fmla="*/ 1960880 w 2499360"/>
              <a:gd name="connsiteY16" fmla="*/ 609600 h 778351"/>
              <a:gd name="connsiteX17" fmla="*/ 1981200 w 2499360"/>
              <a:gd name="connsiteY17" fmla="*/ 579120 h 778351"/>
              <a:gd name="connsiteX18" fmla="*/ 2021840 w 2499360"/>
              <a:gd name="connsiteY18" fmla="*/ 457200 h 778351"/>
              <a:gd name="connsiteX19" fmla="*/ 2032000 w 2499360"/>
              <a:gd name="connsiteY19" fmla="*/ 426720 h 778351"/>
              <a:gd name="connsiteX20" fmla="*/ 2103120 w 2499360"/>
              <a:gd name="connsiteY20" fmla="*/ 335280 h 778351"/>
              <a:gd name="connsiteX21" fmla="*/ 2123440 w 2499360"/>
              <a:gd name="connsiteY21" fmla="*/ 304800 h 778351"/>
              <a:gd name="connsiteX22" fmla="*/ 2153920 w 2499360"/>
              <a:gd name="connsiteY22" fmla="*/ 274320 h 778351"/>
              <a:gd name="connsiteX23" fmla="*/ 2194560 w 2499360"/>
              <a:gd name="connsiteY23" fmla="*/ 213360 h 778351"/>
              <a:gd name="connsiteX24" fmla="*/ 2214880 w 2499360"/>
              <a:gd name="connsiteY24" fmla="*/ 182880 h 778351"/>
              <a:gd name="connsiteX25" fmla="*/ 2275840 w 2499360"/>
              <a:gd name="connsiteY25" fmla="*/ 132080 h 778351"/>
              <a:gd name="connsiteX26" fmla="*/ 2296160 w 2499360"/>
              <a:gd name="connsiteY26" fmla="*/ 101600 h 778351"/>
              <a:gd name="connsiteX27" fmla="*/ 2357120 w 2499360"/>
              <a:gd name="connsiteY27" fmla="*/ 81280 h 778351"/>
              <a:gd name="connsiteX28" fmla="*/ 2387600 w 2499360"/>
              <a:gd name="connsiteY28" fmla="*/ 50800 h 778351"/>
              <a:gd name="connsiteX29" fmla="*/ 2458720 w 2499360"/>
              <a:gd name="connsiteY29" fmla="*/ 30480 h 778351"/>
              <a:gd name="connsiteX30" fmla="*/ 2499360 w 2499360"/>
              <a:gd name="connsiteY30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28800 w 2499360"/>
              <a:gd name="connsiteY13" fmla="*/ 619760 h 778351"/>
              <a:gd name="connsiteX14" fmla="*/ 1920240 w 2499360"/>
              <a:gd name="connsiteY14" fmla="*/ 670560 h 778351"/>
              <a:gd name="connsiteX15" fmla="*/ 1960880 w 2499360"/>
              <a:gd name="connsiteY15" fmla="*/ 609600 h 778351"/>
              <a:gd name="connsiteX16" fmla="*/ 1981200 w 2499360"/>
              <a:gd name="connsiteY16" fmla="*/ 579120 h 778351"/>
              <a:gd name="connsiteX17" fmla="*/ 2021840 w 2499360"/>
              <a:gd name="connsiteY17" fmla="*/ 457200 h 778351"/>
              <a:gd name="connsiteX18" fmla="*/ 2032000 w 2499360"/>
              <a:gd name="connsiteY18" fmla="*/ 426720 h 778351"/>
              <a:gd name="connsiteX19" fmla="*/ 2103120 w 2499360"/>
              <a:gd name="connsiteY19" fmla="*/ 335280 h 778351"/>
              <a:gd name="connsiteX20" fmla="*/ 2123440 w 2499360"/>
              <a:gd name="connsiteY20" fmla="*/ 304800 h 778351"/>
              <a:gd name="connsiteX21" fmla="*/ 2153920 w 2499360"/>
              <a:gd name="connsiteY21" fmla="*/ 274320 h 778351"/>
              <a:gd name="connsiteX22" fmla="*/ 2194560 w 2499360"/>
              <a:gd name="connsiteY22" fmla="*/ 213360 h 778351"/>
              <a:gd name="connsiteX23" fmla="*/ 2214880 w 2499360"/>
              <a:gd name="connsiteY23" fmla="*/ 182880 h 778351"/>
              <a:gd name="connsiteX24" fmla="*/ 2275840 w 2499360"/>
              <a:gd name="connsiteY24" fmla="*/ 132080 h 778351"/>
              <a:gd name="connsiteX25" fmla="*/ 2296160 w 2499360"/>
              <a:gd name="connsiteY25" fmla="*/ 101600 h 778351"/>
              <a:gd name="connsiteX26" fmla="*/ 2357120 w 2499360"/>
              <a:gd name="connsiteY26" fmla="*/ 81280 h 778351"/>
              <a:gd name="connsiteX27" fmla="*/ 2387600 w 2499360"/>
              <a:gd name="connsiteY27" fmla="*/ 50800 h 778351"/>
              <a:gd name="connsiteX28" fmla="*/ 2458720 w 2499360"/>
              <a:gd name="connsiteY28" fmla="*/ 30480 h 778351"/>
              <a:gd name="connsiteX29" fmla="*/ 2499360 w 2499360"/>
              <a:gd name="connsiteY29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60880 w 2499360"/>
              <a:gd name="connsiteY15" fmla="*/ 609600 h 778351"/>
              <a:gd name="connsiteX16" fmla="*/ 1981200 w 2499360"/>
              <a:gd name="connsiteY16" fmla="*/ 579120 h 778351"/>
              <a:gd name="connsiteX17" fmla="*/ 2021840 w 2499360"/>
              <a:gd name="connsiteY17" fmla="*/ 457200 h 778351"/>
              <a:gd name="connsiteX18" fmla="*/ 2032000 w 2499360"/>
              <a:gd name="connsiteY18" fmla="*/ 426720 h 778351"/>
              <a:gd name="connsiteX19" fmla="*/ 2103120 w 2499360"/>
              <a:gd name="connsiteY19" fmla="*/ 335280 h 778351"/>
              <a:gd name="connsiteX20" fmla="*/ 2123440 w 2499360"/>
              <a:gd name="connsiteY20" fmla="*/ 304800 h 778351"/>
              <a:gd name="connsiteX21" fmla="*/ 2153920 w 2499360"/>
              <a:gd name="connsiteY21" fmla="*/ 274320 h 778351"/>
              <a:gd name="connsiteX22" fmla="*/ 2194560 w 2499360"/>
              <a:gd name="connsiteY22" fmla="*/ 213360 h 778351"/>
              <a:gd name="connsiteX23" fmla="*/ 2214880 w 2499360"/>
              <a:gd name="connsiteY23" fmla="*/ 182880 h 778351"/>
              <a:gd name="connsiteX24" fmla="*/ 2275840 w 2499360"/>
              <a:gd name="connsiteY24" fmla="*/ 132080 h 778351"/>
              <a:gd name="connsiteX25" fmla="*/ 2296160 w 2499360"/>
              <a:gd name="connsiteY25" fmla="*/ 101600 h 778351"/>
              <a:gd name="connsiteX26" fmla="*/ 2357120 w 2499360"/>
              <a:gd name="connsiteY26" fmla="*/ 81280 h 778351"/>
              <a:gd name="connsiteX27" fmla="*/ 2387600 w 2499360"/>
              <a:gd name="connsiteY27" fmla="*/ 50800 h 778351"/>
              <a:gd name="connsiteX28" fmla="*/ 2458720 w 2499360"/>
              <a:gd name="connsiteY28" fmla="*/ 30480 h 778351"/>
              <a:gd name="connsiteX29" fmla="*/ 2499360 w 2499360"/>
              <a:gd name="connsiteY29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21840 w 2499360"/>
              <a:gd name="connsiteY16" fmla="*/ 457200 h 778351"/>
              <a:gd name="connsiteX17" fmla="*/ 2032000 w 2499360"/>
              <a:gd name="connsiteY17" fmla="*/ 426720 h 778351"/>
              <a:gd name="connsiteX18" fmla="*/ 2103120 w 2499360"/>
              <a:gd name="connsiteY18" fmla="*/ 335280 h 778351"/>
              <a:gd name="connsiteX19" fmla="*/ 2123440 w 2499360"/>
              <a:gd name="connsiteY19" fmla="*/ 304800 h 778351"/>
              <a:gd name="connsiteX20" fmla="*/ 2153920 w 2499360"/>
              <a:gd name="connsiteY20" fmla="*/ 274320 h 778351"/>
              <a:gd name="connsiteX21" fmla="*/ 2194560 w 2499360"/>
              <a:gd name="connsiteY21" fmla="*/ 213360 h 778351"/>
              <a:gd name="connsiteX22" fmla="*/ 2214880 w 2499360"/>
              <a:gd name="connsiteY22" fmla="*/ 182880 h 778351"/>
              <a:gd name="connsiteX23" fmla="*/ 2275840 w 2499360"/>
              <a:gd name="connsiteY23" fmla="*/ 132080 h 778351"/>
              <a:gd name="connsiteX24" fmla="*/ 2296160 w 2499360"/>
              <a:gd name="connsiteY24" fmla="*/ 101600 h 778351"/>
              <a:gd name="connsiteX25" fmla="*/ 2357120 w 2499360"/>
              <a:gd name="connsiteY25" fmla="*/ 81280 h 778351"/>
              <a:gd name="connsiteX26" fmla="*/ 2387600 w 2499360"/>
              <a:gd name="connsiteY26" fmla="*/ 50800 h 778351"/>
              <a:gd name="connsiteX27" fmla="*/ 2458720 w 2499360"/>
              <a:gd name="connsiteY27" fmla="*/ 30480 h 778351"/>
              <a:gd name="connsiteX28" fmla="*/ 2499360 w 2499360"/>
              <a:gd name="connsiteY28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03120 w 2499360"/>
              <a:gd name="connsiteY17" fmla="*/ 335280 h 778351"/>
              <a:gd name="connsiteX18" fmla="*/ 2123440 w 2499360"/>
              <a:gd name="connsiteY18" fmla="*/ 304800 h 778351"/>
              <a:gd name="connsiteX19" fmla="*/ 2153920 w 2499360"/>
              <a:gd name="connsiteY19" fmla="*/ 274320 h 778351"/>
              <a:gd name="connsiteX20" fmla="*/ 2194560 w 2499360"/>
              <a:gd name="connsiteY20" fmla="*/ 213360 h 778351"/>
              <a:gd name="connsiteX21" fmla="*/ 2214880 w 2499360"/>
              <a:gd name="connsiteY21" fmla="*/ 182880 h 778351"/>
              <a:gd name="connsiteX22" fmla="*/ 2275840 w 2499360"/>
              <a:gd name="connsiteY22" fmla="*/ 132080 h 778351"/>
              <a:gd name="connsiteX23" fmla="*/ 2296160 w 2499360"/>
              <a:gd name="connsiteY23" fmla="*/ 101600 h 778351"/>
              <a:gd name="connsiteX24" fmla="*/ 2357120 w 2499360"/>
              <a:gd name="connsiteY24" fmla="*/ 81280 h 778351"/>
              <a:gd name="connsiteX25" fmla="*/ 2387600 w 2499360"/>
              <a:gd name="connsiteY25" fmla="*/ 50800 h 778351"/>
              <a:gd name="connsiteX26" fmla="*/ 2458720 w 2499360"/>
              <a:gd name="connsiteY26" fmla="*/ 30480 h 778351"/>
              <a:gd name="connsiteX27" fmla="*/ 2499360 w 2499360"/>
              <a:gd name="connsiteY27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53920 w 2499360"/>
              <a:gd name="connsiteY18" fmla="*/ 274320 h 778351"/>
              <a:gd name="connsiteX19" fmla="*/ 2194560 w 2499360"/>
              <a:gd name="connsiteY19" fmla="*/ 213360 h 778351"/>
              <a:gd name="connsiteX20" fmla="*/ 2214880 w 2499360"/>
              <a:gd name="connsiteY20" fmla="*/ 182880 h 778351"/>
              <a:gd name="connsiteX21" fmla="*/ 2275840 w 2499360"/>
              <a:gd name="connsiteY21" fmla="*/ 132080 h 778351"/>
              <a:gd name="connsiteX22" fmla="*/ 2296160 w 2499360"/>
              <a:gd name="connsiteY22" fmla="*/ 101600 h 778351"/>
              <a:gd name="connsiteX23" fmla="*/ 2357120 w 2499360"/>
              <a:gd name="connsiteY23" fmla="*/ 81280 h 778351"/>
              <a:gd name="connsiteX24" fmla="*/ 2387600 w 2499360"/>
              <a:gd name="connsiteY24" fmla="*/ 50800 h 778351"/>
              <a:gd name="connsiteX25" fmla="*/ 2458720 w 2499360"/>
              <a:gd name="connsiteY25" fmla="*/ 30480 h 778351"/>
              <a:gd name="connsiteX26" fmla="*/ 2499360 w 2499360"/>
              <a:gd name="connsiteY26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214880 w 2499360"/>
              <a:gd name="connsiteY19" fmla="*/ 182880 h 778351"/>
              <a:gd name="connsiteX20" fmla="*/ 2275840 w 2499360"/>
              <a:gd name="connsiteY20" fmla="*/ 132080 h 778351"/>
              <a:gd name="connsiteX21" fmla="*/ 2296160 w 2499360"/>
              <a:gd name="connsiteY21" fmla="*/ 101600 h 778351"/>
              <a:gd name="connsiteX22" fmla="*/ 2357120 w 2499360"/>
              <a:gd name="connsiteY22" fmla="*/ 81280 h 778351"/>
              <a:gd name="connsiteX23" fmla="*/ 2387600 w 2499360"/>
              <a:gd name="connsiteY23" fmla="*/ 50800 h 778351"/>
              <a:gd name="connsiteX24" fmla="*/ 2458720 w 2499360"/>
              <a:gd name="connsiteY24" fmla="*/ 30480 h 778351"/>
              <a:gd name="connsiteX25" fmla="*/ 2499360 w 2499360"/>
              <a:gd name="connsiteY25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275840 w 2499360"/>
              <a:gd name="connsiteY19" fmla="*/ 132080 h 778351"/>
              <a:gd name="connsiteX20" fmla="*/ 2296160 w 2499360"/>
              <a:gd name="connsiteY20" fmla="*/ 101600 h 778351"/>
              <a:gd name="connsiteX21" fmla="*/ 2357120 w 2499360"/>
              <a:gd name="connsiteY21" fmla="*/ 81280 h 778351"/>
              <a:gd name="connsiteX22" fmla="*/ 2387600 w 2499360"/>
              <a:gd name="connsiteY22" fmla="*/ 50800 h 778351"/>
              <a:gd name="connsiteX23" fmla="*/ 2458720 w 2499360"/>
              <a:gd name="connsiteY23" fmla="*/ 30480 h 778351"/>
              <a:gd name="connsiteX24" fmla="*/ 2499360 w 2499360"/>
              <a:gd name="connsiteY24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275840 w 2499360"/>
              <a:gd name="connsiteY19" fmla="*/ 132080 h 778351"/>
              <a:gd name="connsiteX20" fmla="*/ 2296160 w 2499360"/>
              <a:gd name="connsiteY20" fmla="*/ 101600 h 778351"/>
              <a:gd name="connsiteX21" fmla="*/ 2357120 w 2499360"/>
              <a:gd name="connsiteY21" fmla="*/ 81280 h 778351"/>
              <a:gd name="connsiteX22" fmla="*/ 2458720 w 2499360"/>
              <a:gd name="connsiteY22" fmla="*/ 30480 h 778351"/>
              <a:gd name="connsiteX23" fmla="*/ 2499360 w 2499360"/>
              <a:gd name="connsiteY23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275840 w 2499360"/>
              <a:gd name="connsiteY19" fmla="*/ 132080 h 778351"/>
              <a:gd name="connsiteX20" fmla="*/ 2357120 w 2499360"/>
              <a:gd name="connsiteY20" fmla="*/ 81280 h 778351"/>
              <a:gd name="connsiteX21" fmla="*/ 2458720 w 2499360"/>
              <a:gd name="connsiteY21" fmla="*/ 30480 h 778351"/>
              <a:gd name="connsiteX22" fmla="*/ 2499360 w 2499360"/>
              <a:gd name="connsiteY22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275840 w 2499360"/>
              <a:gd name="connsiteY19" fmla="*/ 132080 h 778351"/>
              <a:gd name="connsiteX20" fmla="*/ 2458720 w 2499360"/>
              <a:gd name="connsiteY20" fmla="*/ 30480 h 778351"/>
              <a:gd name="connsiteX21" fmla="*/ 2499360 w 2499360"/>
              <a:gd name="connsiteY21" fmla="*/ 0 h 778351"/>
              <a:gd name="connsiteX0" fmla="*/ 0 w 2499360"/>
              <a:gd name="connsiteY0" fmla="*/ 111760 h 778351"/>
              <a:gd name="connsiteX1" fmla="*/ 152400 w 2499360"/>
              <a:gd name="connsiteY1" fmla="*/ 50800 h 778351"/>
              <a:gd name="connsiteX2" fmla="*/ 386080 w 2499360"/>
              <a:gd name="connsiteY2" fmla="*/ 152400 h 778351"/>
              <a:gd name="connsiteX3" fmla="*/ 640080 w 2499360"/>
              <a:gd name="connsiteY3" fmla="*/ 314960 h 778351"/>
              <a:gd name="connsiteX4" fmla="*/ 863600 w 2499360"/>
              <a:gd name="connsiteY4" fmla="*/ 508000 h 778351"/>
              <a:gd name="connsiteX5" fmla="*/ 995680 w 2499360"/>
              <a:gd name="connsiteY5" fmla="*/ 599440 h 778351"/>
              <a:gd name="connsiteX6" fmla="*/ 1127760 w 2499360"/>
              <a:gd name="connsiteY6" fmla="*/ 640080 h 778351"/>
              <a:gd name="connsiteX7" fmla="*/ 1300480 w 2499360"/>
              <a:gd name="connsiteY7" fmla="*/ 650240 h 778351"/>
              <a:gd name="connsiteX8" fmla="*/ 1361440 w 2499360"/>
              <a:gd name="connsiteY8" fmla="*/ 751840 h 778351"/>
              <a:gd name="connsiteX9" fmla="*/ 1422400 w 2499360"/>
              <a:gd name="connsiteY9" fmla="*/ 772160 h 778351"/>
              <a:gd name="connsiteX10" fmla="*/ 1544320 w 2499360"/>
              <a:gd name="connsiteY10" fmla="*/ 660400 h 778351"/>
              <a:gd name="connsiteX11" fmla="*/ 1706880 w 2499360"/>
              <a:gd name="connsiteY11" fmla="*/ 487680 h 778351"/>
              <a:gd name="connsiteX12" fmla="*/ 1950720 w 2499360"/>
              <a:gd name="connsiteY12" fmla="*/ 274320 h 778351"/>
              <a:gd name="connsiteX13" fmla="*/ 1869440 w 2499360"/>
              <a:gd name="connsiteY13" fmla="*/ 579120 h 778351"/>
              <a:gd name="connsiteX14" fmla="*/ 1920240 w 2499360"/>
              <a:gd name="connsiteY14" fmla="*/ 670560 h 778351"/>
              <a:gd name="connsiteX15" fmla="*/ 1981200 w 2499360"/>
              <a:gd name="connsiteY15" fmla="*/ 579120 h 778351"/>
              <a:gd name="connsiteX16" fmla="*/ 2032000 w 2499360"/>
              <a:gd name="connsiteY16" fmla="*/ 426720 h 778351"/>
              <a:gd name="connsiteX17" fmla="*/ 2123440 w 2499360"/>
              <a:gd name="connsiteY17" fmla="*/ 304800 h 778351"/>
              <a:gd name="connsiteX18" fmla="*/ 2194560 w 2499360"/>
              <a:gd name="connsiteY18" fmla="*/ 213360 h 778351"/>
              <a:gd name="connsiteX19" fmla="*/ 2458720 w 2499360"/>
              <a:gd name="connsiteY19" fmla="*/ 30480 h 778351"/>
              <a:gd name="connsiteX20" fmla="*/ 2499360 w 2499360"/>
              <a:gd name="connsiteY20" fmla="*/ 0 h 778351"/>
              <a:gd name="connsiteX0" fmla="*/ 0 w 2458720"/>
              <a:gd name="connsiteY0" fmla="*/ 81280 h 747871"/>
              <a:gd name="connsiteX1" fmla="*/ 152400 w 2458720"/>
              <a:gd name="connsiteY1" fmla="*/ 20320 h 747871"/>
              <a:gd name="connsiteX2" fmla="*/ 386080 w 2458720"/>
              <a:gd name="connsiteY2" fmla="*/ 121920 h 747871"/>
              <a:gd name="connsiteX3" fmla="*/ 640080 w 2458720"/>
              <a:gd name="connsiteY3" fmla="*/ 284480 h 747871"/>
              <a:gd name="connsiteX4" fmla="*/ 863600 w 2458720"/>
              <a:gd name="connsiteY4" fmla="*/ 477520 h 747871"/>
              <a:gd name="connsiteX5" fmla="*/ 995680 w 2458720"/>
              <a:gd name="connsiteY5" fmla="*/ 568960 h 747871"/>
              <a:gd name="connsiteX6" fmla="*/ 1127760 w 2458720"/>
              <a:gd name="connsiteY6" fmla="*/ 609600 h 747871"/>
              <a:gd name="connsiteX7" fmla="*/ 1300480 w 2458720"/>
              <a:gd name="connsiteY7" fmla="*/ 619760 h 747871"/>
              <a:gd name="connsiteX8" fmla="*/ 1361440 w 2458720"/>
              <a:gd name="connsiteY8" fmla="*/ 721360 h 747871"/>
              <a:gd name="connsiteX9" fmla="*/ 1422400 w 2458720"/>
              <a:gd name="connsiteY9" fmla="*/ 741680 h 747871"/>
              <a:gd name="connsiteX10" fmla="*/ 1544320 w 2458720"/>
              <a:gd name="connsiteY10" fmla="*/ 629920 h 747871"/>
              <a:gd name="connsiteX11" fmla="*/ 1706880 w 2458720"/>
              <a:gd name="connsiteY11" fmla="*/ 457200 h 747871"/>
              <a:gd name="connsiteX12" fmla="*/ 1950720 w 2458720"/>
              <a:gd name="connsiteY12" fmla="*/ 243840 h 747871"/>
              <a:gd name="connsiteX13" fmla="*/ 1869440 w 2458720"/>
              <a:gd name="connsiteY13" fmla="*/ 548640 h 747871"/>
              <a:gd name="connsiteX14" fmla="*/ 1920240 w 2458720"/>
              <a:gd name="connsiteY14" fmla="*/ 640080 h 747871"/>
              <a:gd name="connsiteX15" fmla="*/ 1981200 w 2458720"/>
              <a:gd name="connsiteY15" fmla="*/ 548640 h 747871"/>
              <a:gd name="connsiteX16" fmla="*/ 2032000 w 2458720"/>
              <a:gd name="connsiteY16" fmla="*/ 396240 h 747871"/>
              <a:gd name="connsiteX17" fmla="*/ 2123440 w 2458720"/>
              <a:gd name="connsiteY17" fmla="*/ 274320 h 747871"/>
              <a:gd name="connsiteX18" fmla="*/ 2194560 w 2458720"/>
              <a:gd name="connsiteY18" fmla="*/ 182880 h 747871"/>
              <a:gd name="connsiteX19" fmla="*/ 2458720 w 2458720"/>
              <a:gd name="connsiteY19" fmla="*/ 0 h 747871"/>
              <a:gd name="connsiteX0" fmla="*/ 0 w 2458720"/>
              <a:gd name="connsiteY0" fmla="*/ 81280 h 747871"/>
              <a:gd name="connsiteX1" fmla="*/ 152400 w 2458720"/>
              <a:gd name="connsiteY1" fmla="*/ 20320 h 747871"/>
              <a:gd name="connsiteX2" fmla="*/ 386080 w 2458720"/>
              <a:gd name="connsiteY2" fmla="*/ 121920 h 747871"/>
              <a:gd name="connsiteX3" fmla="*/ 640080 w 2458720"/>
              <a:gd name="connsiteY3" fmla="*/ 284480 h 747871"/>
              <a:gd name="connsiteX4" fmla="*/ 863600 w 2458720"/>
              <a:gd name="connsiteY4" fmla="*/ 477520 h 747871"/>
              <a:gd name="connsiteX5" fmla="*/ 995680 w 2458720"/>
              <a:gd name="connsiteY5" fmla="*/ 568960 h 747871"/>
              <a:gd name="connsiteX6" fmla="*/ 1127760 w 2458720"/>
              <a:gd name="connsiteY6" fmla="*/ 609600 h 747871"/>
              <a:gd name="connsiteX7" fmla="*/ 1300480 w 2458720"/>
              <a:gd name="connsiteY7" fmla="*/ 619760 h 747871"/>
              <a:gd name="connsiteX8" fmla="*/ 1361440 w 2458720"/>
              <a:gd name="connsiteY8" fmla="*/ 721360 h 747871"/>
              <a:gd name="connsiteX9" fmla="*/ 1422400 w 2458720"/>
              <a:gd name="connsiteY9" fmla="*/ 741680 h 747871"/>
              <a:gd name="connsiteX10" fmla="*/ 1544320 w 2458720"/>
              <a:gd name="connsiteY10" fmla="*/ 629920 h 747871"/>
              <a:gd name="connsiteX11" fmla="*/ 1706880 w 2458720"/>
              <a:gd name="connsiteY11" fmla="*/ 457200 h 747871"/>
              <a:gd name="connsiteX12" fmla="*/ 1950720 w 2458720"/>
              <a:gd name="connsiteY12" fmla="*/ 243840 h 747871"/>
              <a:gd name="connsiteX13" fmla="*/ 1869440 w 2458720"/>
              <a:gd name="connsiteY13" fmla="*/ 548640 h 747871"/>
              <a:gd name="connsiteX14" fmla="*/ 1920240 w 2458720"/>
              <a:gd name="connsiteY14" fmla="*/ 640080 h 747871"/>
              <a:gd name="connsiteX15" fmla="*/ 1981200 w 2458720"/>
              <a:gd name="connsiteY15" fmla="*/ 548640 h 747871"/>
              <a:gd name="connsiteX16" fmla="*/ 2032000 w 2458720"/>
              <a:gd name="connsiteY16" fmla="*/ 396240 h 747871"/>
              <a:gd name="connsiteX17" fmla="*/ 2194560 w 2458720"/>
              <a:gd name="connsiteY17" fmla="*/ 182880 h 747871"/>
              <a:gd name="connsiteX18" fmla="*/ 2458720 w 2458720"/>
              <a:gd name="connsiteY18" fmla="*/ 0 h 747871"/>
              <a:gd name="connsiteX0" fmla="*/ 0 w 2458720"/>
              <a:gd name="connsiteY0" fmla="*/ 81280 h 747871"/>
              <a:gd name="connsiteX1" fmla="*/ 152400 w 2458720"/>
              <a:gd name="connsiteY1" fmla="*/ 20320 h 747871"/>
              <a:gd name="connsiteX2" fmla="*/ 386080 w 2458720"/>
              <a:gd name="connsiteY2" fmla="*/ 121920 h 747871"/>
              <a:gd name="connsiteX3" fmla="*/ 640080 w 2458720"/>
              <a:gd name="connsiteY3" fmla="*/ 284480 h 747871"/>
              <a:gd name="connsiteX4" fmla="*/ 863600 w 2458720"/>
              <a:gd name="connsiteY4" fmla="*/ 477520 h 747871"/>
              <a:gd name="connsiteX5" fmla="*/ 995680 w 2458720"/>
              <a:gd name="connsiteY5" fmla="*/ 568960 h 747871"/>
              <a:gd name="connsiteX6" fmla="*/ 1127760 w 2458720"/>
              <a:gd name="connsiteY6" fmla="*/ 609600 h 747871"/>
              <a:gd name="connsiteX7" fmla="*/ 1300480 w 2458720"/>
              <a:gd name="connsiteY7" fmla="*/ 619760 h 747871"/>
              <a:gd name="connsiteX8" fmla="*/ 1361440 w 2458720"/>
              <a:gd name="connsiteY8" fmla="*/ 721360 h 747871"/>
              <a:gd name="connsiteX9" fmla="*/ 1422400 w 2458720"/>
              <a:gd name="connsiteY9" fmla="*/ 741680 h 747871"/>
              <a:gd name="connsiteX10" fmla="*/ 1544320 w 2458720"/>
              <a:gd name="connsiteY10" fmla="*/ 629920 h 747871"/>
              <a:gd name="connsiteX11" fmla="*/ 1706880 w 2458720"/>
              <a:gd name="connsiteY11" fmla="*/ 457200 h 747871"/>
              <a:gd name="connsiteX12" fmla="*/ 1950720 w 2458720"/>
              <a:gd name="connsiteY12" fmla="*/ 243840 h 747871"/>
              <a:gd name="connsiteX13" fmla="*/ 1869440 w 2458720"/>
              <a:gd name="connsiteY13" fmla="*/ 548640 h 747871"/>
              <a:gd name="connsiteX14" fmla="*/ 1920240 w 2458720"/>
              <a:gd name="connsiteY14" fmla="*/ 640080 h 747871"/>
              <a:gd name="connsiteX15" fmla="*/ 1981200 w 2458720"/>
              <a:gd name="connsiteY15" fmla="*/ 548640 h 747871"/>
              <a:gd name="connsiteX16" fmla="*/ 2032000 w 2458720"/>
              <a:gd name="connsiteY16" fmla="*/ 396240 h 747871"/>
              <a:gd name="connsiteX17" fmla="*/ 2194560 w 2458720"/>
              <a:gd name="connsiteY17" fmla="*/ 182880 h 747871"/>
              <a:gd name="connsiteX18" fmla="*/ 2458720 w 2458720"/>
              <a:gd name="connsiteY18" fmla="*/ 0 h 747871"/>
              <a:gd name="connsiteX0" fmla="*/ 0 w 2458720"/>
              <a:gd name="connsiteY0" fmla="*/ 81280 h 747871"/>
              <a:gd name="connsiteX1" fmla="*/ 152400 w 2458720"/>
              <a:gd name="connsiteY1" fmla="*/ 20320 h 747871"/>
              <a:gd name="connsiteX2" fmla="*/ 386080 w 2458720"/>
              <a:gd name="connsiteY2" fmla="*/ 121920 h 747871"/>
              <a:gd name="connsiteX3" fmla="*/ 640080 w 2458720"/>
              <a:gd name="connsiteY3" fmla="*/ 284480 h 747871"/>
              <a:gd name="connsiteX4" fmla="*/ 863600 w 2458720"/>
              <a:gd name="connsiteY4" fmla="*/ 477520 h 747871"/>
              <a:gd name="connsiteX5" fmla="*/ 995680 w 2458720"/>
              <a:gd name="connsiteY5" fmla="*/ 568960 h 747871"/>
              <a:gd name="connsiteX6" fmla="*/ 1127760 w 2458720"/>
              <a:gd name="connsiteY6" fmla="*/ 609600 h 747871"/>
              <a:gd name="connsiteX7" fmla="*/ 1300480 w 2458720"/>
              <a:gd name="connsiteY7" fmla="*/ 619760 h 747871"/>
              <a:gd name="connsiteX8" fmla="*/ 1361440 w 2458720"/>
              <a:gd name="connsiteY8" fmla="*/ 721360 h 747871"/>
              <a:gd name="connsiteX9" fmla="*/ 1422400 w 2458720"/>
              <a:gd name="connsiteY9" fmla="*/ 741680 h 747871"/>
              <a:gd name="connsiteX10" fmla="*/ 1544320 w 2458720"/>
              <a:gd name="connsiteY10" fmla="*/ 629920 h 747871"/>
              <a:gd name="connsiteX11" fmla="*/ 1706880 w 2458720"/>
              <a:gd name="connsiteY11" fmla="*/ 457200 h 747871"/>
              <a:gd name="connsiteX12" fmla="*/ 1950720 w 2458720"/>
              <a:gd name="connsiteY12" fmla="*/ 243840 h 747871"/>
              <a:gd name="connsiteX13" fmla="*/ 1869440 w 2458720"/>
              <a:gd name="connsiteY13" fmla="*/ 548640 h 747871"/>
              <a:gd name="connsiteX14" fmla="*/ 1920240 w 2458720"/>
              <a:gd name="connsiteY14" fmla="*/ 609600 h 747871"/>
              <a:gd name="connsiteX15" fmla="*/ 1981200 w 2458720"/>
              <a:gd name="connsiteY15" fmla="*/ 548640 h 747871"/>
              <a:gd name="connsiteX16" fmla="*/ 2032000 w 2458720"/>
              <a:gd name="connsiteY16" fmla="*/ 396240 h 747871"/>
              <a:gd name="connsiteX17" fmla="*/ 2194560 w 2458720"/>
              <a:gd name="connsiteY17" fmla="*/ 182880 h 747871"/>
              <a:gd name="connsiteX18" fmla="*/ 2458720 w 2458720"/>
              <a:gd name="connsiteY18" fmla="*/ 0 h 74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58720" h="747871">
                <a:moveTo>
                  <a:pt x="0" y="81280"/>
                </a:moveTo>
                <a:cubicBezTo>
                  <a:pt x="25400" y="57997"/>
                  <a:pt x="88053" y="13547"/>
                  <a:pt x="152400" y="20320"/>
                </a:cubicBezTo>
                <a:cubicBezTo>
                  <a:pt x="216747" y="27093"/>
                  <a:pt x="304800" y="77893"/>
                  <a:pt x="386080" y="121920"/>
                </a:cubicBezTo>
                <a:cubicBezTo>
                  <a:pt x="467360" y="165947"/>
                  <a:pt x="560493" y="225213"/>
                  <a:pt x="640080" y="284480"/>
                </a:cubicBezTo>
                <a:cubicBezTo>
                  <a:pt x="719667" y="343747"/>
                  <a:pt x="804333" y="430107"/>
                  <a:pt x="863600" y="477520"/>
                </a:cubicBezTo>
                <a:cubicBezTo>
                  <a:pt x="922867" y="524933"/>
                  <a:pt x="951653" y="546947"/>
                  <a:pt x="995680" y="568960"/>
                </a:cubicBezTo>
                <a:cubicBezTo>
                  <a:pt x="1039707" y="590973"/>
                  <a:pt x="1076960" y="601133"/>
                  <a:pt x="1127760" y="609600"/>
                </a:cubicBezTo>
                <a:cubicBezTo>
                  <a:pt x="1178560" y="618067"/>
                  <a:pt x="1242907" y="616373"/>
                  <a:pt x="1300480" y="619760"/>
                </a:cubicBezTo>
                <a:cubicBezTo>
                  <a:pt x="1339427" y="638387"/>
                  <a:pt x="1341120" y="701040"/>
                  <a:pt x="1361440" y="721360"/>
                </a:cubicBezTo>
                <a:cubicBezTo>
                  <a:pt x="1381760" y="741680"/>
                  <a:pt x="1391920" y="756920"/>
                  <a:pt x="1422400" y="741680"/>
                </a:cubicBezTo>
                <a:cubicBezTo>
                  <a:pt x="1452880" y="726440"/>
                  <a:pt x="1496907" y="677333"/>
                  <a:pt x="1544320" y="629920"/>
                </a:cubicBezTo>
                <a:cubicBezTo>
                  <a:pt x="1591733" y="582507"/>
                  <a:pt x="1639147" y="521547"/>
                  <a:pt x="1706880" y="457200"/>
                </a:cubicBezTo>
                <a:cubicBezTo>
                  <a:pt x="1774613" y="392853"/>
                  <a:pt x="1918547" y="269240"/>
                  <a:pt x="1950720" y="243840"/>
                </a:cubicBezTo>
                <a:cubicBezTo>
                  <a:pt x="2021840" y="265853"/>
                  <a:pt x="1874520" y="487680"/>
                  <a:pt x="1869440" y="548640"/>
                </a:cubicBezTo>
                <a:cubicBezTo>
                  <a:pt x="1864360" y="609600"/>
                  <a:pt x="1898227" y="611293"/>
                  <a:pt x="1920240" y="609600"/>
                </a:cubicBezTo>
                <a:cubicBezTo>
                  <a:pt x="1940560" y="589280"/>
                  <a:pt x="1962573" y="584200"/>
                  <a:pt x="1981200" y="548640"/>
                </a:cubicBezTo>
                <a:cubicBezTo>
                  <a:pt x="1999827" y="513080"/>
                  <a:pt x="1996440" y="457200"/>
                  <a:pt x="2032000" y="396240"/>
                </a:cubicBezTo>
                <a:cubicBezTo>
                  <a:pt x="2067560" y="335280"/>
                  <a:pt x="2123440" y="248920"/>
                  <a:pt x="2194560" y="182880"/>
                </a:cubicBezTo>
                <a:cubicBezTo>
                  <a:pt x="2265680" y="116840"/>
                  <a:pt x="2407920" y="35560"/>
                  <a:pt x="2458720" y="0"/>
                </a:cubicBezTo>
              </a:path>
            </a:pathLst>
          </a:cu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976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334001" y="2514600"/>
            <a:ext cx="3581400" cy="3623768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remember a simple east-west line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 “sagging hammock”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Great Lakes.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remember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any line is just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generalization.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438400" y="3398520"/>
            <a:ext cx="20955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3733800"/>
            <a:ext cx="6934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3" name="Snip Single Corner Rectangle 2"/>
          <p:cNvSpPr/>
          <p:nvPr/>
        </p:nvSpPr>
        <p:spPr>
          <a:xfrm>
            <a:off x="1712007" y="1066800"/>
            <a:ext cx="60960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C00000"/>
                </a:solidFill>
              </a:rPr>
              <a:t>  Definition:  a </a:t>
            </a:r>
            <a:r>
              <a:rPr lang="en-US" sz="2400" b="1" dirty="0" smtClean="0">
                <a:solidFill>
                  <a:srgbClr val="C00000"/>
                </a:solidFill>
              </a:rPr>
              <a:t>region </a:t>
            </a:r>
            <a:r>
              <a:rPr lang="en-US" sz="2400" dirty="0" smtClean="0">
                <a:solidFill>
                  <a:srgbClr val="C00000"/>
                </a:solidFill>
              </a:rPr>
              <a:t>is a group of places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                         that are like each other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    </a:t>
            </a:r>
            <a:r>
              <a:rPr lang="en-US" sz="2400" u="sng" dirty="0" smtClean="0">
                <a:solidFill>
                  <a:srgbClr val="C00000"/>
                </a:solidFill>
              </a:rPr>
              <a:t>and</a:t>
            </a:r>
            <a:r>
              <a:rPr lang="en-US" sz="2400" dirty="0" smtClean="0">
                <a:solidFill>
                  <a:srgbClr val="C00000"/>
                </a:solidFill>
              </a:rPr>
              <a:t> close to each other  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8654" y="2679819"/>
            <a:ext cx="4114800" cy="952500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you draw a line around the places,  </a:t>
            </a: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is a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map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09738"/>
            <a:ext cx="3276600" cy="230191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962400" y="3289419"/>
            <a:ext cx="4724400" cy="2349381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Why do we make regional maps?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114800" y="3845964"/>
            <a:ext cx="4495800" cy="1640436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it is usually easier to remember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shape of a region,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the locations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individual places.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90600" y="4648200"/>
            <a:ext cx="3420454" cy="1905000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look at how to make 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simple regional map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us remember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environments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North America.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486400" y="2880360"/>
            <a:ext cx="2819400" cy="2209800"/>
          </a:xfrm>
          <a:prstGeom prst="wedgeRoundRectCallout">
            <a:avLst>
              <a:gd name="adj1" fmla="val -131735"/>
              <a:gd name="adj2" fmla="val 45746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third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line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due north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southern 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</a:t>
            </a:r>
            <a:r>
              <a:rPr lang="en-US" sz="22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Texas.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715000" y="533400"/>
            <a:ext cx="2590800" cy="188976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divides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rainy East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semi-arid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Plains.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01600" y="3459480"/>
            <a:ext cx="2286000" cy="329946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again, the western region</a:t>
            </a: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complicated.</a:t>
            </a:r>
          </a:p>
          <a:p>
            <a:pPr algn="ctr"/>
            <a:endParaRPr lang="en-US" sz="9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valleys</a:t>
            </a: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very dry</a:t>
            </a: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peaks</a:t>
            </a: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covered</a:t>
            </a:r>
          </a:p>
          <a:p>
            <a:pPr algn="ctr"/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forests</a:t>
            </a:r>
          </a:p>
          <a:p>
            <a:pPr algn="ctr"/>
            <a:r>
              <a:rPr lang="en-US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even snow)</a:t>
            </a:r>
            <a:r>
              <a:rPr lang="en-US" sz="20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4343400" y="2298700"/>
            <a:ext cx="4648200" cy="13208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a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semi-arid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not very rainy, but not completely dry;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“semi-arid” means “half-dry”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562600" y="3505200"/>
            <a:ext cx="2667000" cy="28956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Technically,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separates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that have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precipitation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trees need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places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have less.</a:t>
            </a:r>
          </a:p>
        </p:txBody>
      </p:sp>
    </p:spTree>
    <p:extLst>
      <p:ext uri="{BB962C8B-B14F-4D97-AF65-F5344CB8AC3E}">
        <p14:creationId xmlns:p14="http://schemas.microsoft.com/office/powerpoint/2010/main" val="1129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0" y="3051810"/>
            <a:ext cx="4338770" cy="28917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6629400" y="3314050"/>
            <a:ext cx="0" cy="238761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56860" y="152578"/>
            <a:ext cx="3368040" cy="27051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how the last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lines that we drew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 to outline the area where many people live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North America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have lights in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houses and cities).</a:t>
            </a:r>
          </a:p>
        </p:txBody>
      </p:sp>
      <p:sp>
        <p:nvSpPr>
          <p:cNvPr id="23" name="Freeform 2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167640" y="533400"/>
            <a:ext cx="3261360" cy="1104899"/>
          </a:xfrm>
          <a:prstGeom prst="wedgeRoundRectCallout">
            <a:avLst>
              <a:gd name="adj1" fmla="val 49374"/>
              <a:gd name="adj2" fmla="val -2392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of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 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darker, except for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urban areas.</a:t>
            </a:r>
            <a:endParaRPr lang="en-US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073140" y="6019800"/>
            <a:ext cx="2895600" cy="762000"/>
          </a:xfrm>
          <a:prstGeom prst="wedgeRoundRectCallout">
            <a:avLst>
              <a:gd name="adj1" fmla="val -49573"/>
              <a:gd name="adj2" fmla="val 10574"/>
              <a:gd name="adj3" fmla="val 16667"/>
            </a:avLst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image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NASA satellite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3962400" y="5915607"/>
            <a:ext cx="1752600" cy="739617"/>
          </a:xfrm>
          <a:prstGeom prst="wedgeRoundRectCallout">
            <a:avLst>
              <a:gd name="adj1" fmla="val 38956"/>
              <a:gd name="adj2" fmla="val -174993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Phoenix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Tucson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354275" y="4282127"/>
            <a:ext cx="1844647" cy="578346"/>
          </a:xfrm>
          <a:prstGeom prst="wedgeRoundRectCallout">
            <a:avLst>
              <a:gd name="adj1" fmla="val 85234"/>
              <a:gd name="adj2" fmla="val -4462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Francisco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7162800" y="3961447"/>
            <a:ext cx="1844647" cy="1497330"/>
          </a:xfrm>
          <a:prstGeom prst="wedgeRoundRectCallout">
            <a:avLst>
              <a:gd name="adj1" fmla="val -84390"/>
              <a:gd name="adj2" fmla="val 5043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are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fields.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7162800" y="3961447"/>
            <a:ext cx="1844647" cy="1497330"/>
          </a:xfrm>
          <a:prstGeom prst="wedgeRoundRectCallout">
            <a:avLst>
              <a:gd name="adj1" fmla="val -92730"/>
              <a:gd name="adj2" fmla="val -73410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two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places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fields.</a:t>
            </a:r>
          </a:p>
        </p:txBody>
      </p:sp>
      <p:sp>
        <p:nvSpPr>
          <p:cNvPr id="26" name="Freeform 25"/>
          <p:cNvSpPr/>
          <p:nvPr/>
        </p:nvSpPr>
        <p:spPr>
          <a:xfrm>
            <a:off x="6073140" y="3200400"/>
            <a:ext cx="2766060" cy="71687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ular Callout 27"/>
          <p:cNvSpPr/>
          <p:nvPr/>
        </p:nvSpPr>
        <p:spPr>
          <a:xfrm>
            <a:off x="3443633" y="1905000"/>
            <a:ext cx="1844647" cy="748665"/>
          </a:xfrm>
          <a:prstGeom prst="wedgeRoundRectCallout">
            <a:avLst>
              <a:gd name="adj1" fmla="val 38173"/>
              <a:gd name="adj2" fmla="val 12248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Vancouver,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595576" y="4932044"/>
            <a:ext cx="1844647" cy="526733"/>
          </a:xfrm>
          <a:prstGeom prst="wedgeRoundRectCallout">
            <a:avLst>
              <a:gd name="adj1" fmla="val 82724"/>
              <a:gd name="adj2" fmla="val -8024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Angeles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725572" y="3619501"/>
            <a:ext cx="1280767" cy="495299"/>
          </a:xfrm>
          <a:prstGeom prst="wedgeRoundRectCallout">
            <a:avLst>
              <a:gd name="adj1" fmla="val 140782"/>
              <a:gd name="adj2" fmla="val 9785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Denver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3276600" y="2958465"/>
            <a:ext cx="1345654" cy="516206"/>
          </a:xfrm>
          <a:prstGeom prst="wedgeRoundRectCallout">
            <a:avLst>
              <a:gd name="adj1" fmla="val 78310"/>
              <a:gd name="adj2" fmla="val 35215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Seattle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486400" y="2880360"/>
            <a:ext cx="3048000" cy="2209800"/>
          </a:xfrm>
          <a:prstGeom prst="wedgeRoundRectCallout">
            <a:avLst>
              <a:gd name="adj1" fmla="val -81037"/>
              <a:gd name="adj2" fmla="val 781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last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line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runs east-west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the middle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farming region.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5765"/>
              <a:gd name="adj2" fmla="val 12647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marks where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frost-free season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7 months long.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6172200" y="2844324"/>
            <a:ext cx="2819400" cy="3314700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of this line,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pay more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heating than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air-conditioning.</a:t>
            </a:r>
          </a:p>
          <a:p>
            <a:pPr algn="ctr"/>
            <a:endParaRPr lang="en-US" sz="1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the line,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air-conditioning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important</a:t>
            </a:r>
          </a:p>
          <a:p>
            <a:pPr algn="ctr"/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heating.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524000"/>
            <a:ext cx="3124200" cy="1447800"/>
          </a:xfrm>
          <a:prstGeom prst="wedgeRoundRectCallout">
            <a:avLst>
              <a:gd name="adj1" fmla="val -94091"/>
              <a:gd name="adj2" fmla="val 1270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also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</a:t>
            </a:r>
          </a:p>
          <a:p>
            <a:pPr algn="ctr"/>
            <a:r>
              <a:rPr lang="en-US" sz="2200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U.S. history.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638800" y="2859232"/>
            <a:ext cx="3352800" cy="3922568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 of this line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season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enough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cotton.</a:t>
            </a:r>
            <a:endParaRPr lang="en-US" sz="22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crop is valuable,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growing cotton</a:t>
            </a:r>
            <a:endParaRPr lang="en-US" sz="22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labor</a:t>
            </a:r>
          </a:p>
          <a:p>
            <a:pPr algn="ctr"/>
            <a:r>
              <a:rPr lang="en-US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(much more than corn or wheat)</a:t>
            </a:r>
            <a:r>
              <a:rPr lang="en-US" sz="1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900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landowners</a:t>
            </a:r>
          </a:p>
          <a:p>
            <a:pPr algn="ctr"/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slaves.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562600" y="5562600"/>
            <a:ext cx="3505200" cy="1066800"/>
          </a:xfrm>
          <a:prstGeom prst="wedgeRoundRectCallout">
            <a:avLst>
              <a:gd name="adj1" fmla="val -20349"/>
              <a:gd name="adj2" fmla="val 48160"/>
              <a:gd name="adj3" fmla="val 16667"/>
            </a:avLst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landowners</a:t>
            </a:r>
          </a:p>
          <a:p>
            <a:pPr algn="ctr"/>
            <a:r>
              <a:rPr lang="en-US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slaves.</a:t>
            </a:r>
          </a:p>
        </p:txBody>
      </p:sp>
    </p:spTree>
    <p:extLst>
      <p:ext uri="{BB962C8B-B14F-4D97-AF65-F5344CB8AC3E}">
        <p14:creationId xmlns:p14="http://schemas.microsoft.com/office/powerpoint/2010/main" val="11160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34000" y="1143000"/>
            <a:ext cx="3657600" cy="51054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Slavery, the Civil War,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Reconstruction, and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boll weevil invasion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long-lasting</a:t>
            </a: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effects.</a:t>
            </a:r>
          </a:p>
          <a:p>
            <a:pPr algn="ctr"/>
            <a:endParaRPr lang="en-US" sz="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still marks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differences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immigration history, 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Migration,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 investment,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voting,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religion.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3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2819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northern cold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715000" y="685800"/>
            <a:ext cx="2819400" cy="2590800"/>
          </a:xfrm>
          <a:prstGeom prst="wedgeRoundRectCallout">
            <a:avLst>
              <a:gd name="adj1" fmla="val -47930"/>
              <a:gd name="adj2" fmla="val 3068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continent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North America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extends almost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Equator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North Pole.</a:t>
            </a:r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ular Callout 22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2819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northern cold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32766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Great Plains grass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2819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northern cold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32766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Great Plains grass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0" y="37338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cotton/pine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2819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northern cold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32766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Great Plains grass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0" y="37338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cotton/pine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41910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farm and factory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5334000" y="41910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Great Lakes farm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ular Callout 22"/>
          <p:cNvSpPr/>
          <p:nvPr/>
        </p:nvSpPr>
        <p:spPr>
          <a:xfrm>
            <a:off x="5303520" y="609600"/>
            <a:ext cx="3657600" cy="5562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it –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drew to divide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six regions:</a:t>
            </a: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334000" y="23622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western mountain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0" y="28194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northern cold region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334000" y="32766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Great Plains grass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334000" y="37338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southern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cotton/pine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334000" y="41910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farm and factory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354320" y="4693920"/>
            <a:ext cx="3276600" cy="113538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Central American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Caribbean</a:t>
            </a:r>
          </a:p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hot and hilly region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5334000" y="4191000"/>
            <a:ext cx="3627120" cy="5715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Great Lakes farm region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5303520" y="2743200"/>
            <a:ext cx="3657600" cy="14859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remember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each region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like?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743200" y="2247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71750" y="33909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42291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4300" y="54864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59280" y="3657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86150" y="35052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257800" y="1752600"/>
            <a:ext cx="2895600" cy="12573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way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the regions.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2895600"/>
            <a:ext cx="2819400" cy="1371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remember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draw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lines?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169920" y="3398520"/>
            <a:ext cx="1173480" cy="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209800" y="2743200"/>
            <a:ext cx="990600" cy="64008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328160" y="2971800"/>
            <a:ext cx="274320" cy="411480"/>
          </a:xfrm>
          <a:prstGeom prst="lin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257800" y="1752600"/>
            <a:ext cx="2895600" cy="12573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another way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the regions.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2895600"/>
            <a:ext cx="2819400" cy="1371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remember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draw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lines?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661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318760" y="3825240"/>
            <a:ext cx="3139440" cy="204216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that is how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use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organize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information.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86000" y="3012440"/>
            <a:ext cx="24638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334000" y="3810000"/>
            <a:ext cx="3048000" cy="1539933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draw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 four lines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satellite image.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914400" y="609600"/>
            <a:ext cx="7391400" cy="5943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Remember, a geographic region</a:t>
            </a:r>
          </a:p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a “real thing” out there.</a:t>
            </a: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447800" y="1699071"/>
            <a:ext cx="6248400" cy="1196529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what we get when we draw lines</a:t>
            </a:r>
          </a:p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put similar places together into groups</a:t>
            </a: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order to make them easier to remember)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485900" y="3061236"/>
            <a:ext cx="6248400" cy="1188872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different ways of deciding</a:t>
            </a:r>
          </a:p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places are similar to each other, </a:t>
            </a:r>
          </a:p>
          <a:p>
            <a:pPr algn="ctr">
              <a:lnSpc>
                <a:spcPts val="3200"/>
              </a:lnSpc>
            </a:pPr>
            <a:r>
              <a:rPr lang="en-US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2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get different regions.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177184" y="4317762"/>
            <a:ext cx="6823816" cy="2133600"/>
          </a:xfrm>
          <a:prstGeom prst="wedgeRoundRectCallout">
            <a:avLst>
              <a:gd name="adj1" fmla="val -5349"/>
              <a:gd name="adj2" fmla="val 4997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we can make maps</a:t>
            </a:r>
          </a:p>
          <a:p>
            <a:pPr algn="ctr">
              <a:lnSpc>
                <a:spcPts val="26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many different kinds of regions:</a:t>
            </a: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 regions, forest regions, hunting regions,</a:t>
            </a: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crop regions, industrial regions, language regions,</a:t>
            </a:r>
          </a:p>
          <a:p>
            <a:pPr algn="ctr">
              <a:lnSpc>
                <a:spcPts val="2600"/>
              </a:lnSpc>
            </a:pP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 regions, political regions, tourist regions,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regions, voting </a:t>
            </a:r>
            <a:r>
              <a:rPr lang="en-US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regions, even religious regions. </a:t>
            </a:r>
          </a:p>
        </p:txBody>
      </p:sp>
    </p:spTree>
    <p:extLst>
      <p:ext uri="{BB962C8B-B14F-4D97-AF65-F5344CB8AC3E}">
        <p14:creationId xmlns:p14="http://schemas.microsoft.com/office/powerpoint/2010/main" val="27193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62600" y="4038600"/>
            <a:ext cx="3124200" cy="1752600"/>
          </a:xfrm>
          <a:prstGeom prst="wedgeRoundRectCallout">
            <a:avLst>
              <a:gd name="adj1" fmla="val -74259"/>
              <a:gd name="adj2" fmla="val 80247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southern tip 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7 degrees </a:t>
            </a:r>
            <a:b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latitude away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equator.</a:t>
            </a:r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248400" y="5715000"/>
            <a:ext cx="2590800" cy="876300"/>
          </a:xfrm>
          <a:prstGeom prst="wedgeRoundRectCallout">
            <a:avLst>
              <a:gd name="adj1" fmla="val -23705"/>
              <a:gd name="adj2" fmla="val 4783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only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500 miles.</a:t>
            </a:r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5288138" y="1303020"/>
            <a:ext cx="3246262" cy="2506980"/>
          </a:xfrm>
          <a:prstGeom prst="wedgeRoundRectCallout">
            <a:avLst>
              <a:gd name="adj1" fmla="val -144340"/>
              <a:gd name="adj2" fmla="val 7486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an example: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want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map to show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hot, dry region called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Arid Southwest.</a:t>
            </a:r>
          </a:p>
        </p:txBody>
      </p:sp>
      <p:sp>
        <p:nvSpPr>
          <p:cNvPr id="2" name="Oval 1"/>
          <p:cNvSpPr/>
          <p:nvPr/>
        </p:nvSpPr>
        <p:spPr>
          <a:xfrm>
            <a:off x="1905000" y="4191000"/>
            <a:ext cx="381000" cy="609600"/>
          </a:xfrm>
          <a:prstGeom prst="ellipse">
            <a:avLst/>
          </a:prstGeom>
          <a:solidFill>
            <a:srgbClr val="FFC000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19500"/>
            <a:ext cx="370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0" y="381000"/>
            <a:ext cx="4484060" cy="61150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169920" y="3398520"/>
            <a:ext cx="0" cy="1859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9920" y="4114800"/>
            <a:ext cx="1173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52600" y="12954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288138" y="619802"/>
            <a:ext cx="3017662" cy="2135505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think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makes things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to remember,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fine, . . . but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2590801"/>
            <a:ext cx="3505200" cy="4114799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other hand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might think it is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 </a:t>
            </a:r>
            <a:r>
              <a:rPr lang="en-US" sz="22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accurate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remember that deserts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most of the low lands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mountains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Mexico to Canada,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mountains have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 rain for trees 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in dry Arizona.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62200" y="3012440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410200" y="2362200"/>
            <a:ext cx="3017662" cy="3429001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choose!</a:t>
            </a:r>
          </a:p>
          <a:p>
            <a:pPr algn="ctr"/>
            <a:endParaRPr lang="en-US" sz="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our maps,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use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six regions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compare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continents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North America.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0" y="2209801"/>
            <a:ext cx="3017662" cy="22098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photos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key facts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each region.</a:t>
            </a:r>
          </a:p>
        </p:txBody>
      </p:sp>
    </p:spTree>
    <p:extLst>
      <p:ext uri="{BB962C8B-B14F-4D97-AF65-F5344CB8AC3E}">
        <p14:creationId xmlns:p14="http://schemas.microsoft.com/office/powerpoint/2010/main" val="429336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Mountain 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 rocks, earthquakes, high mountains,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lowlands, rainy slopes with forests,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 on the highest peaks, ski resorts,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mines, scattered cities, national parks </a:t>
            </a:r>
          </a:p>
        </p:txBody>
      </p:sp>
    </p:spTree>
    <p:extLst>
      <p:ext uri="{BB962C8B-B14F-4D97-AF65-F5344CB8AC3E}">
        <p14:creationId xmlns:p14="http://schemas.microsoft.com/office/powerpoint/2010/main" val="36786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rocks, low hills or plains, many lakes,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 forests of slow-growing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needleleaf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trees OR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treeless tundra in places with really short summers,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few people, few roads, some mines, oil wells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0"/>
            <a:ext cx="3886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472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Plains Grassland 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 rocks, flat plains or low hills, dry creeks,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 tornadoes, grassland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bison (buffalo), cattle ranches, wheat fields, a few irrigated areas, scattered towns, oil wells</a:t>
            </a:r>
          </a:p>
        </p:txBody>
      </p:sp>
    </p:spTree>
    <p:extLst>
      <p:ext uri="{BB962C8B-B14F-4D97-AF65-F5344CB8AC3E}">
        <p14:creationId xmlns:p14="http://schemas.microsoft.com/office/powerpoint/2010/main" val="35104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Plantation / Pine 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summers, mild winters, fast-growing forest,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soil, cotton plantations, slavery, Civil War,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sharecroppers, boll weevil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planted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pines,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mills, some new factories (e.g., cars)</a:t>
            </a:r>
          </a:p>
        </p:txBody>
      </p:sp>
    </p:spTree>
    <p:extLst>
      <p:ext uri="{BB962C8B-B14F-4D97-AF65-F5344CB8AC3E}">
        <p14:creationId xmlns:p14="http://schemas.microsoft.com/office/powerpoint/2010/main" val="19512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Lakes Forest/Farm/Factory 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summers, cold winters, plains or low hills,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hardwood forest, corn fields, dairy cows,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cities on rivers or next to Great Lakes,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small towns with factories  </a:t>
            </a:r>
          </a:p>
        </p:txBody>
      </p:sp>
    </p:spTree>
    <p:extLst>
      <p:ext uri="{BB962C8B-B14F-4D97-AF65-F5344CB8AC3E}">
        <p14:creationId xmlns:p14="http://schemas.microsoft.com/office/powerpoint/2010/main" val="14586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7620000" cy="5715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52400" y="141719"/>
            <a:ext cx="5791200" cy="21336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Caribbean/Central American Region</a:t>
            </a:r>
          </a:p>
          <a:p>
            <a:pPr algn="ctr"/>
            <a:endParaRPr lang="en-US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freezing season, forested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hills, beach resorts,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coffee plantations,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small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(it’s much harder to think of just one picture,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one shows slash-and-burn farming in the forest)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410200" y="381000"/>
            <a:ext cx="3322320" cy="1752600"/>
          </a:xfrm>
          <a:prstGeom prst="wedgeRoundRectCallout">
            <a:avLst>
              <a:gd name="adj1" fmla="val -101350"/>
              <a:gd name="adj2" fmla="val -43231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 of Greenland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the same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 (500 miles)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North Pole.</a:t>
            </a:r>
            <a:endParaRPr lang="en-US" sz="2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976609" y="228600"/>
            <a:ext cx="3886200" cy="2362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80" y="2959054"/>
            <a:ext cx="3905320" cy="2603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706112" cy="64178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834640" y="3550920"/>
            <a:ext cx="0" cy="1859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834640" y="4253706"/>
            <a:ext cx="1280160" cy="13494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1371600"/>
            <a:ext cx="1600200" cy="4648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4976609" y="228600"/>
            <a:ext cx="3886200" cy="2362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daytime and 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night-time satellite images again.</a:t>
            </a:r>
          </a:p>
          <a:p>
            <a:pPr algn="ctr"/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“see” the regions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mind?</a:t>
            </a:r>
          </a:p>
          <a:p>
            <a:pPr algn="ctr"/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and we’ll draw them again.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67400" y="2667000"/>
            <a:ext cx="990600" cy="2971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4439" y="3124200"/>
            <a:ext cx="3561" cy="232501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096000" y="2849880"/>
            <a:ext cx="2971800" cy="800100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858000" y="4253706"/>
            <a:ext cx="1554480" cy="0"/>
          </a:xfrm>
          <a:prstGeom prst="line">
            <a:avLst/>
          </a:prstGeom>
          <a:ln w="762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7391400" y="1943100"/>
            <a:ext cx="1547609" cy="1181100"/>
          </a:xfrm>
          <a:prstGeom prst="wedgeRoundRectCallout">
            <a:avLst>
              <a:gd name="adj1" fmla="val -100894"/>
              <a:gd name="adj2" fmla="val 70462"/>
              <a:gd name="adj3" fmla="val 16667"/>
            </a:avLst>
          </a:prstGeom>
          <a:solidFill>
            <a:srgbClr val="FFCC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Remember,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big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field!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81200" y="3104529"/>
            <a:ext cx="2387600" cy="603221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603221">
                <a:moveTo>
                  <a:pt x="0" y="5080"/>
                </a:moveTo>
                <a:cubicBezTo>
                  <a:pt x="34925" y="5080"/>
                  <a:pt x="163407" y="2540"/>
                  <a:pt x="259080" y="25400"/>
                </a:cubicBezTo>
                <a:cubicBezTo>
                  <a:pt x="354753" y="48260"/>
                  <a:pt x="447040" y="81280"/>
                  <a:pt x="574040" y="142240"/>
                </a:cubicBezTo>
                <a:cubicBezTo>
                  <a:pt x="701040" y="203200"/>
                  <a:pt x="773853" y="375920"/>
                  <a:pt x="899160" y="452120"/>
                </a:cubicBezTo>
                <a:cubicBezTo>
                  <a:pt x="1024467" y="528320"/>
                  <a:pt x="1219200" y="587587"/>
                  <a:pt x="1325880" y="599440"/>
                </a:cubicBezTo>
                <a:cubicBezTo>
                  <a:pt x="1432560" y="611293"/>
                  <a:pt x="1436512" y="597747"/>
                  <a:pt x="1539240" y="523240"/>
                </a:cubicBezTo>
                <a:cubicBezTo>
                  <a:pt x="1641968" y="448733"/>
                  <a:pt x="1807626" y="220980"/>
                  <a:pt x="1942246" y="152400"/>
                </a:cubicBezTo>
                <a:cubicBezTo>
                  <a:pt x="2135286" y="54187"/>
                  <a:pt x="2189480" y="37253"/>
                  <a:pt x="2372360" y="0"/>
                </a:cubicBezTo>
              </a:path>
            </a:pathLst>
          </a:cu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88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19400" y="2209801"/>
            <a:ext cx="3581400" cy="22098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optional section</a:t>
            </a:r>
          </a:p>
          <a:p>
            <a:pPr algn="ctr"/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map comparison</a:t>
            </a:r>
          </a:p>
        </p:txBody>
      </p:sp>
    </p:spTree>
    <p:extLst>
      <p:ext uri="{BB962C8B-B14F-4D97-AF65-F5344CB8AC3E}">
        <p14:creationId xmlns:p14="http://schemas.microsoft.com/office/powerpoint/2010/main" val="103902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6758247" cy="432677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" y="152400"/>
            <a:ext cx="5905500" cy="2362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said these lines were associated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many other things in U.S. history.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German immigrants in 1898.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draw some of the regional lines: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181600" y="3124200"/>
            <a:ext cx="102524" cy="34885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4124" y="4665292"/>
            <a:ext cx="2716876" cy="762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029200" y="2926653"/>
            <a:ext cx="3620885" cy="868764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0 h 780756"/>
              <a:gd name="connsiteX1" fmla="*/ 259080 w 2372360"/>
              <a:gd name="connsiteY1" fmla="*/ 202935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85707 w 2372360"/>
              <a:gd name="connsiteY1" fmla="*/ 129889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74040 w 2372360"/>
              <a:gd name="connsiteY2" fmla="*/ 319775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325880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  <a:gd name="connsiteX0" fmla="*/ 0 w 2372360"/>
              <a:gd name="connsiteY0" fmla="*/ 0 h 780756"/>
              <a:gd name="connsiteX1" fmla="*/ 217455 w 2372360"/>
              <a:gd name="connsiteY1" fmla="*/ 223508 h 780756"/>
              <a:gd name="connsiteX2" fmla="*/ 551290 w 2372360"/>
              <a:gd name="connsiteY2" fmla="*/ 465406 h 780756"/>
              <a:gd name="connsiteX3" fmla="*/ 899160 w 2372360"/>
              <a:gd name="connsiteY3" fmla="*/ 629655 h 780756"/>
              <a:gd name="connsiteX4" fmla="*/ 1234877 w 2372360"/>
              <a:gd name="connsiteY4" fmla="*/ 776975 h 780756"/>
              <a:gd name="connsiteX5" fmla="*/ 1539240 w 2372360"/>
              <a:gd name="connsiteY5" fmla="*/ 700775 h 780756"/>
              <a:gd name="connsiteX6" fmla="*/ 1942246 w 2372360"/>
              <a:gd name="connsiteY6" fmla="*/ 329935 h 780756"/>
              <a:gd name="connsiteX7" fmla="*/ 2372360 w 2372360"/>
              <a:gd name="connsiteY7" fmla="*/ 177535 h 78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2360" h="780756">
                <a:moveTo>
                  <a:pt x="0" y="0"/>
                </a:moveTo>
                <a:cubicBezTo>
                  <a:pt x="34925" y="0"/>
                  <a:pt x="125573" y="145940"/>
                  <a:pt x="217455" y="223508"/>
                </a:cubicBezTo>
                <a:cubicBezTo>
                  <a:pt x="309337" y="301076"/>
                  <a:pt x="437673" y="397715"/>
                  <a:pt x="551290" y="465406"/>
                </a:cubicBezTo>
                <a:cubicBezTo>
                  <a:pt x="664907" y="533097"/>
                  <a:pt x="785229" y="577727"/>
                  <a:pt x="899160" y="629655"/>
                </a:cubicBezTo>
                <a:cubicBezTo>
                  <a:pt x="1013091" y="681583"/>
                  <a:pt x="1128197" y="765122"/>
                  <a:pt x="1234877" y="776975"/>
                </a:cubicBezTo>
                <a:cubicBezTo>
                  <a:pt x="1341557" y="788828"/>
                  <a:pt x="1421345" y="775282"/>
                  <a:pt x="1539240" y="700775"/>
                </a:cubicBezTo>
                <a:cubicBezTo>
                  <a:pt x="1657135" y="626268"/>
                  <a:pt x="1807626" y="398515"/>
                  <a:pt x="1942246" y="329935"/>
                </a:cubicBezTo>
                <a:cubicBezTo>
                  <a:pt x="2135286" y="231722"/>
                  <a:pt x="2189480" y="214788"/>
                  <a:pt x="2372360" y="177535"/>
                </a:cubicBezTo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25" y="1752600"/>
            <a:ext cx="6667500" cy="501396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4300" y="152400"/>
            <a:ext cx="5905500" cy="1600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is a map of people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did not have health insurance in 2000.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to draw some of the regional lines: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83514" y="2524761"/>
            <a:ext cx="0" cy="311403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83514" y="3963469"/>
            <a:ext cx="271687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090160" y="2524761"/>
            <a:ext cx="3241550" cy="651266"/>
          </a:xfrm>
          <a:custGeom>
            <a:avLst/>
            <a:gdLst>
              <a:gd name="connsiteX0" fmla="*/ 0 w 2240280"/>
              <a:gd name="connsiteY0" fmla="*/ 60960 h 716280"/>
              <a:gd name="connsiteX1" fmla="*/ 76200 w 2240280"/>
              <a:gd name="connsiteY1" fmla="*/ 0 h 716280"/>
              <a:gd name="connsiteX2" fmla="*/ 167640 w 2240280"/>
              <a:gd name="connsiteY2" fmla="*/ 60960 h 716280"/>
              <a:gd name="connsiteX3" fmla="*/ 274320 w 2240280"/>
              <a:gd name="connsiteY3" fmla="*/ 182880 h 716280"/>
              <a:gd name="connsiteX4" fmla="*/ 304800 w 2240280"/>
              <a:gd name="connsiteY4" fmla="*/ 228600 h 716280"/>
              <a:gd name="connsiteX5" fmla="*/ 533400 w 2240280"/>
              <a:gd name="connsiteY5" fmla="*/ 274320 h 716280"/>
              <a:gd name="connsiteX6" fmla="*/ 655320 w 2240280"/>
              <a:gd name="connsiteY6" fmla="*/ 289560 h 716280"/>
              <a:gd name="connsiteX7" fmla="*/ 701040 w 2240280"/>
              <a:gd name="connsiteY7" fmla="*/ 304800 h 716280"/>
              <a:gd name="connsiteX8" fmla="*/ 792480 w 2240280"/>
              <a:gd name="connsiteY8" fmla="*/ 365760 h 716280"/>
              <a:gd name="connsiteX9" fmla="*/ 883920 w 2240280"/>
              <a:gd name="connsiteY9" fmla="*/ 396240 h 716280"/>
              <a:gd name="connsiteX10" fmla="*/ 929640 w 2240280"/>
              <a:gd name="connsiteY10" fmla="*/ 426720 h 716280"/>
              <a:gd name="connsiteX11" fmla="*/ 1021080 w 2240280"/>
              <a:gd name="connsiteY11" fmla="*/ 457200 h 716280"/>
              <a:gd name="connsiteX12" fmla="*/ 1066800 w 2240280"/>
              <a:gd name="connsiteY12" fmla="*/ 472440 h 716280"/>
              <a:gd name="connsiteX13" fmla="*/ 1097280 w 2240280"/>
              <a:gd name="connsiteY13" fmla="*/ 518160 h 716280"/>
              <a:gd name="connsiteX14" fmla="*/ 1188720 w 2240280"/>
              <a:gd name="connsiteY14" fmla="*/ 548640 h 716280"/>
              <a:gd name="connsiteX15" fmla="*/ 1234440 w 2240280"/>
              <a:gd name="connsiteY15" fmla="*/ 563880 h 716280"/>
              <a:gd name="connsiteX16" fmla="*/ 1280160 w 2240280"/>
              <a:gd name="connsiteY16" fmla="*/ 579120 h 716280"/>
              <a:gd name="connsiteX17" fmla="*/ 1325880 w 2240280"/>
              <a:gd name="connsiteY17" fmla="*/ 609600 h 716280"/>
              <a:gd name="connsiteX18" fmla="*/ 1386840 w 2240280"/>
              <a:gd name="connsiteY18" fmla="*/ 716280 h 716280"/>
              <a:gd name="connsiteX19" fmla="*/ 1432560 w 2240280"/>
              <a:gd name="connsiteY19" fmla="*/ 701040 h 716280"/>
              <a:gd name="connsiteX20" fmla="*/ 1493520 w 2240280"/>
              <a:gd name="connsiteY20" fmla="*/ 609600 h 716280"/>
              <a:gd name="connsiteX21" fmla="*/ 1539240 w 2240280"/>
              <a:gd name="connsiteY21" fmla="*/ 579120 h 716280"/>
              <a:gd name="connsiteX22" fmla="*/ 1584960 w 2240280"/>
              <a:gd name="connsiteY22" fmla="*/ 533400 h 716280"/>
              <a:gd name="connsiteX23" fmla="*/ 1630680 w 2240280"/>
              <a:gd name="connsiteY23" fmla="*/ 518160 h 716280"/>
              <a:gd name="connsiteX24" fmla="*/ 1722120 w 2240280"/>
              <a:gd name="connsiteY24" fmla="*/ 441960 h 716280"/>
              <a:gd name="connsiteX25" fmla="*/ 1813560 w 2240280"/>
              <a:gd name="connsiteY25" fmla="*/ 381000 h 716280"/>
              <a:gd name="connsiteX26" fmla="*/ 1859280 w 2240280"/>
              <a:gd name="connsiteY26" fmla="*/ 350520 h 716280"/>
              <a:gd name="connsiteX27" fmla="*/ 1889760 w 2240280"/>
              <a:gd name="connsiteY27" fmla="*/ 396240 h 716280"/>
              <a:gd name="connsiteX28" fmla="*/ 1950720 w 2240280"/>
              <a:gd name="connsiteY28" fmla="*/ 533400 h 716280"/>
              <a:gd name="connsiteX29" fmla="*/ 1981200 w 2240280"/>
              <a:gd name="connsiteY29" fmla="*/ 487680 h 716280"/>
              <a:gd name="connsiteX30" fmla="*/ 1996440 w 2240280"/>
              <a:gd name="connsiteY30" fmla="*/ 441960 h 716280"/>
              <a:gd name="connsiteX31" fmla="*/ 2042160 w 2240280"/>
              <a:gd name="connsiteY31" fmla="*/ 411480 h 716280"/>
              <a:gd name="connsiteX32" fmla="*/ 2057400 w 2240280"/>
              <a:gd name="connsiteY32" fmla="*/ 350520 h 716280"/>
              <a:gd name="connsiteX33" fmla="*/ 2103120 w 2240280"/>
              <a:gd name="connsiteY33" fmla="*/ 320040 h 716280"/>
              <a:gd name="connsiteX34" fmla="*/ 2209800 w 2240280"/>
              <a:gd name="connsiteY34" fmla="*/ 182880 h 716280"/>
              <a:gd name="connsiteX35" fmla="*/ 2240280 w 2240280"/>
              <a:gd name="connsiteY35" fmla="*/ 137160 h 716280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304800 w 2240280"/>
              <a:gd name="connsiteY3" fmla="*/ 176672 h 664352"/>
              <a:gd name="connsiteX4" fmla="*/ 533400 w 2240280"/>
              <a:gd name="connsiteY4" fmla="*/ 222392 h 664352"/>
              <a:gd name="connsiteX5" fmla="*/ 655320 w 2240280"/>
              <a:gd name="connsiteY5" fmla="*/ 237632 h 664352"/>
              <a:gd name="connsiteX6" fmla="*/ 701040 w 2240280"/>
              <a:gd name="connsiteY6" fmla="*/ 252872 h 664352"/>
              <a:gd name="connsiteX7" fmla="*/ 792480 w 2240280"/>
              <a:gd name="connsiteY7" fmla="*/ 313832 h 664352"/>
              <a:gd name="connsiteX8" fmla="*/ 883920 w 2240280"/>
              <a:gd name="connsiteY8" fmla="*/ 344312 h 664352"/>
              <a:gd name="connsiteX9" fmla="*/ 929640 w 2240280"/>
              <a:gd name="connsiteY9" fmla="*/ 374792 h 664352"/>
              <a:gd name="connsiteX10" fmla="*/ 1021080 w 2240280"/>
              <a:gd name="connsiteY10" fmla="*/ 405272 h 664352"/>
              <a:gd name="connsiteX11" fmla="*/ 1066800 w 2240280"/>
              <a:gd name="connsiteY11" fmla="*/ 420512 h 664352"/>
              <a:gd name="connsiteX12" fmla="*/ 1097280 w 2240280"/>
              <a:gd name="connsiteY12" fmla="*/ 466232 h 664352"/>
              <a:gd name="connsiteX13" fmla="*/ 1188720 w 2240280"/>
              <a:gd name="connsiteY13" fmla="*/ 496712 h 664352"/>
              <a:gd name="connsiteX14" fmla="*/ 1234440 w 2240280"/>
              <a:gd name="connsiteY14" fmla="*/ 511952 h 664352"/>
              <a:gd name="connsiteX15" fmla="*/ 1280160 w 2240280"/>
              <a:gd name="connsiteY15" fmla="*/ 527192 h 664352"/>
              <a:gd name="connsiteX16" fmla="*/ 1325880 w 2240280"/>
              <a:gd name="connsiteY16" fmla="*/ 557672 h 664352"/>
              <a:gd name="connsiteX17" fmla="*/ 1386840 w 2240280"/>
              <a:gd name="connsiteY17" fmla="*/ 664352 h 664352"/>
              <a:gd name="connsiteX18" fmla="*/ 1432560 w 2240280"/>
              <a:gd name="connsiteY18" fmla="*/ 649112 h 664352"/>
              <a:gd name="connsiteX19" fmla="*/ 1493520 w 2240280"/>
              <a:gd name="connsiteY19" fmla="*/ 557672 h 664352"/>
              <a:gd name="connsiteX20" fmla="*/ 1539240 w 2240280"/>
              <a:gd name="connsiteY20" fmla="*/ 527192 h 664352"/>
              <a:gd name="connsiteX21" fmla="*/ 1584960 w 2240280"/>
              <a:gd name="connsiteY21" fmla="*/ 481472 h 664352"/>
              <a:gd name="connsiteX22" fmla="*/ 1630680 w 2240280"/>
              <a:gd name="connsiteY22" fmla="*/ 466232 h 664352"/>
              <a:gd name="connsiteX23" fmla="*/ 1722120 w 2240280"/>
              <a:gd name="connsiteY23" fmla="*/ 390032 h 664352"/>
              <a:gd name="connsiteX24" fmla="*/ 1813560 w 2240280"/>
              <a:gd name="connsiteY24" fmla="*/ 329072 h 664352"/>
              <a:gd name="connsiteX25" fmla="*/ 1859280 w 2240280"/>
              <a:gd name="connsiteY25" fmla="*/ 298592 h 664352"/>
              <a:gd name="connsiteX26" fmla="*/ 1889760 w 2240280"/>
              <a:gd name="connsiteY26" fmla="*/ 344312 h 664352"/>
              <a:gd name="connsiteX27" fmla="*/ 1950720 w 2240280"/>
              <a:gd name="connsiteY27" fmla="*/ 481472 h 664352"/>
              <a:gd name="connsiteX28" fmla="*/ 1981200 w 2240280"/>
              <a:gd name="connsiteY28" fmla="*/ 435752 h 664352"/>
              <a:gd name="connsiteX29" fmla="*/ 1996440 w 2240280"/>
              <a:gd name="connsiteY29" fmla="*/ 390032 h 664352"/>
              <a:gd name="connsiteX30" fmla="*/ 2042160 w 2240280"/>
              <a:gd name="connsiteY30" fmla="*/ 359552 h 664352"/>
              <a:gd name="connsiteX31" fmla="*/ 2057400 w 2240280"/>
              <a:gd name="connsiteY31" fmla="*/ 298592 h 664352"/>
              <a:gd name="connsiteX32" fmla="*/ 2103120 w 2240280"/>
              <a:gd name="connsiteY32" fmla="*/ 268112 h 664352"/>
              <a:gd name="connsiteX33" fmla="*/ 2209800 w 2240280"/>
              <a:gd name="connsiteY33" fmla="*/ 130952 h 664352"/>
              <a:gd name="connsiteX34" fmla="*/ 2240280 w 2240280"/>
              <a:gd name="connsiteY34" fmla="*/ 85232 h 664352"/>
              <a:gd name="connsiteX0" fmla="*/ 0 w 2240280"/>
              <a:gd name="connsiteY0" fmla="*/ 9032 h 664352"/>
              <a:gd name="connsiteX1" fmla="*/ 167640 w 2240280"/>
              <a:gd name="connsiteY1" fmla="*/ 9032 h 664352"/>
              <a:gd name="connsiteX2" fmla="*/ 274320 w 2240280"/>
              <a:gd name="connsiteY2" fmla="*/ 130952 h 664352"/>
              <a:gd name="connsiteX3" fmla="*/ 533400 w 2240280"/>
              <a:gd name="connsiteY3" fmla="*/ 222392 h 664352"/>
              <a:gd name="connsiteX4" fmla="*/ 655320 w 2240280"/>
              <a:gd name="connsiteY4" fmla="*/ 237632 h 664352"/>
              <a:gd name="connsiteX5" fmla="*/ 701040 w 2240280"/>
              <a:gd name="connsiteY5" fmla="*/ 252872 h 664352"/>
              <a:gd name="connsiteX6" fmla="*/ 792480 w 2240280"/>
              <a:gd name="connsiteY6" fmla="*/ 313832 h 664352"/>
              <a:gd name="connsiteX7" fmla="*/ 883920 w 2240280"/>
              <a:gd name="connsiteY7" fmla="*/ 344312 h 664352"/>
              <a:gd name="connsiteX8" fmla="*/ 929640 w 2240280"/>
              <a:gd name="connsiteY8" fmla="*/ 374792 h 664352"/>
              <a:gd name="connsiteX9" fmla="*/ 1021080 w 2240280"/>
              <a:gd name="connsiteY9" fmla="*/ 405272 h 664352"/>
              <a:gd name="connsiteX10" fmla="*/ 1066800 w 2240280"/>
              <a:gd name="connsiteY10" fmla="*/ 420512 h 664352"/>
              <a:gd name="connsiteX11" fmla="*/ 1097280 w 2240280"/>
              <a:gd name="connsiteY11" fmla="*/ 466232 h 664352"/>
              <a:gd name="connsiteX12" fmla="*/ 1188720 w 2240280"/>
              <a:gd name="connsiteY12" fmla="*/ 496712 h 664352"/>
              <a:gd name="connsiteX13" fmla="*/ 1234440 w 2240280"/>
              <a:gd name="connsiteY13" fmla="*/ 511952 h 664352"/>
              <a:gd name="connsiteX14" fmla="*/ 1280160 w 2240280"/>
              <a:gd name="connsiteY14" fmla="*/ 527192 h 664352"/>
              <a:gd name="connsiteX15" fmla="*/ 1325880 w 2240280"/>
              <a:gd name="connsiteY15" fmla="*/ 557672 h 664352"/>
              <a:gd name="connsiteX16" fmla="*/ 1386840 w 2240280"/>
              <a:gd name="connsiteY16" fmla="*/ 664352 h 664352"/>
              <a:gd name="connsiteX17" fmla="*/ 1432560 w 2240280"/>
              <a:gd name="connsiteY17" fmla="*/ 649112 h 664352"/>
              <a:gd name="connsiteX18" fmla="*/ 1493520 w 2240280"/>
              <a:gd name="connsiteY18" fmla="*/ 557672 h 664352"/>
              <a:gd name="connsiteX19" fmla="*/ 1539240 w 2240280"/>
              <a:gd name="connsiteY19" fmla="*/ 527192 h 664352"/>
              <a:gd name="connsiteX20" fmla="*/ 1584960 w 2240280"/>
              <a:gd name="connsiteY20" fmla="*/ 481472 h 664352"/>
              <a:gd name="connsiteX21" fmla="*/ 1630680 w 2240280"/>
              <a:gd name="connsiteY21" fmla="*/ 466232 h 664352"/>
              <a:gd name="connsiteX22" fmla="*/ 1722120 w 2240280"/>
              <a:gd name="connsiteY22" fmla="*/ 390032 h 664352"/>
              <a:gd name="connsiteX23" fmla="*/ 1813560 w 2240280"/>
              <a:gd name="connsiteY23" fmla="*/ 329072 h 664352"/>
              <a:gd name="connsiteX24" fmla="*/ 1859280 w 2240280"/>
              <a:gd name="connsiteY24" fmla="*/ 298592 h 664352"/>
              <a:gd name="connsiteX25" fmla="*/ 1889760 w 2240280"/>
              <a:gd name="connsiteY25" fmla="*/ 344312 h 664352"/>
              <a:gd name="connsiteX26" fmla="*/ 1950720 w 2240280"/>
              <a:gd name="connsiteY26" fmla="*/ 481472 h 664352"/>
              <a:gd name="connsiteX27" fmla="*/ 1981200 w 2240280"/>
              <a:gd name="connsiteY27" fmla="*/ 435752 h 664352"/>
              <a:gd name="connsiteX28" fmla="*/ 1996440 w 2240280"/>
              <a:gd name="connsiteY28" fmla="*/ 390032 h 664352"/>
              <a:gd name="connsiteX29" fmla="*/ 2042160 w 2240280"/>
              <a:gd name="connsiteY29" fmla="*/ 359552 h 664352"/>
              <a:gd name="connsiteX30" fmla="*/ 2057400 w 2240280"/>
              <a:gd name="connsiteY30" fmla="*/ 298592 h 664352"/>
              <a:gd name="connsiteX31" fmla="*/ 2103120 w 2240280"/>
              <a:gd name="connsiteY31" fmla="*/ 268112 h 664352"/>
              <a:gd name="connsiteX32" fmla="*/ 2209800 w 2240280"/>
              <a:gd name="connsiteY32" fmla="*/ 130952 h 664352"/>
              <a:gd name="connsiteX33" fmla="*/ 2240280 w 2240280"/>
              <a:gd name="connsiteY33" fmla="*/ 85232 h 664352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01040 w 2240280"/>
              <a:gd name="connsiteY4" fmla="*/ 259644 h 671124"/>
              <a:gd name="connsiteX5" fmla="*/ 792480 w 2240280"/>
              <a:gd name="connsiteY5" fmla="*/ 320604 h 671124"/>
              <a:gd name="connsiteX6" fmla="*/ 883920 w 2240280"/>
              <a:gd name="connsiteY6" fmla="*/ 351084 h 671124"/>
              <a:gd name="connsiteX7" fmla="*/ 929640 w 2240280"/>
              <a:gd name="connsiteY7" fmla="*/ 381564 h 671124"/>
              <a:gd name="connsiteX8" fmla="*/ 1021080 w 2240280"/>
              <a:gd name="connsiteY8" fmla="*/ 412044 h 671124"/>
              <a:gd name="connsiteX9" fmla="*/ 1066800 w 2240280"/>
              <a:gd name="connsiteY9" fmla="*/ 427284 h 671124"/>
              <a:gd name="connsiteX10" fmla="*/ 1097280 w 2240280"/>
              <a:gd name="connsiteY10" fmla="*/ 473004 h 671124"/>
              <a:gd name="connsiteX11" fmla="*/ 1188720 w 2240280"/>
              <a:gd name="connsiteY11" fmla="*/ 503484 h 671124"/>
              <a:gd name="connsiteX12" fmla="*/ 1234440 w 2240280"/>
              <a:gd name="connsiteY12" fmla="*/ 518724 h 671124"/>
              <a:gd name="connsiteX13" fmla="*/ 1280160 w 2240280"/>
              <a:gd name="connsiteY13" fmla="*/ 533964 h 671124"/>
              <a:gd name="connsiteX14" fmla="*/ 1325880 w 2240280"/>
              <a:gd name="connsiteY14" fmla="*/ 564444 h 671124"/>
              <a:gd name="connsiteX15" fmla="*/ 1386840 w 2240280"/>
              <a:gd name="connsiteY15" fmla="*/ 671124 h 671124"/>
              <a:gd name="connsiteX16" fmla="*/ 1432560 w 2240280"/>
              <a:gd name="connsiteY16" fmla="*/ 655884 h 671124"/>
              <a:gd name="connsiteX17" fmla="*/ 1493520 w 2240280"/>
              <a:gd name="connsiteY17" fmla="*/ 564444 h 671124"/>
              <a:gd name="connsiteX18" fmla="*/ 1539240 w 2240280"/>
              <a:gd name="connsiteY18" fmla="*/ 533964 h 671124"/>
              <a:gd name="connsiteX19" fmla="*/ 1584960 w 2240280"/>
              <a:gd name="connsiteY19" fmla="*/ 488244 h 671124"/>
              <a:gd name="connsiteX20" fmla="*/ 1630680 w 2240280"/>
              <a:gd name="connsiteY20" fmla="*/ 473004 h 671124"/>
              <a:gd name="connsiteX21" fmla="*/ 1722120 w 2240280"/>
              <a:gd name="connsiteY21" fmla="*/ 396804 h 671124"/>
              <a:gd name="connsiteX22" fmla="*/ 1813560 w 2240280"/>
              <a:gd name="connsiteY22" fmla="*/ 335844 h 671124"/>
              <a:gd name="connsiteX23" fmla="*/ 1859280 w 2240280"/>
              <a:gd name="connsiteY23" fmla="*/ 305364 h 671124"/>
              <a:gd name="connsiteX24" fmla="*/ 1889760 w 2240280"/>
              <a:gd name="connsiteY24" fmla="*/ 351084 h 671124"/>
              <a:gd name="connsiteX25" fmla="*/ 1950720 w 2240280"/>
              <a:gd name="connsiteY25" fmla="*/ 488244 h 671124"/>
              <a:gd name="connsiteX26" fmla="*/ 1981200 w 2240280"/>
              <a:gd name="connsiteY26" fmla="*/ 442524 h 671124"/>
              <a:gd name="connsiteX27" fmla="*/ 1996440 w 2240280"/>
              <a:gd name="connsiteY27" fmla="*/ 396804 h 671124"/>
              <a:gd name="connsiteX28" fmla="*/ 2042160 w 2240280"/>
              <a:gd name="connsiteY28" fmla="*/ 366324 h 671124"/>
              <a:gd name="connsiteX29" fmla="*/ 2057400 w 2240280"/>
              <a:gd name="connsiteY29" fmla="*/ 305364 h 671124"/>
              <a:gd name="connsiteX30" fmla="*/ 2103120 w 2240280"/>
              <a:gd name="connsiteY30" fmla="*/ 274884 h 671124"/>
              <a:gd name="connsiteX31" fmla="*/ 2209800 w 2240280"/>
              <a:gd name="connsiteY31" fmla="*/ 137724 h 671124"/>
              <a:gd name="connsiteX32" fmla="*/ 2240280 w 2240280"/>
              <a:gd name="connsiteY32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883920 w 2240280"/>
              <a:gd name="connsiteY5" fmla="*/ 351084 h 671124"/>
              <a:gd name="connsiteX6" fmla="*/ 929640 w 2240280"/>
              <a:gd name="connsiteY6" fmla="*/ 381564 h 671124"/>
              <a:gd name="connsiteX7" fmla="*/ 1021080 w 2240280"/>
              <a:gd name="connsiteY7" fmla="*/ 412044 h 671124"/>
              <a:gd name="connsiteX8" fmla="*/ 1066800 w 2240280"/>
              <a:gd name="connsiteY8" fmla="*/ 427284 h 671124"/>
              <a:gd name="connsiteX9" fmla="*/ 1097280 w 2240280"/>
              <a:gd name="connsiteY9" fmla="*/ 473004 h 671124"/>
              <a:gd name="connsiteX10" fmla="*/ 1188720 w 2240280"/>
              <a:gd name="connsiteY10" fmla="*/ 503484 h 671124"/>
              <a:gd name="connsiteX11" fmla="*/ 1234440 w 2240280"/>
              <a:gd name="connsiteY11" fmla="*/ 518724 h 671124"/>
              <a:gd name="connsiteX12" fmla="*/ 1280160 w 2240280"/>
              <a:gd name="connsiteY12" fmla="*/ 533964 h 671124"/>
              <a:gd name="connsiteX13" fmla="*/ 1325880 w 2240280"/>
              <a:gd name="connsiteY13" fmla="*/ 564444 h 671124"/>
              <a:gd name="connsiteX14" fmla="*/ 1386840 w 2240280"/>
              <a:gd name="connsiteY14" fmla="*/ 671124 h 671124"/>
              <a:gd name="connsiteX15" fmla="*/ 1432560 w 2240280"/>
              <a:gd name="connsiteY15" fmla="*/ 655884 h 671124"/>
              <a:gd name="connsiteX16" fmla="*/ 1493520 w 2240280"/>
              <a:gd name="connsiteY16" fmla="*/ 564444 h 671124"/>
              <a:gd name="connsiteX17" fmla="*/ 1539240 w 2240280"/>
              <a:gd name="connsiteY17" fmla="*/ 533964 h 671124"/>
              <a:gd name="connsiteX18" fmla="*/ 1584960 w 2240280"/>
              <a:gd name="connsiteY18" fmla="*/ 488244 h 671124"/>
              <a:gd name="connsiteX19" fmla="*/ 1630680 w 2240280"/>
              <a:gd name="connsiteY19" fmla="*/ 473004 h 671124"/>
              <a:gd name="connsiteX20" fmla="*/ 1722120 w 2240280"/>
              <a:gd name="connsiteY20" fmla="*/ 396804 h 671124"/>
              <a:gd name="connsiteX21" fmla="*/ 1813560 w 2240280"/>
              <a:gd name="connsiteY21" fmla="*/ 335844 h 671124"/>
              <a:gd name="connsiteX22" fmla="*/ 1859280 w 2240280"/>
              <a:gd name="connsiteY22" fmla="*/ 305364 h 671124"/>
              <a:gd name="connsiteX23" fmla="*/ 1889760 w 2240280"/>
              <a:gd name="connsiteY23" fmla="*/ 351084 h 671124"/>
              <a:gd name="connsiteX24" fmla="*/ 1950720 w 2240280"/>
              <a:gd name="connsiteY24" fmla="*/ 488244 h 671124"/>
              <a:gd name="connsiteX25" fmla="*/ 1981200 w 2240280"/>
              <a:gd name="connsiteY25" fmla="*/ 442524 h 671124"/>
              <a:gd name="connsiteX26" fmla="*/ 1996440 w 2240280"/>
              <a:gd name="connsiteY26" fmla="*/ 396804 h 671124"/>
              <a:gd name="connsiteX27" fmla="*/ 2042160 w 2240280"/>
              <a:gd name="connsiteY27" fmla="*/ 366324 h 671124"/>
              <a:gd name="connsiteX28" fmla="*/ 2057400 w 2240280"/>
              <a:gd name="connsiteY28" fmla="*/ 305364 h 671124"/>
              <a:gd name="connsiteX29" fmla="*/ 2103120 w 2240280"/>
              <a:gd name="connsiteY29" fmla="*/ 274884 h 671124"/>
              <a:gd name="connsiteX30" fmla="*/ 2209800 w 2240280"/>
              <a:gd name="connsiteY30" fmla="*/ 137724 h 671124"/>
              <a:gd name="connsiteX31" fmla="*/ 2240280 w 2240280"/>
              <a:gd name="connsiteY31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66800 w 2240280"/>
              <a:gd name="connsiteY7" fmla="*/ 427284 h 671124"/>
              <a:gd name="connsiteX8" fmla="*/ 1097280 w 2240280"/>
              <a:gd name="connsiteY8" fmla="*/ 473004 h 671124"/>
              <a:gd name="connsiteX9" fmla="*/ 1188720 w 2240280"/>
              <a:gd name="connsiteY9" fmla="*/ 503484 h 671124"/>
              <a:gd name="connsiteX10" fmla="*/ 1234440 w 2240280"/>
              <a:gd name="connsiteY10" fmla="*/ 518724 h 671124"/>
              <a:gd name="connsiteX11" fmla="*/ 1280160 w 2240280"/>
              <a:gd name="connsiteY11" fmla="*/ 533964 h 671124"/>
              <a:gd name="connsiteX12" fmla="*/ 1325880 w 2240280"/>
              <a:gd name="connsiteY12" fmla="*/ 564444 h 671124"/>
              <a:gd name="connsiteX13" fmla="*/ 1386840 w 2240280"/>
              <a:gd name="connsiteY13" fmla="*/ 671124 h 671124"/>
              <a:gd name="connsiteX14" fmla="*/ 1432560 w 2240280"/>
              <a:gd name="connsiteY14" fmla="*/ 655884 h 671124"/>
              <a:gd name="connsiteX15" fmla="*/ 1493520 w 2240280"/>
              <a:gd name="connsiteY15" fmla="*/ 564444 h 671124"/>
              <a:gd name="connsiteX16" fmla="*/ 1539240 w 2240280"/>
              <a:gd name="connsiteY16" fmla="*/ 533964 h 671124"/>
              <a:gd name="connsiteX17" fmla="*/ 1584960 w 2240280"/>
              <a:gd name="connsiteY17" fmla="*/ 488244 h 671124"/>
              <a:gd name="connsiteX18" fmla="*/ 1630680 w 2240280"/>
              <a:gd name="connsiteY18" fmla="*/ 473004 h 671124"/>
              <a:gd name="connsiteX19" fmla="*/ 1722120 w 2240280"/>
              <a:gd name="connsiteY19" fmla="*/ 396804 h 671124"/>
              <a:gd name="connsiteX20" fmla="*/ 1813560 w 2240280"/>
              <a:gd name="connsiteY20" fmla="*/ 335844 h 671124"/>
              <a:gd name="connsiteX21" fmla="*/ 1859280 w 2240280"/>
              <a:gd name="connsiteY21" fmla="*/ 305364 h 671124"/>
              <a:gd name="connsiteX22" fmla="*/ 1889760 w 2240280"/>
              <a:gd name="connsiteY22" fmla="*/ 351084 h 671124"/>
              <a:gd name="connsiteX23" fmla="*/ 1950720 w 2240280"/>
              <a:gd name="connsiteY23" fmla="*/ 488244 h 671124"/>
              <a:gd name="connsiteX24" fmla="*/ 1981200 w 2240280"/>
              <a:gd name="connsiteY24" fmla="*/ 442524 h 671124"/>
              <a:gd name="connsiteX25" fmla="*/ 1996440 w 2240280"/>
              <a:gd name="connsiteY25" fmla="*/ 396804 h 671124"/>
              <a:gd name="connsiteX26" fmla="*/ 2042160 w 2240280"/>
              <a:gd name="connsiteY26" fmla="*/ 366324 h 671124"/>
              <a:gd name="connsiteX27" fmla="*/ 2057400 w 2240280"/>
              <a:gd name="connsiteY27" fmla="*/ 305364 h 671124"/>
              <a:gd name="connsiteX28" fmla="*/ 2103120 w 2240280"/>
              <a:gd name="connsiteY28" fmla="*/ 274884 h 671124"/>
              <a:gd name="connsiteX29" fmla="*/ 2209800 w 2240280"/>
              <a:gd name="connsiteY29" fmla="*/ 137724 h 671124"/>
              <a:gd name="connsiteX30" fmla="*/ 2240280 w 2240280"/>
              <a:gd name="connsiteY30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097280 w 2240280"/>
              <a:gd name="connsiteY7" fmla="*/ 473004 h 671124"/>
              <a:gd name="connsiteX8" fmla="*/ 1188720 w 2240280"/>
              <a:gd name="connsiteY8" fmla="*/ 503484 h 671124"/>
              <a:gd name="connsiteX9" fmla="*/ 1234440 w 2240280"/>
              <a:gd name="connsiteY9" fmla="*/ 518724 h 671124"/>
              <a:gd name="connsiteX10" fmla="*/ 1280160 w 2240280"/>
              <a:gd name="connsiteY10" fmla="*/ 533964 h 671124"/>
              <a:gd name="connsiteX11" fmla="*/ 1325880 w 2240280"/>
              <a:gd name="connsiteY11" fmla="*/ 564444 h 671124"/>
              <a:gd name="connsiteX12" fmla="*/ 1386840 w 2240280"/>
              <a:gd name="connsiteY12" fmla="*/ 671124 h 671124"/>
              <a:gd name="connsiteX13" fmla="*/ 1432560 w 2240280"/>
              <a:gd name="connsiteY13" fmla="*/ 655884 h 671124"/>
              <a:gd name="connsiteX14" fmla="*/ 1493520 w 2240280"/>
              <a:gd name="connsiteY14" fmla="*/ 564444 h 671124"/>
              <a:gd name="connsiteX15" fmla="*/ 1539240 w 2240280"/>
              <a:gd name="connsiteY15" fmla="*/ 533964 h 671124"/>
              <a:gd name="connsiteX16" fmla="*/ 1584960 w 2240280"/>
              <a:gd name="connsiteY16" fmla="*/ 488244 h 671124"/>
              <a:gd name="connsiteX17" fmla="*/ 1630680 w 2240280"/>
              <a:gd name="connsiteY17" fmla="*/ 473004 h 671124"/>
              <a:gd name="connsiteX18" fmla="*/ 1722120 w 2240280"/>
              <a:gd name="connsiteY18" fmla="*/ 396804 h 671124"/>
              <a:gd name="connsiteX19" fmla="*/ 1813560 w 2240280"/>
              <a:gd name="connsiteY19" fmla="*/ 335844 h 671124"/>
              <a:gd name="connsiteX20" fmla="*/ 1859280 w 2240280"/>
              <a:gd name="connsiteY20" fmla="*/ 305364 h 671124"/>
              <a:gd name="connsiteX21" fmla="*/ 1889760 w 2240280"/>
              <a:gd name="connsiteY21" fmla="*/ 351084 h 671124"/>
              <a:gd name="connsiteX22" fmla="*/ 1950720 w 2240280"/>
              <a:gd name="connsiteY22" fmla="*/ 488244 h 671124"/>
              <a:gd name="connsiteX23" fmla="*/ 1981200 w 2240280"/>
              <a:gd name="connsiteY23" fmla="*/ 442524 h 671124"/>
              <a:gd name="connsiteX24" fmla="*/ 1996440 w 2240280"/>
              <a:gd name="connsiteY24" fmla="*/ 396804 h 671124"/>
              <a:gd name="connsiteX25" fmla="*/ 2042160 w 2240280"/>
              <a:gd name="connsiteY25" fmla="*/ 366324 h 671124"/>
              <a:gd name="connsiteX26" fmla="*/ 2057400 w 2240280"/>
              <a:gd name="connsiteY26" fmla="*/ 305364 h 671124"/>
              <a:gd name="connsiteX27" fmla="*/ 2103120 w 2240280"/>
              <a:gd name="connsiteY27" fmla="*/ 274884 h 671124"/>
              <a:gd name="connsiteX28" fmla="*/ 2209800 w 2240280"/>
              <a:gd name="connsiteY28" fmla="*/ 137724 h 671124"/>
              <a:gd name="connsiteX29" fmla="*/ 2240280 w 2240280"/>
              <a:gd name="connsiteY29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021080 w 2240280"/>
              <a:gd name="connsiteY6" fmla="*/ 412044 h 671124"/>
              <a:gd name="connsiteX7" fmla="*/ 1188720 w 2240280"/>
              <a:gd name="connsiteY7" fmla="*/ 503484 h 671124"/>
              <a:gd name="connsiteX8" fmla="*/ 1234440 w 2240280"/>
              <a:gd name="connsiteY8" fmla="*/ 518724 h 671124"/>
              <a:gd name="connsiteX9" fmla="*/ 1280160 w 2240280"/>
              <a:gd name="connsiteY9" fmla="*/ 533964 h 671124"/>
              <a:gd name="connsiteX10" fmla="*/ 1325880 w 2240280"/>
              <a:gd name="connsiteY10" fmla="*/ 564444 h 671124"/>
              <a:gd name="connsiteX11" fmla="*/ 1386840 w 2240280"/>
              <a:gd name="connsiteY11" fmla="*/ 671124 h 671124"/>
              <a:gd name="connsiteX12" fmla="*/ 1432560 w 2240280"/>
              <a:gd name="connsiteY12" fmla="*/ 655884 h 671124"/>
              <a:gd name="connsiteX13" fmla="*/ 1493520 w 2240280"/>
              <a:gd name="connsiteY13" fmla="*/ 564444 h 671124"/>
              <a:gd name="connsiteX14" fmla="*/ 1539240 w 2240280"/>
              <a:gd name="connsiteY14" fmla="*/ 533964 h 671124"/>
              <a:gd name="connsiteX15" fmla="*/ 1584960 w 2240280"/>
              <a:gd name="connsiteY15" fmla="*/ 488244 h 671124"/>
              <a:gd name="connsiteX16" fmla="*/ 1630680 w 2240280"/>
              <a:gd name="connsiteY16" fmla="*/ 473004 h 671124"/>
              <a:gd name="connsiteX17" fmla="*/ 1722120 w 2240280"/>
              <a:gd name="connsiteY17" fmla="*/ 396804 h 671124"/>
              <a:gd name="connsiteX18" fmla="*/ 1813560 w 2240280"/>
              <a:gd name="connsiteY18" fmla="*/ 335844 h 671124"/>
              <a:gd name="connsiteX19" fmla="*/ 1859280 w 2240280"/>
              <a:gd name="connsiteY19" fmla="*/ 305364 h 671124"/>
              <a:gd name="connsiteX20" fmla="*/ 1889760 w 2240280"/>
              <a:gd name="connsiteY20" fmla="*/ 351084 h 671124"/>
              <a:gd name="connsiteX21" fmla="*/ 1950720 w 2240280"/>
              <a:gd name="connsiteY21" fmla="*/ 488244 h 671124"/>
              <a:gd name="connsiteX22" fmla="*/ 1981200 w 2240280"/>
              <a:gd name="connsiteY22" fmla="*/ 442524 h 671124"/>
              <a:gd name="connsiteX23" fmla="*/ 1996440 w 2240280"/>
              <a:gd name="connsiteY23" fmla="*/ 396804 h 671124"/>
              <a:gd name="connsiteX24" fmla="*/ 2042160 w 2240280"/>
              <a:gd name="connsiteY24" fmla="*/ 366324 h 671124"/>
              <a:gd name="connsiteX25" fmla="*/ 2057400 w 2240280"/>
              <a:gd name="connsiteY25" fmla="*/ 305364 h 671124"/>
              <a:gd name="connsiteX26" fmla="*/ 2103120 w 2240280"/>
              <a:gd name="connsiteY26" fmla="*/ 274884 h 671124"/>
              <a:gd name="connsiteX27" fmla="*/ 2209800 w 2240280"/>
              <a:gd name="connsiteY27" fmla="*/ 137724 h 671124"/>
              <a:gd name="connsiteX28" fmla="*/ 2240280 w 2240280"/>
              <a:gd name="connsiteY28" fmla="*/ 92004 h 671124"/>
              <a:gd name="connsiteX0" fmla="*/ 0 w 2240280"/>
              <a:gd name="connsiteY0" fmla="*/ 15804 h 671124"/>
              <a:gd name="connsiteX1" fmla="*/ 167640 w 2240280"/>
              <a:gd name="connsiteY1" fmla="*/ 15804 h 671124"/>
              <a:gd name="connsiteX2" fmla="*/ 533400 w 2240280"/>
              <a:gd name="connsiteY2" fmla="*/ 229164 h 671124"/>
              <a:gd name="connsiteX3" fmla="*/ 655320 w 2240280"/>
              <a:gd name="connsiteY3" fmla="*/ 244404 h 671124"/>
              <a:gd name="connsiteX4" fmla="*/ 792480 w 2240280"/>
              <a:gd name="connsiteY4" fmla="*/ 320604 h 671124"/>
              <a:gd name="connsiteX5" fmla="*/ 929640 w 2240280"/>
              <a:gd name="connsiteY5" fmla="*/ 381564 h 671124"/>
              <a:gd name="connsiteX6" fmla="*/ 1188720 w 2240280"/>
              <a:gd name="connsiteY6" fmla="*/ 503484 h 671124"/>
              <a:gd name="connsiteX7" fmla="*/ 1234440 w 2240280"/>
              <a:gd name="connsiteY7" fmla="*/ 518724 h 671124"/>
              <a:gd name="connsiteX8" fmla="*/ 1280160 w 2240280"/>
              <a:gd name="connsiteY8" fmla="*/ 533964 h 671124"/>
              <a:gd name="connsiteX9" fmla="*/ 1325880 w 2240280"/>
              <a:gd name="connsiteY9" fmla="*/ 564444 h 671124"/>
              <a:gd name="connsiteX10" fmla="*/ 1386840 w 2240280"/>
              <a:gd name="connsiteY10" fmla="*/ 671124 h 671124"/>
              <a:gd name="connsiteX11" fmla="*/ 1432560 w 2240280"/>
              <a:gd name="connsiteY11" fmla="*/ 655884 h 671124"/>
              <a:gd name="connsiteX12" fmla="*/ 1493520 w 2240280"/>
              <a:gd name="connsiteY12" fmla="*/ 564444 h 671124"/>
              <a:gd name="connsiteX13" fmla="*/ 1539240 w 2240280"/>
              <a:gd name="connsiteY13" fmla="*/ 533964 h 671124"/>
              <a:gd name="connsiteX14" fmla="*/ 1584960 w 2240280"/>
              <a:gd name="connsiteY14" fmla="*/ 488244 h 671124"/>
              <a:gd name="connsiteX15" fmla="*/ 1630680 w 2240280"/>
              <a:gd name="connsiteY15" fmla="*/ 473004 h 671124"/>
              <a:gd name="connsiteX16" fmla="*/ 1722120 w 2240280"/>
              <a:gd name="connsiteY16" fmla="*/ 396804 h 671124"/>
              <a:gd name="connsiteX17" fmla="*/ 1813560 w 2240280"/>
              <a:gd name="connsiteY17" fmla="*/ 335844 h 671124"/>
              <a:gd name="connsiteX18" fmla="*/ 1859280 w 2240280"/>
              <a:gd name="connsiteY18" fmla="*/ 305364 h 671124"/>
              <a:gd name="connsiteX19" fmla="*/ 1889760 w 2240280"/>
              <a:gd name="connsiteY19" fmla="*/ 351084 h 671124"/>
              <a:gd name="connsiteX20" fmla="*/ 1950720 w 2240280"/>
              <a:gd name="connsiteY20" fmla="*/ 488244 h 671124"/>
              <a:gd name="connsiteX21" fmla="*/ 1981200 w 2240280"/>
              <a:gd name="connsiteY21" fmla="*/ 442524 h 671124"/>
              <a:gd name="connsiteX22" fmla="*/ 1996440 w 2240280"/>
              <a:gd name="connsiteY22" fmla="*/ 396804 h 671124"/>
              <a:gd name="connsiteX23" fmla="*/ 2042160 w 2240280"/>
              <a:gd name="connsiteY23" fmla="*/ 366324 h 671124"/>
              <a:gd name="connsiteX24" fmla="*/ 2057400 w 2240280"/>
              <a:gd name="connsiteY24" fmla="*/ 305364 h 671124"/>
              <a:gd name="connsiteX25" fmla="*/ 2103120 w 2240280"/>
              <a:gd name="connsiteY25" fmla="*/ 274884 h 671124"/>
              <a:gd name="connsiteX26" fmla="*/ 2209800 w 2240280"/>
              <a:gd name="connsiteY26" fmla="*/ 137724 h 671124"/>
              <a:gd name="connsiteX27" fmla="*/ 2240280 w 2240280"/>
              <a:gd name="connsiteY27" fmla="*/ 92004 h 671124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792480 w 2240280"/>
              <a:gd name="connsiteY3" fmla="*/ 321733 h 672253"/>
              <a:gd name="connsiteX4" fmla="*/ 929640 w 2240280"/>
              <a:gd name="connsiteY4" fmla="*/ 382693 h 672253"/>
              <a:gd name="connsiteX5" fmla="*/ 1188720 w 2240280"/>
              <a:gd name="connsiteY5" fmla="*/ 504613 h 672253"/>
              <a:gd name="connsiteX6" fmla="*/ 1234440 w 2240280"/>
              <a:gd name="connsiteY6" fmla="*/ 519853 h 672253"/>
              <a:gd name="connsiteX7" fmla="*/ 1280160 w 2240280"/>
              <a:gd name="connsiteY7" fmla="*/ 535093 h 672253"/>
              <a:gd name="connsiteX8" fmla="*/ 1325880 w 2240280"/>
              <a:gd name="connsiteY8" fmla="*/ 565573 h 672253"/>
              <a:gd name="connsiteX9" fmla="*/ 1386840 w 2240280"/>
              <a:gd name="connsiteY9" fmla="*/ 672253 h 672253"/>
              <a:gd name="connsiteX10" fmla="*/ 1432560 w 2240280"/>
              <a:gd name="connsiteY10" fmla="*/ 657013 h 672253"/>
              <a:gd name="connsiteX11" fmla="*/ 1493520 w 2240280"/>
              <a:gd name="connsiteY11" fmla="*/ 565573 h 672253"/>
              <a:gd name="connsiteX12" fmla="*/ 1539240 w 2240280"/>
              <a:gd name="connsiteY12" fmla="*/ 535093 h 672253"/>
              <a:gd name="connsiteX13" fmla="*/ 1584960 w 2240280"/>
              <a:gd name="connsiteY13" fmla="*/ 489373 h 672253"/>
              <a:gd name="connsiteX14" fmla="*/ 1630680 w 2240280"/>
              <a:gd name="connsiteY14" fmla="*/ 474133 h 672253"/>
              <a:gd name="connsiteX15" fmla="*/ 1722120 w 2240280"/>
              <a:gd name="connsiteY15" fmla="*/ 397933 h 672253"/>
              <a:gd name="connsiteX16" fmla="*/ 1813560 w 2240280"/>
              <a:gd name="connsiteY16" fmla="*/ 336973 h 672253"/>
              <a:gd name="connsiteX17" fmla="*/ 1859280 w 2240280"/>
              <a:gd name="connsiteY17" fmla="*/ 306493 h 672253"/>
              <a:gd name="connsiteX18" fmla="*/ 1889760 w 2240280"/>
              <a:gd name="connsiteY18" fmla="*/ 352213 h 672253"/>
              <a:gd name="connsiteX19" fmla="*/ 1950720 w 2240280"/>
              <a:gd name="connsiteY19" fmla="*/ 489373 h 672253"/>
              <a:gd name="connsiteX20" fmla="*/ 1981200 w 2240280"/>
              <a:gd name="connsiteY20" fmla="*/ 443653 h 672253"/>
              <a:gd name="connsiteX21" fmla="*/ 1996440 w 2240280"/>
              <a:gd name="connsiteY21" fmla="*/ 397933 h 672253"/>
              <a:gd name="connsiteX22" fmla="*/ 2042160 w 2240280"/>
              <a:gd name="connsiteY22" fmla="*/ 367453 h 672253"/>
              <a:gd name="connsiteX23" fmla="*/ 2057400 w 2240280"/>
              <a:gd name="connsiteY23" fmla="*/ 306493 h 672253"/>
              <a:gd name="connsiteX24" fmla="*/ 2103120 w 2240280"/>
              <a:gd name="connsiteY24" fmla="*/ 276013 h 672253"/>
              <a:gd name="connsiteX25" fmla="*/ 2209800 w 2240280"/>
              <a:gd name="connsiteY25" fmla="*/ 138853 h 672253"/>
              <a:gd name="connsiteX26" fmla="*/ 2240280 w 2240280"/>
              <a:gd name="connsiteY26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34440 w 2240280"/>
              <a:gd name="connsiteY5" fmla="*/ 519853 h 672253"/>
              <a:gd name="connsiteX6" fmla="*/ 1280160 w 2240280"/>
              <a:gd name="connsiteY6" fmla="*/ 535093 h 672253"/>
              <a:gd name="connsiteX7" fmla="*/ 1325880 w 2240280"/>
              <a:gd name="connsiteY7" fmla="*/ 565573 h 672253"/>
              <a:gd name="connsiteX8" fmla="*/ 1386840 w 2240280"/>
              <a:gd name="connsiteY8" fmla="*/ 672253 h 672253"/>
              <a:gd name="connsiteX9" fmla="*/ 1432560 w 2240280"/>
              <a:gd name="connsiteY9" fmla="*/ 657013 h 672253"/>
              <a:gd name="connsiteX10" fmla="*/ 1493520 w 2240280"/>
              <a:gd name="connsiteY10" fmla="*/ 565573 h 672253"/>
              <a:gd name="connsiteX11" fmla="*/ 1539240 w 2240280"/>
              <a:gd name="connsiteY11" fmla="*/ 535093 h 672253"/>
              <a:gd name="connsiteX12" fmla="*/ 1584960 w 2240280"/>
              <a:gd name="connsiteY12" fmla="*/ 489373 h 672253"/>
              <a:gd name="connsiteX13" fmla="*/ 1630680 w 2240280"/>
              <a:gd name="connsiteY13" fmla="*/ 474133 h 672253"/>
              <a:gd name="connsiteX14" fmla="*/ 1722120 w 2240280"/>
              <a:gd name="connsiteY14" fmla="*/ 397933 h 672253"/>
              <a:gd name="connsiteX15" fmla="*/ 1813560 w 2240280"/>
              <a:gd name="connsiteY15" fmla="*/ 336973 h 672253"/>
              <a:gd name="connsiteX16" fmla="*/ 1859280 w 2240280"/>
              <a:gd name="connsiteY16" fmla="*/ 306493 h 672253"/>
              <a:gd name="connsiteX17" fmla="*/ 1889760 w 2240280"/>
              <a:gd name="connsiteY17" fmla="*/ 352213 h 672253"/>
              <a:gd name="connsiteX18" fmla="*/ 1950720 w 2240280"/>
              <a:gd name="connsiteY18" fmla="*/ 489373 h 672253"/>
              <a:gd name="connsiteX19" fmla="*/ 1981200 w 2240280"/>
              <a:gd name="connsiteY19" fmla="*/ 443653 h 672253"/>
              <a:gd name="connsiteX20" fmla="*/ 1996440 w 2240280"/>
              <a:gd name="connsiteY20" fmla="*/ 397933 h 672253"/>
              <a:gd name="connsiteX21" fmla="*/ 2042160 w 2240280"/>
              <a:gd name="connsiteY21" fmla="*/ 367453 h 672253"/>
              <a:gd name="connsiteX22" fmla="*/ 2057400 w 2240280"/>
              <a:gd name="connsiteY22" fmla="*/ 306493 h 672253"/>
              <a:gd name="connsiteX23" fmla="*/ 2103120 w 2240280"/>
              <a:gd name="connsiteY23" fmla="*/ 276013 h 672253"/>
              <a:gd name="connsiteX24" fmla="*/ 2209800 w 2240280"/>
              <a:gd name="connsiteY24" fmla="*/ 138853 h 672253"/>
              <a:gd name="connsiteX25" fmla="*/ 2240280 w 2240280"/>
              <a:gd name="connsiteY25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280160 w 2240280"/>
              <a:gd name="connsiteY5" fmla="*/ 535093 h 672253"/>
              <a:gd name="connsiteX6" fmla="*/ 1325880 w 2240280"/>
              <a:gd name="connsiteY6" fmla="*/ 565573 h 672253"/>
              <a:gd name="connsiteX7" fmla="*/ 1386840 w 2240280"/>
              <a:gd name="connsiteY7" fmla="*/ 672253 h 672253"/>
              <a:gd name="connsiteX8" fmla="*/ 1432560 w 2240280"/>
              <a:gd name="connsiteY8" fmla="*/ 657013 h 672253"/>
              <a:gd name="connsiteX9" fmla="*/ 1493520 w 2240280"/>
              <a:gd name="connsiteY9" fmla="*/ 565573 h 672253"/>
              <a:gd name="connsiteX10" fmla="*/ 1539240 w 2240280"/>
              <a:gd name="connsiteY10" fmla="*/ 535093 h 672253"/>
              <a:gd name="connsiteX11" fmla="*/ 1584960 w 2240280"/>
              <a:gd name="connsiteY11" fmla="*/ 489373 h 672253"/>
              <a:gd name="connsiteX12" fmla="*/ 1630680 w 2240280"/>
              <a:gd name="connsiteY12" fmla="*/ 474133 h 672253"/>
              <a:gd name="connsiteX13" fmla="*/ 1722120 w 2240280"/>
              <a:gd name="connsiteY13" fmla="*/ 397933 h 672253"/>
              <a:gd name="connsiteX14" fmla="*/ 1813560 w 2240280"/>
              <a:gd name="connsiteY14" fmla="*/ 336973 h 672253"/>
              <a:gd name="connsiteX15" fmla="*/ 1859280 w 2240280"/>
              <a:gd name="connsiteY15" fmla="*/ 306493 h 672253"/>
              <a:gd name="connsiteX16" fmla="*/ 1889760 w 2240280"/>
              <a:gd name="connsiteY16" fmla="*/ 352213 h 672253"/>
              <a:gd name="connsiteX17" fmla="*/ 1950720 w 2240280"/>
              <a:gd name="connsiteY17" fmla="*/ 489373 h 672253"/>
              <a:gd name="connsiteX18" fmla="*/ 1981200 w 2240280"/>
              <a:gd name="connsiteY18" fmla="*/ 443653 h 672253"/>
              <a:gd name="connsiteX19" fmla="*/ 1996440 w 2240280"/>
              <a:gd name="connsiteY19" fmla="*/ 397933 h 672253"/>
              <a:gd name="connsiteX20" fmla="*/ 2042160 w 2240280"/>
              <a:gd name="connsiteY20" fmla="*/ 367453 h 672253"/>
              <a:gd name="connsiteX21" fmla="*/ 2057400 w 2240280"/>
              <a:gd name="connsiteY21" fmla="*/ 306493 h 672253"/>
              <a:gd name="connsiteX22" fmla="*/ 2103120 w 2240280"/>
              <a:gd name="connsiteY22" fmla="*/ 276013 h 672253"/>
              <a:gd name="connsiteX23" fmla="*/ 2209800 w 2240280"/>
              <a:gd name="connsiteY23" fmla="*/ 138853 h 672253"/>
              <a:gd name="connsiteX24" fmla="*/ 2240280 w 2240280"/>
              <a:gd name="connsiteY24" fmla="*/ 93133 h 672253"/>
              <a:gd name="connsiteX0" fmla="*/ 0 w 2240280"/>
              <a:gd name="connsiteY0" fmla="*/ 16933 h 672253"/>
              <a:gd name="connsiteX1" fmla="*/ 167640 w 2240280"/>
              <a:gd name="connsiteY1" fmla="*/ 16933 h 672253"/>
              <a:gd name="connsiteX2" fmla="*/ 655320 w 2240280"/>
              <a:gd name="connsiteY2" fmla="*/ 245533 h 672253"/>
              <a:gd name="connsiteX3" fmla="*/ 929640 w 2240280"/>
              <a:gd name="connsiteY3" fmla="*/ 382693 h 672253"/>
              <a:gd name="connsiteX4" fmla="*/ 1188720 w 2240280"/>
              <a:gd name="connsiteY4" fmla="*/ 504613 h 672253"/>
              <a:gd name="connsiteX5" fmla="*/ 1325880 w 2240280"/>
              <a:gd name="connsiteY5" fmla="*/ 565573 h 672253"/>
              <a:gd name="connsiteX6" fmla="*/ 1386840 w 2240280"/>
              <a:gd name="connsiteY6" fmla="*/ 672253 h 672253"/>
              <a:gd name="connsiteX7" fmla="*/ 1432560 w 2240280"/>
              <a:gd name="connsiteY7" fmla="*/ 657013 h 672253"/>
              <a:gd name="connsiteX8" fmla="*/ 1493520 w 2240280"/>
              <a:gd name="connsiteY8" fmla="*/ 565573 h 672253"/>
              <a:gd name="connsiteX9" fmla="*/ 1539240 w 2240280"/>
              <a:gd name="connsiteY9" fmla="*/ 535093 h 672253"/>
              <a:gd name="connsiteX10" fmla="*/ 1584960 w 2240280"/>
              <a:gd name="connsiteY10" fmla="*/ 489373 h 672253"/>
              <a:gd name="connsiteX11" fmla="*/ 1630680 w 2240280"/>
              <a:gd name="connsiteY11" fmla="*/ 474133 h 672253"/>
              <a:gd name="connsiteX12" fmla="*/ 1722120 w 2240280"/>
              <a:gd name="connsiteY12" fmla="*/ 397933 h 672253"/>
              <a:gd name="connsiteX13" fmla="*/ 1813560 w 2240280"/>
              <a:gd name="connsiteY13" fmla="*/ 336973 h 672253"/>
              <a:gd name="connsiteX14" fmla="*/ 1859280 w 2240280"/>
              <a:gd name="connsiteY14" fmla="*/ 306493 h 672253"/>
              <a:gd name="connsiteX15" fmla="*/ 1889760 w 2240280"/>
              <a:gd name="connsiteY15" fmla="*/ 352213 h 672253"/>
              <a:gd name="connsiteX16" fmla="*/ 1950720 w 2240280"/>
              <a:gd name="connsiteY16" fmla="*/ 489373 h 672253"/>
              <a:gd name="connsiteX17" fmla="*/ 1981200 w 2240280"/>
              <a:gd name="connsiteY17" fmla="*/ 443653 h 672253"/>
              <a:gd name="connsiteX18" fmla="*/ 1996440 w 2240280"/>
              <a:gd name="connsiteY18" fmla="*/ 397933 h 672253"/>
              <a:gd name="connsiteX19" fmla="*/ 2042160 w 2240280"/>
              <a:gd name="connsiteY19" fmla="*/ 367453 h 672253"/>
              <a:gd name="connsiteX20" fmla="*/ 2057400 w 2240280"/>
              <a:gd name="connsiteY20" fmla="*/ 306493 h 672253"/>
              <a:gd name="connsiteX21" fmla="*/ 2103120 w 2240280"/>
              <a:gd name="connsiteY21" fmla="*/ 276013 h 672253"/>
              <a:gd name="connsiteX22" fmla="*/ 2209800 w 2240280"/>
              <a:gd name="connsiteY22" fmla="*/ 138853 h 672253"/>
              <a:gd name="connsiteX23" fmla="*/ 2240280 w 2240280"/>
              <a:gd name="connsiteY23" fmla="*/ 93133 h 672253"/>
              <a:gd name="connsiteX0" fmla="*/ 0 w 2240280"/>
              <a:gd name="connsiteY0" fmla="*/ 16933 h 681309"/>
              <a:gd name="connsiteX1" fmla="*/ 167640 w 2240280"/>
              <a:gd name="connsiteY1" fmla="*/ 16933 h 681309"/>
              <a:gd name="connsiteX2" fmla="*/ 655320 w 2240280"/>
              <a:gd name="connsiteY2" fmla="*/ 245533 h 681309"/>
              <a:gd name="connsiteX3" fmla="*/ 929640 w 2240280"/>
              <a:gd name="connsiteY3" fmla="*/ 382693 h 681309"/>
              <a:gd name="connsiteX4" fmla="*/ 1188720 w 2240280"/>
              <a:gd name="connsiteY4" fmla="*/ 504613 h 681309"/>
              <a:gd name="connsiteX5" fmla="*/ 1386840 w 2240280"/>
              <a:gd name="connsiteY5" fmla="*/ 672253 h 681309"/>
              <a:gd name="connsiteX6" fmla="*/ 1432560 w 2240280"/>
              <a:gd name="connsiteY6" fmla="*/ 657013 h 681309"/>
              <a:gd name="connsiteX7" fmla="*/ 1493520 w 2240280"/>
              <a:gd name="connsiteY7" fmla="*/ 565573 h 681309"/>
              <a:gd name="connsiteX8" fmla="*/ 1539240 w 2240280"/>
              <a:gd name="connsiteY8" fmla="*/ 535093 h 681309"/>
              <a:gd name="connsiteX9" fmla="*/ 1584960 w 2240280"/>
              <a:gd name="connsiteY9" fmla="*/ 489373 h 681309"/>
              <a:gd name="connsiteX10" fmla="*/ 1630680 w 2240280"/>
              <a:gd name="connsiteY10" fmla="*/ 474133 h 681309"/>
              <a:gd name="connsiteX11" fmla="*/ 1722120 w 2240280"/>
              <a:gd name="connsiteY11" fmla="*/ 397933 h 681309"/>
              <a:gd name="connsiteX12" fmla="*/ 1813560 w 2240280"/>
              <a:gd name="connsiteY12" fmla="*/ 336973 h 681309"/>
              <a:gd name="connsiteX13" fmla="*/ 1859280 w 2240280"/>
              <a:gd name="connsiteY13" fmla="*/ 306493 h 681309"/>
              <a:gd name="connsiteX14" fmla="*/ 1889760 w 2240280"/>
              <a:gd name="connsiteY14" fmla="*/ 352213 h 681309"/>
              <a:gd name="connsiteX15" fmla="*/ 1950720 w 2240280"/>
              <a:gd name="connsiteY15" fmla="*/ 489373 h 681309"/>
              <a:gd name="connsiteX16" fmla="*/ 1981200 w 2240280"/>
              <a:gd name="connsiteY16" fmla="*/ 443653 h 681309"/>
              <a:gd name="connsiteX17" fmla="*/ 1996440 w 2240280"/>
              <a:gd name="connsiteY17" fmla="*/ 397933 h 681309"/>
              <a:gd name="connsiteX18" fmla="*/ 2042160 w 2240280"/>
              <a:gd name="connsiteY18" fmla="*/ 367453 h 681309"/>
              <a:gd name="connsiteX19" fmla="*/ 2057400 w 2240280"/>
              <a:gd name="connsiteY19" fmla="*/ 306493 h 681309"/>
              <a:gd name="connsiteX20" fmla="*/ 2103120 w 2240280"/>
              <a:gd name="connsiteY20" fmla="*/ 276013 h 681309"/>
              <a:gd name="connsiteX21" fmla="*/ 2209800 w 2240280"/>
              <a:gd name="connsiteY21" fmla="*/ 138853 h 681309"/>
              <a:gd name="connsiteX22" fmla="*/ 2240280 w 2240280"/>
              <a:gd name="connsiteY22" fmla="*/ 93133 h 681309"/>
              <a:gd name="connsiteX0" fmla="*/ 0 w 2240280"/>
              <a:gd name="connsiteY0" fmla="*/ 16933 h 673018"/>
              <a:gd name="connsiteX1" fmla="*/ 167640 w 2240280"/>
              <a:gd name="connsiteY1" fmla="*/ 16933 h 673018"/>
              <a:gd name="connsiteX2" fmla="*/ 655320 w 2240280"/>
              <a:gd name="connsiteY2" fmla="*/ 245533 h 673018"/>
              <a:gd name="connsiteX3" fmla="*/ 929640 w 2240280"/>
              <a:gd name="connsiteY3" fmla="*/ 382693 h 673018"/>
              <a:gd name="connsiteX4" fmla="*/ 1188720 w 2240280"/>
              <a:gd name="connsiteY4" fmla="*/ 504613 h 673018"/>
              <a:gd name="connsiteX5" fmla="*/ 1386840 w 2240280"/>
              <a:gd name="connsiteY5" fmla="*/ 672253 h 673018"/>
              <a:gd name="connsiteX6" fmla="*/ 1493520 w 2240280"/>
              <a:gd name="connsiteY6" fmla="*/ 565573 h 673018"/>
              <a:gd name="connsiteX7" fmla="*/ 1539240 w 2240280"/>
              <a:gd name="connsiteY7" fmla="*/ 535093 h 673018"/>
              <a:gd name="connsiteX8" fmla="*/ 1584960 w 2240280"/>
              <a:gd name="connsiteY8" fmla="*/ 489373 h 673018"/>
              <a:gd name="connsiteX9" fmla="*/ 1630680 w 2240280"/>
              <a:gd name="connsiteY9" fmla="*/ 474133 h 673018"/>
              <a:gd name="connsiteX10" fmla="*/ 1722120 w 2240280"/>
              <a:gd name="connsiteY10" fmla="*/ 397933 h 673018"/>
              <a:gd name="connsiteX11" fmla="*/ 1813560 w 2240280"/>
              <a:gd name="connsiteY11" fmla="*/ 336973 h 673018"/>
              <a:gd name="connsiteX12" fmla="*/ 1859280 w 2240280"/>
              <a:gd name="connsiteY12" fmla="*/ 306493 h 673018"/>
              <a:gd name="connsiteX13" fmla="*/ 1889760 w 2240280"/>
              <a:gd name="connsiteY13" fmla="*/ 352213 h 673018"/>
              <a:gd name="connsiteX14" fmla="*/ 1950720 w 2240280"/>
              <a:gd name="connsiteY14" fmla="*/ 489373 h 673018"/>
              <a:gd name="connsiteX15" fmla="*/ 1981200 w 2240280"/>
              <a:gd name="connsiteY15" fmla="*/ 443653 h 673018"/>
              <a:gd name="connsiteX16" fmla="*/ 1996440 w 2240280"/>
              <a:gd name="connsiteY16" fmla="*/ 397933 h 673018"/>
              <a:gd name="connsiteX17" fmla="*/ 2042160 w 2240280"/>
              <a:gd name="connsiteY17" fmla="*/ 367453 h 673018"/>
              <a:gd name="connsiteX18" fmla="*/ 2057400 w 2240280"/>
              <a:gd name="connsiteY18" fmla="*/ 306493 h 673018"/>
              <a:gd name="connsiteX19" fmla="*/ 2103120 w 2240280"/>
              <a:gd name="connsiteY19" fmla="*/ 276013 h 673018"/>
              <a:gd name="connsiteX20" fmla="*/ 2209800 w 2240280"/>
              <a:gd name="connsiteY20" fmla="*/ 138853 h 673018"/>
              <a:gd name="connsiteX21" fmla="*/ 2240280 w 2240280"/>
              <a:gd name="connsiteY21" fmla="*/ 93133 h 673018"/>
              <a:gd name="connsiteX0" fmla="*/ 0 w 2240280"/>
              <a:gd name="connsiteY0" fmla="*/ 16933 h 672420"/>
              <a:gd name="connsiteX1" fmla="*/ 167640 w 2240280"/>
              <a:gd name="connsiteY1" fmla="*/ 16933 h 672420"/>
              <a:gd name="connsiteX2" fmla="*/ 655320 w 2240280"/>
              <a:gd name="connsiteY2" fmla="*/ 245533 h 672420"/>
              <a:gd name="connsiteX3" fmla="*/ 929640 w 2240280"/>
              <a:gd name="connsiteY3" fmla="*/ 382693 h 672420"/>
              <a:gd name="connsiteX4" fmla="*/ 1188720 w 2240280"/>
              <a:gd name="connsiteY4" fmla="*/ 504613 h 672420"/>
              <a:gd name="connsiteX5" fmla="*/ 1386840 w 2240280"/>
              <a:gd name="connsiteY5" fmla="*/ 672253 h 672420"/>
              <a:gd name="connsiteX6" fmla="*/ 1539240 w 2240280"/>
              <a:gd name="connsiteY6" fmla="*/ 535093 h 672420"/>
              <a:gd name="connsiteX7" fmla="*/ 1584960 w 2240280"/>
              <a:gd name="connsiteY7" fmla="*/ 489373 h 672420"/>
              <a:gd name="connsiteX8" fmla="*/ 1630680 w 2240280"/>
              <a:gd name="connsiteY8" fmla="*/ 474133 h 672420"/>
              <a:gd name="connsiteX9" fmla="*/ 1722120 w 2240280"/>
              <a:gd name="connsiteY9" fmla="*/ 397933 h 672420"/>
              <a:gd name="connsiteX10" fmla="*/ 1813560 w 2240280"/>
              <a:gd name="connsiteY10" fmla="*/ 336973 h 672420"/>
              <a:gd name="connsiteX11" fmla="*/ 1859280 w 2240280"/>
              <a:gd name="connsiteY11" fmla="*/ 306493 h 672420"/>
              <a:gd name="connsiteX12" fmla="*/ 1889760 w 2240280"/>
              <a:gd name="connsiteY12" fmla="*/ 352213 h 672420"/>
              <a:gd name="connsiteX13" fmla="*/ 1950720 w 2240280"/>
              <a:gd name="connsiteY13" fmla="*/ 489373 h 672420"/>
              <a:gd name="connsiteX14" fmla="*/ 1981200 w 2240280"/>
              <a:gd name="connsiteY14" fmla="*/ 443653 h 672420"/>
              <a:gd name="connsiteX15" fmla="*/ 1996440 w 2240280"/>
              <a:gd name="connsiteY15" fmla="*/ 397933 h 672420"/>
              <a:gd name="connsiteX16" fmla="*/ 2042160 w 2240280"/>
              <a:gd name="connsiteY16" fmla="*/ 367453 h 672420"/>
              <a:gd name="connsiteX17" fmla="*/ 2057400 w 2240280"/>
              <a:gd name="connsiteY17" fmla="*/ 306493 h 672420"/>
              <a:gd name="connsiteX18" fmla="*/ 2103120 w 2240280"/>
              <a:gd name="connsiteY18" fmla="*/ 276013 h 672420"/>
              <a:gd name="connsiteX19" fmla="*/ 2209800 w 2240280"/>
              <a:gd name="connsiteY19" fmla="*/ 138853 h 672420"/>
              <a:gd name="connsiteX20" fmla="*/ 2240280 w 2240280"/>
              <a:gd name="connsiteY20" fmla="*/ 93133 h 672420"/>
              <a:gd name="connsiteX0" fmla="*/ 0 w 2240280"/>
              <a:gd name="connsiteY0" fmla="*/ 16933 h 672424"/>
              <a:gd name="connsiteX1" fmla="*/ 167640 w 2240280"/>
              <a:gd name="connsiteY1" fmla="*/ 16933 h 672424"/>
              <a:gd name="connsiteX2" fmla="*/ 655320 w 2240280"/>
              <a:gd name="connsiteY2" fmla="*/ 245533 h 672424"/>
              <a:gd name="connsiteX3" fmla="*/ 929640 w 2240280"/>
              <a:gd name="connsiteY3" fmla="*/ 382693 h 672424"/>
              <a:gd name="connsiteX4" fmla="*/ 1188720 w 2240280"/>
              <a:gd name="connsiteY4" fmla="*/ 504613 h 672424"/>
              <a:gd name="connsiteX5" fmla="*/ 1386840 w 2240280"/>
              <a:gd name="connsiteY5" fmla="*/ 672253 h 672424"/>
              <a:gd name="connsiteX6" fmla="*/ 1539240 w 2240280"/>
              <a:gd name="connsiteY6" fmla="*/ 535093 h 672424"/>
              <a:gd name="connsiteX7" fmla="*/ 1630680 w 2240280"/>
              <a:gd name="connsiteY7" fmla="*/ 474133 h 672424"/>
              <a:gd name="connsiteX8" fmla="*/ 1722120 w 2240280"/>
              <a:gd name="connsiteY8" fmla="*/ 397933 h 672424"/>
              <a:gd name="connsiteX9" fmla="*/ 1813560 w 2240280"/>
              <a:gd name="connsiteY9" fmla="*/ 336973 h 672424"/>
              <a:gd name="connsiteX10" fmla="*/ 1859280 w 2240280"/>
              <a:gd name="connsiteY10" fmla="*/ 306493 h 672424"/>
              <a:gd name="connsiteX11" fmla="*/ 1889760 w 2240280"/>
              <a:gd name="connsiteY11" fmla="*/ 352213 h 672424"/>
              <a:gd name="connsiteX12" fmla="*/ 1950720 w 2240280"/>
              <a:gd name="connsiteY12" fmla="*/ 489373 h 672424"/>
              <a:gd name="connsiteX13" fmla="*/ 1981200 w 2240280"/>
              <a:gd name="connsiteY13" fmla="*/ 443653 h 672424"/>
              <a:gd name="connsiteX14" fmla="*/ 1996440 w 2240280"/>
              <a:gd name="connsiteY14" fmla="*/ 397933 h 672424"/>
              <a:gd name="connsiteX15" fmla="*/ 2042160 w 2240280"/>
              <a:gd name="connsiteY15" fmla="*/ 367453 h 672424"/>
              <a:gd name="connsiteX16" fmla="*/ 2057400 w 2240280"/>
              <a:gd name="connsiteY16" fmla="*/ 306493 h 672424"/>
              <a:gd name="connsiteX17" fmla="*/ 2103120 w 2240280"/>
              <a:gd name="connsiteY17" fmla="*/ 276013 h 672424"/>
              <a:gd name="connsiteX18" fmla="*/ 2209800 w 2240280"/>
              <a:gd name="connsiteY18" fmla="*/ 138853 h 672424"/>
              <a:gd name="connsiteX19" fmla="*/ 2240280 w 2240280"/>
              <a:gd name="connsiteY19" fmla="*/ 93133 h 672424"/>
              <a:gd name="connsiteX0" fmla="*/ 0 w 2240280"/>
              <a:gd name="connsiteY0" fmla="*/ 16933 h 672445"/>
              <a:gd name="connsiteX1" fmla="*/ 167640 w 2240280"/>
              <a:gd name="connsiteY1" fmla="*/ 16933 h 672445"/>
              <a:gd name="connsiteX2" fmla="*/ 655320 w 2240280"/>
              <a:gd name="connsiteY2" fmla="*/ 245533 h 672445"/>
              <a:gd name="connsiteX3" fmla="*/ 929640 w 2240280"/>
              <a:gd name="connsiteY3" fmla="*/ 382693 h 672445"/>
              <a:gd name="connsiteX4" fmla="*/ 1188720 w 2240280"/>
              <a:gd name="connsiteY4" fmla="*/ 504613 h 672445"/>
              <a:gd name="connsiteX5" fmla="*/ 1386840 w 2240280"/>
              <a:gd name="connsiteY5" fmla="*/ 672253 h 672445"/>
              <a:gd name="connsiteX6" fmla="*/ 1539240 w 2240280"/>
              <a:gd name="connsiteY6" fmla="*/ 535093 h 672445"/>
              <a:gd name="connsiteX7" fmla="*/ 1722120 w 2240280"/>
              <a:gd name="connsiteY7" fmla="*/ 397933 h 672445"/>
              <a:gd name="connsiteX8" fmla="*/ 1813560 w 2240280"/>
              <a:gd name="connsiteY8" fmla="*/ 336973 h 672445"/>
              <a:gd name="connsiteX9" fmla="*/ 1859280 w 2240280"/>
              <a:gd name="connsiteY9" fmla="*/ 306493 h 672445"/>
              <a:gd name="connsiteX10" fmla="*/ 1889760 w 2240280"/>
              <a:gd name="connsiteY10" fmla="*/ 352213 h 672445"/>
              <a:gd name="connsiteX11" fmla="*/ 1950720 w 2240280"/>
              <a:gd name="connsiteY11" fmla="*/ 489373 h 672445"/>
              <a:gd name="connsiteX12" fmla="*/ 1981200 w 2240280"/>
              <a:gd name="connsiteY12" fmla="*/ 443653 h 672445"/>
              <a:gd name="connsiteX13" fmla="*/ 1996440 w 2240280"/>
              <a:gd name="connsiteY13" fmla="*/ 397933 h 672445"/>
              <a:gd name="connsiteX14" fmla="*/ 2042160 w 2240280"/>
              <a:gd name="connsiteY14" fmla="*/ 367453 h 672445"/>
              <a:gd name="connsiteX15" fmla="*/ 2057400 w 2240280"/>
              <a:gd name="connsiteY15" fmla="*/ 306493 h 672445"/>
              <a:gd name="connsiteX16" fmla="*/ 2103120 w 2240280"/>
              <a:gd name="connsiteY16" fmla="*/ 276013 h 672445"/>
              <a:gd name="connsiteX17" fmla="*/ 2209800 w 2240280"/>
              <a:gd name="connsiteY17" fmla="*/ 138853 h 672445"/>
              <a:gd name="connsiteX18" fmla="*/ 2240280 w 2240280"/>
              <a:gd name="connsiteY18" fmla="*/ 93133 h 672445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889760 w 2240280"/>
              <a:gd name="connsiteY9" fmla="*/ 352213 h 672467"/>
              <a:gd name="connsiteX10" fmla="*/ 1950720 w 2240280"/>
              <a:gd name="connsiteY10" fmla="*/ 489373 h 672467"/>
              <a:gd name="connsiteX11" fmla="*/ 1981200 w 2240280"/>
              <a:gd name="connsiteY11" fmla="*/ 443653 h 672467"/>
              <a:gd name="connsiteX12" fmla="*/ 1996440 w 2240280"/>
              <a:gd name="connsiteY12" fmla="*/ 397933 h 672467"/>
              <a:gd name="connsiteX13" fmla="*/ 2042160 w 2240280"/>
              <a:gd name="connsiteY13" fmla="*/ 367453 h 672467"/>
              <a:gd name="connsiteX14" fmla="*/ 2057400 w 2240280"/>
              <a:gd name="connsiteY14" fmla="*/ 306493 h 672467"/>
              <a:gd name="connsiteX15" fmla="*/ 2103120 w 2240280"/>
              <a:gd name="connsiteY15" fmla="*/ 276013 h 672467"/>
              <a:gd name="connsiteX16" fmla="*/ 2209800 w 2240280"/>
              <a:gd name="connsiteY16" fmla="*/ 138853 h 672467"/>
              <a:gd name="connsiteX17" fmla="*/ 2240280 w 2240280"/>
              <a:gd name="connsiteY17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81200 w 2240280"/>
              <a:gd name="connsiteY10" fmla="*/ 443653 h 672467"/>
              <a:gd name="connsiteX11" fmla="*/ 1996440 w 2240280"/>
              <a:gd name="connsiteY11" fmla="*/ 397933 h 672467"/>
              <a:gd name="connsiteX12" fmla="*/ 2042160 w 2240280"/>
              <a:gd name="connsiteY12" fmla="*/ 367453 h 672467"/>
              <a:gd name="connsiteX13" fmla="*/ 2057400 w 2240280"/>
              <a:gd name="connsiteY13" fmla="*/ 306493 h 672467"/>
              <a:gd name="connsiteX14" fmla="*/ 2103120 w 2240280"/>
              <a:gd name="connsiteY14" fmla="*/ 276013 h 672467"/>
              <a:gd name="connsiteX15" fmla="*/ 2209800 w 2240280"/>
              <a:gd name="connsiteY15" fmla="*/ 138853 h 672467"/>
              <a:gd name="connsiteX16" fmla="*/ 2240280 w 2240280"/>
              <a:gd name="connsiteY16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50720 w 2240280"/>
              <a:gd name="connsiteY9" fmla="*/ 489373 h 672467"/>
              <a:gd name="connsiteX10" fmla="*/ 1996440 w 2240280"/>
              <a:gd name="connsiteY10" fmla="*/ 397933 h 672467"/>
              <a:gd name="connsiteX11" fmla="*/ 2042160 w 2240280"/>
              <a:gd name="connsiteY11" fmla="*/ 367453 h 672467"/>
              <a:gd name="connsiteX12" fmla="*/ 2057400 w 2240280"/>
              <a:gd name="connsiteY12" fmla="*/ 306493 h 672467"/>
              <a:gd name="connsiteX13" fmla="*/ 2103120 w 2240280"/>
              <a:gd name="connsiteY13" fmla="*/ 276013 h 672467"/>
              <a:gd name="connsiteX14" fmla="*/ 2209800 w 2240280"/>
              <a:gd name="connsiteY14" fmla="*/ 138853 h 672467"/>
              <a:gd name="connsiteX15" fmla="*/ 2240280 w 2240280"/>
              <a:gd name="connsiteY15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1996440 w 2240280"/>
              <a:gd name="connsiteY9" fmla="*/ 397933 h 672467"/>
              <a:gd name="connsiteX10" fmla="*/ 2042160 w 2240280"/>
              <a:gd name="connsiteY10" fmla="*/ 367453 h 672467"/>
              <a:gd name="connsiteX11" fmla="*/ 2057400 w 2240280"/>
              <a:gd name="connsiteY11" fmla="*/ 306493 h 672467"/>
              <a:gd name="connsiteX12" fmla="*/ 2103120 w 2240280"/>
              <a:gd name="connsiteY12" fmla="*/ 276013 h 672467"/>
              <a:gd name="connsiteX13" fmla="*/ 2209800 w 2240280"/>
              <a:gd name="connsiteY13" fmla="*/ 138853 h 672467"/>
              <a:gd name="connsiteX14" fmla="*/ 2240280 w 2240280"/>
              <a:gd name="connsiteY14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42160 w 2240280"/>
              <a:gd name="connsiteY9" fmla="*/ 367453 h 672467"/>
              <a:gd name="connsiteX10" fmla="*/ 2057400 w 2240280"/>
              <a:gd name="connsiteY10" fmla="*/ 306493 h 672467"/>
              <a:gd name="connsiteX11" fmla="*/ 2103120 w 2240280"/>
              <a:gd name="connsiteY11" fmla="*/ 276013 h 672467"/>
              <a:gd name="connsiteX12" fmla="*/ 2209800 w 2240280"/>
              <a:gd name="connsiteY12" fmla="*/ 138853 h 672467"/>
              <a:gd name="connsiteX13" fmla="*/ 2240280 w 2240280"/>
              <a:gd name="connsiteY13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057400 w 2240280"/>
              <a:gd name="connsiteY9" fmla="*/ 306493 h 672467"/>
              <a:gd name="connsiteX10" fmla="*/ 2103120 w 2240280"/>
              <a:gd name="connsiteY10" fmla="*/ 276013 h 672467"/>
              <a:gd name="connsiteX11" fmla="*/ 2209800 w 2240280"/>
              <a:gd name="connsiteY11" fmla="*/ 138853 h 672467"/>
              <a:gd name="connsiteX12" fmla="*/ 2240280 w 2240280"/>
              <a:gd name="connsiteY12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103120 w 2240280"/>
              <a:gd name="connsiteY9" fmla="*/ 276013 h 672467"/>
              <a:gd name="connsiteX10" fmla="*/ 2209800 w 2240280"/>
              <a:gd name="connsiteY10" fmla="*/ 138853 h 672467"/>
              <a:gd name="connsiteX11" fmla="*/ 2240280 w 2240280"/>
              <a:gd name="connsiteY11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09800 w 2240280"/>
              <a:gd name="connsiteY9" fmla="*/ 138853 h 672467"/>
              <a:gd name="connsiteX10" fmla="*/ 2240280 w 2240280"/>
              <a:gd name="connsiteY10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1859280 w 2240280"/>
              <a:gd name="connsiteY8" fmla="*/ 306493 h 672467"/>
              <a:gd name="connsiteX9" fmla="*/ 2240280 w 2240280"/>
              <a:gd name="connsiteY9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3826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2467"/>
              <a:gd name="connsiteX1" fmla="*/ 167640 w 2240280"/>
              <a:gd name="connsiteY1" fmla="*/ 16933 h 672467"/>
              <a:gd name="connsiteX2" fmla="*/ 655320 w 2240280"/>
              <a:gd name="connsiteY2" fmla="*/ 245533 h 672467"/>
              <a:gd name="connsiteX3" fmla="*/ 929640 w 2240280"/>
              <a:gd name="connsiteY3" fmla="*/ 433493 h 672467"/>
              <a:gd name="connsiteX4" fmla="*/ 1188720 w 2240280"/>
              <a:gd name="connsiteY4" fmla="*/ 504613 h 672467"/>
              <a:gd name="connsiteX5" fmla="*/ 1386840 w 2240280"/>
              <a:gd name="connsiteY5" fmla="*/ 672253 h 672467"/>
              <a:gd name="connsiteX6" fmla="*/ 1539240 w 2240280"/>
              <a:gd name="connsiteY6" fmla="*/ 535093 h 672467"/>
              <a:gd name="connsiteX7" fmla="*/ 1813560 w 2240280"/>
              <a:gd name="connsiteY7" fmla="*/ 336973 h 672467"/>
              <a:gd name="connsiteX8" fmla="*/ 2240280 w 2240280"/>
              <a:gd name="connsiteY8" fmla="*/ 93133 h 672467"/>
              <a:gd name="connsiteX0" fmla="*/ 0 w 2240280"/>
              <a:gd name="connsiteY0" fmla="*/ 16933 h 674188"/>
              <a:gd name="connsiteX1" fmla="*/ 167640 w 2240280"/>
              <a:gd name="connsiteY1" fmla="*/ 16933 h 674188"/>
              <a:gd name="connsiteX2" fmla="*/ 655320 w 2240280"/>
              <a:gd name="connsiteY2" fmla="*/ 245533 h 674188"/>
              <a:gd name="connsiteX3" fmla="*/ 929640 w 2240280"/>
              <a:gd name="connsiteY3" fmla="*/ 433493 h 674188"/>
              <a:gd name="connsiteX4" fmla="*/ 1386840 w 2240280"/>
              <a:gd name="connsiteY4" fmla="*/ 672253 h 674188"/>
              <a:gd name="connsiteX5" fmla="*/ 1539240 w 2240280"/>
              <a:gd name="connsiteY5" fmla="*/ 535093 h 674188"/>
              <a:gd name="connsiteX6" fmla="*/ 1813560 w 2240280"/>
              <a:gd name="connsiteY6" fmla="*/ 336973 h 674188"/>
              <a:gd name="connsiteX7" fmla="*/ 2240280 w 2240280"/>
              <a:gd name="connsiteY7" fmla="*/ 93133 h 674188"/>
              <a:gd name="connsiteX0" fmla="*/ 0 w 2240280"/>
              <a:gd name="connsiteY0" fmla="*/ 16933 h 674478"/>
              <a:gd name="connsiteX1" fmla="*/ 167640 w 2240280"/>
              <a:gd name="connsiteY1" fmla="*/ 16933 h 674478"/>
              <a:gd name="connsiteX2" fmla="*/ 655320 w 2240280"/>
              <a:gd name="connsiteY2" fmla="*/ 245533 h 674478"/>
              <a:gd name="connsiteX3" fmla="*/ 929640 w 2240280"/>
              <a:gd name="connsiteY3" fmla="*/ 433493 h 674478"/>
              <a:gd name="connsiteX4" fmla="*/ 1386840 w 2240280"/>
              <a:gd name="connsiteY4" fmla="*/ 672253 h 674478"/>
              <a:gd name="connsiteX5" fmla="*/ 1539240 w 2240280"/>
              <a:gd name="connsiteY5" fmla="*/ 535093 h 674478"/>
              <a:gd name="connsiteX6" fmla="*/ 1854200 w 2240280"/>
              <a:gd name="connsiteY6" fmla="*/ 245533 h 674478"/>
              <a:gd name="connsiteX7" fmla="*/ 2240280 w 2240280"/>
              <a:gd name="connsiteY7" fmla="*/ 93133 h 674478"/>
              <a:gd name="connsiteX0" fmla="*/ 0 w 2372360"/>
              <a:gd name="connsiteY0" fmla="*/ 16933 h 674478"/>
              <a:gd name="connsiteX1" fmla="*/ 167640 w 2372360"/>
              <a:gd name="connsiteY1" fmla="*/ 16933 h 674478"/>
              <a:gd name="connsiteX2" fmla="*/ 655320 w 2372360"/>
              <a:gd name="connsiteY2" fmla="*/ 245533 h 674478"/>
              <a:gd name="connsiteX3" fmla="*/ 929640 w 2372360"/>
              <a:gd name="connsiteY3" fmla="*/ 433493 h 674478"/>
              <a:gd name="connsiteX4" fmla="*/ 1386840 w 2372360"/>
              <a:gd name="connsiteY4" fmla="*/ 672253 h 674478"/>
              <a:gd name="connsiteX5" fmla="*/ 1539240 w 2372360"/>
              <a:gd name="connsiteY5" fmla="*/ 535093 h 674478"/>
              <a:gd name="connsiteX6" fmla="*/ 1854200 w 2372360"/>
              <a:gd name="connsiteY6" fmla="*/ 245533 h 674478"/>
              <a:gd name="connsiteX7" fmla="*/ 2372360 w 2372360"/>
              <a:gd name="connsiteY7" fmla="*/ 42333 h 674478"/>
              <a:gd name="connsiteX0" fmla="*/ 0 w 2372360"/>
              <a:gd name="connsiteY0" fmla="*/ 16933 h 644764"/>
              <a:gd name="connsiteX1" fmla="*/ 167640 w 2372360"/>
              <a:gd name="connsiteY1" fmla="*/ 16933 h 644764"/>
              <a:gd name="connsiteX2" fmla="*/ 655320 w 2372360"/>
              <a:gd name="connsiteY2" fmla="*/ 245533 h 644764"/>
              <a:gd name="connsiteX3" fmla="*/ 929640 w 2372360"/>
              <a:gd name="connsiteY3" fmla="*/ 433493 h 644764"/>
              <a:gd name="connsiteX4" fmla="*/ 1305560 w 2372360"/>
              <a:gd name="connsiteY4" fmla="*/ 641773 h 644764"/>
              <a:gd name="connsiteX5" fmla="*/ 1539240 w 2372360"/>
              <a:gd name="connsiteY5" fmla="*/ 535093 h 644764"/>
              <a:gd name="connsiteX6" fmla="*/ 1854200 w 2372360"/>
              <a:gd name="connsiteY6" fmla="*/ 245533 h 644764"/>
              <a:gd name="connsiteX7" fmla="*/ 2372360 w 2372360"/>
              <a:gd name="connsiteY7" fmla="*/ 42333 h 644764"/>
              <a:gd name="connsiteX0" fmla="*/ 0 w 2372360"/>
              <a:gd name="connsiteY0" fmla="*/ 16933 h 661200"/>
              <a:gd name="connsiteX1" fmla="*/ 167640 w 2372360"/>
              <a:gd name="connsiteY1" fmla="*/ 16933 h 661200"/>
              <a:gd name="connsiteX2" fmla="*/ 655320 w 2372360"/>
              <a:gd name="connsiteY2" fmla="*/ 245533 h 661200"/>
              <a:gd name="connsiteX3" fmla="*/ 929640 w 2372360"/>
              <a:gd name="connsiteY3" fmla="*/ 433493 h 661200"/>
              <a:gd name="connsiteX4" fmla="*/ 1305560 w 2372360"/>
              <a:gd name="connsiteY4" fmla="*/ 641773 h 661200"/>
              <a:gd name="connsiteX5" fmla="*/ 1539240 w 2372360"/>
              <a:gd name="connsiteY5" fmla="*/ 535093 h 661200"/>
              <a:gd name="connsiteX6" fmla="*/ 1854200 w 2372360"/>
              <a:gd name="connsiteY6" fmla="*/ 245533 h 661200"/>
              <a:gd name="connsiteX7" fmla="*/ 2372360 w 2372360"/>
              <a:gd name="connsiteY7" fmla="*/ 42333 h 661200"/>
              <a:gd name="connsiteX0" fmla="*/ 0 w 2372360"/>
              <a:gd name="connsiteY0" fmla="*/ 16933 h 634434"/>
              <a:gd name="connsiteX1" fmla="*/ 167640 w 2372360"/>
              <a:gd name="connsiteY1" fmla="*/ 16933 h 634434"/>
              <a:gd name="connsiteX2" fmla="*/ 655320 w 2372360"/>
              <a:gd name="connsiteY2" fmla="*/ 245533 h 634434"/>
              <a:gd name="connsiteX3" fmla="*/ 929640 w 2372360"/>
              <a:gd name="connsiteY3" fmla="*/ 433493 h 634434"/>
              <a:gd name="connsiteX4" fmla="*/ 1325880 w 2372360"/>
              <a:gd name="connsiteY4" fmla="*/ 611293 h 634434"/>
              <a:gd name="connsiteX5" fmla="*/ 1539240 w 2372360"/>
              <a:gd name="connsiteY5" fmla="*/ 535093 h 634434"/>
              <a:gd name="connsiteX6" fmla="*/ 1854200 w 2372360"/>
              <a:gd name="connsiteY6" fmla="*/ 245533 h 634434"/>
              <a:gd name="connsiteX7" fmla="*/ 2372360 w 2372360"/>
              <a:gd name="connsiteY7" fmla="*/ 42333 h 634434"/>
              <a:gd name="connsiteX0" fmla="*/ 0 w 2372360"/>
              <a:gd name="connsiteY0" fmla="*/ 10160 h 627661"/>
              <a:gd name="connsiteX1" fmla="*/ 167640 w 2372360"/>
              <a:gd name="connsiteY1" fmla="*/ 10160 h 627661"/>
              <a:gd name="connsiteX2" fmla="*/ 574040 w 2372360"/>
              <a:gd name="connsiteY2" fmla="*/ 147320 h 627661"/>
              <a:gd name="connsiteX3" fmla="*/ 929640 w 2372360"/>
              <a:gd name="connsiteY3" fmla="*/ 426720 h 627661"/>
              <a:gd name="connsiteX4" fmla="*/ 1325880 w 2372360"/>
              <a:gd name="connsiteY4" fmla="*/ 604520 h 627661"/>
              <a:gd name="connsiteX5" fmla="*/ 1539240 w 2372360"/>
              <a:gd name="connsiteY5" fmla="*/ 528320 h 627661"/>
              <a:gd name="connsiteX6" fmla="*/ 1854200 w 2372360"/>
              <a:gd name="connsiteY6" fmla="*/ 238760 h 627661"/>
              <a:gd name="connsiteX7" fmla="*/ 2372360 w 2372360"/>
              <a:gd name="connsiteY7" fmla="*/ 35560 h 627661"/>
              <a:gd name="connsiteX0" fmla="*/ 0 w 2372360"/>
              <a:gd name="connsiteY0" fmla="*/ 84 h 617585"/>
              <a:gd name="connsiteX1" fmla="*/ 259080 w 2372360"/>
              <a:gd name="connsiteY1" fmla="*/ 20404 h 617585"/>
              <a:gd name="connsiteX2" fmla="*/ 574040 w 2372360"/>
              <a:gd name="connsiteY2" fmla="*/ 137244 h 617585"/>
              <a:gd name="connsiteX3" fmla="*/ 929640 w 2372360"/>
              <a:gd name="connsiteY3" fmla="*/ 416644 h 617585"/>
              <a:gd name="connsiteX4" fmla="*/ 1325880 w 2372360"/>
              <a:gd name="connsiteY4" fmla="*/ 594444 h 617585"/>
              <a:gd name="connsiteX5" fmla="*/ 1539240 w 2372360"/>
              <a:gd name="connsiteY5" fmla="*/ 518244 h 617585"/>
              <a:gd name="connsiteX6" fmla="*/ 1854200 w 2372360"/>
              <a:gd name="connsiteY6" fmla="*/ 228684 h 617585"/>
              <a:gd name="connsiteX7" fmla="*/ 2372360 w 2372360"/>
              <a:gd name="connsiteY7" fmla="*/ 25484 h 617585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7167"/>
              <a:gd name="connsiteX1" fmla="*/ 259080 w 2372360"/>
              <a:gd name="connsiteY1" fmla="*/ 20404 h 597167"/>
              <a:gd name="connsiteX2" fmla="*/ 574040 w 2372360"/>
              <a:gd name="connsiteY2" fmla="*/ 137244 h 597167"/>
              <a:gd name="connsiteX3" fmla="*/ 899160 w 2372360"/>
              <a:gd name="connsiteY3" fmla="*/ 447124 h 597167"/>
              <a:gd name="connsiteX4" fmla="*/ 1325880 w 2372360"/>
              <a:gd name="connsiteY4" fmla="*/ 594444 h 597167"/>
              <a:gd name="connsiteX5" fmla="*/ 1539240 w 2372360"/>
              <a:gd name="connsiteY5" fmla="*/ 518244 h 597167"/>
              <a:gd name="connsiteX6" fmla="*/ 1854200 w 2372360"/>
              <a:gd name="connsiteY6" fmla="*/ 228684 h 597167"/>
              <a:gd name="connsiteX7" fmla="*/ 2372360 w 2372360"/>
              <a:gd name="connsiteY7" fmla="*/ 25484 h 597167"/>
              <a:gd name="connsiteX0" fmla="*/ 0 w 2372360"/>
              <a:gd name="connsiteY0" fmla="*/ 84 h 598225"/>
              <a:gd name="connsiteX1" fmla="*/ 259080 w 2372360"/>
              <a:gd name="connsiteY1" fmla="*/ 20404 h 598225"/>
              <a:gd name="connsiteX2" fmla="*/ 574040 w 2372360"/>
              <a:gd name="connsiteY2" fmla="*/ 137244 h 598225"/>
              <a:gd name="connsiteX3" fmla="*/ 899160 w 2372360"/>
              <a:gd name="connsiteY3" fmla="*/ 447124 h 598225"/>
              <a:gd name="connsiteX4" fmla="*/ 1325880 w 2372360"/>
              <a:gd name="connsiteY4" fmla="*/ 594444 h 598225"/>
              <a:gd name="connsiteX5" fmla="*/ 1539240 w 2372360"/>
              <a:gd name="connsiteY5" fmla="*/ 518244 h 598225"/>
              <a:gd name="connsiteX6" fmla="*/ 1942246 w 2372360"/>
              <a:gd name="connsiteY6" fmla="*/ 147404 h 598225"/>
              <a:gd name="connsiteX7" fmla="*/ 2372360 w 2372360"/>
              <a:gd name="connsiteY7" fmla="*/ 25484 h 598225"/>
              <a:gd name="connsiteX0" fmla="*/ 0 w 2372360"/>
              <a:gd name="connsiteY0" fmla="*/ 5080 h 603221"/>
              <a:gd name="connsiteX1" fmla="*/ 259080 w 2372360"/>
              <a:gd name="connsiteY1" fmla="*/ 25400 h 603221"/>
              <a:gd name="connsiteX2" fmla="*/ 574040 w 2372360"/>
              <a:gd name="connsiteY2" fmla="*/ 142240 h 603221"/>
              <a:gd name="connsiteX3" fmla="*/ 899160 w 2372360"/>
              <a:gd name="connsiteY3" fmla="*/ 452120 h 603221"/>
              <a:gd name="connsiteX4" fmla="*/ 1325880 w 2372360"/>
              <a:gd name="connsiteY4" fmla="*/ 599440 h 603221"/>
              <a:gd name="connsiteX5" fmla="*/ 1539240 w 2372360"/>
              <a:gd name="connsiteY5" fmla="*/ 523240 h 603221"/>
              <a:gd name="connsiteX6" fmla="*/ 1942246 w 2372360"/>
              <a:gd name="connsiteY6" fmla="*/ 152400 h 603221"/>
              <a:gd name="connsiteX7" fmla="*/ 2372360 w 2372360"/>
              <a:gd name="connsiteY7" fmla="*/ 0 h 603221"/>
              <a:gd name="connsiteX0" fmla="*/ 0 w 2372360"/>
              <a:gd name="connsiteY0" fmla="*/ 5080 h 603221"/>
              <a:gd name="connsiteX1" fmla="*/ 574040 w 2372360"/>
              <a:gd name="connsiteY1" fmla="*/ 142240 h 603221"/>
              <a:gd name="connsiteX2" fmla="*/ 899160 w 2372360"/>
              <a:gd name="connsiteY2" fmla="*/ 452120 h 603221"/>
              <a:gd name="connsiteX3" fmla="*/ 1325880 w 2372360"/>
              <a:gd name="connsiteY3" fmla="*/ 599440 h 603221"/>
              <a:gd name="connsiteX4" fmla="*/ 1539240 w 2372360"/>
              <a:gd name="connsiteY4" fmla="*/ 523240 h 603221"/>
              <a:gd name="connsiteX5" fmla="*/ 1942246 w 2372360"/>
              <a:gd name="connsiteY5" fmla="*/ 152400 h 603221"/>
              <a:gd name="connsiteX6" fmla="*/ 2372360 w 2372360"/>
              <a:gd name="connsiteY6" fmla="*/ 0 h 603221"/>
              <a:gd name="connsiteX0" fmla="*/ 0 w 2223222"/>
              <a:gd name="connsiteY0" fmla="*/ 0 h 669261"/>
              <a:gd name="connsiteX1" fmla="*/ 424902 w 2223222"/>
              <a:gd name="connsiteY1" fmla="*/ 208280 h 669261"/>
              <a:gd name="connsiteX2" fmla="*/ 750022 w 2223222"/>
              <a:gd name="connsiteY2" fmla="*/ 518160 h 669261"/>
              <a:gd name="connsiteX3" fmla="*/ 1176742 w 2223222"/>
              <a:gd name="connsiteY3" fmla="*/ 665480 h 669261"/>
              <a:gd name="connsiteX4" fmla="*/ 1390102 w 2223222"/>
              <a:gd name="connsiteY4" fmla="*/ 589280 h 669261"/>
              <a:gd name="connsiteX5" fmla="*/ 1793108 w 2223222"/>
              <a:gd name="connsiteY5" fmla="*/ 218440 h 669261"/>
              <a:gd name="connsiteX6" fmla="*/ 2223222 w 2223222"/>
              <a:gd name="connsiteY6" fmla="*/ 66040 h 669261"/>
              <a:gd name="connsiteX0" fmla="*/ 0 w 2223222"/>
              <a:gd name="connsiteY0" fmla="*/ 0 h 669261"/>
              <a:gd name="connsiteX1" fmla="*/ 410699 w 2223222"/>
              <a:gd name="connsiteY1" fmla="*/ 350520 h 669261"/>
              <a:gd name="connsiteX2" fmla="*/ 750022 w 2223222"/>
              <a:gd name="connsiteY2" fmla="*/ 518160 h 669261"/>
              <a:gd name="connsiteX3" fmla="*/ 1176742 w 2223222"/>
              <a:gd name="connsiteY3" fmla="*/ 665480 h 669261"/>
              <a:gd name="connsiteX4" fmla="*/ 1390102 w 2223222"/>
              <a:gd name="connsiteY4" fmla="*/ 589280 h 669261"/>
              <a:gd name="connsiteX5" fmla="*/ 1793108 w 2223222"/>
              <a:gd name="connsiteY5" fmla="*/ 218440 h 669261"/>
              <a:gd name="connsiteX6" fmla="*/ 2223222 w 2223222"/>
              <a:gd name="connsiteY6" fmla="*/ 66040 h 669261"/>
              <a:gd name="connsiteX0" fmla="*/ 0 w 2223222"/>
              <a:gd name="connsiteY0" fmla="*/ 0 h 698050"/>
              <a:gd name="connsiteX1" fmla="*/ 410699 w 2223222"/>
              <a:gd name="connsiteY1" fmla="*/ 350520 h 698050"/>
              <a:gd name="connsiteX2" fmla="*/ 750022 w 2223222"/>
              <a:gd name="connsiteY2" fmla="*/ 518160 h 698050"/>
              <a:gd name="connsiteX3" fmla="*/ 1056011 w 2223222"/>
              <a:gd name="connsiteY3" fmla="*/ 695960 h 698050"/>
              <a:gd name="connsiteX4" fmla="*/ 1390102 w 2223222"/>
              <a:gd name="connsiteY4" fmla="*/ 589280 h 698050"/>
              <a:gd name="connsiteX5" fmla="*/ 1793108 w 2223222"/>
              <a:gd name="connsiteY5" fmla="*/ 218440 h 698050"/>
              <a:gd name="connsiteX6" fmla="*/ 2223222 w 2223222"/>
              <a:gd name="connsiteY6" fmla="*/ 66040 h 698050"/>
              <a:gd name="connsiteX0" fmla="*/ 0 w 2209018"/>
              <a:gd name="connsiteY0" fmla="*/ 0 h 698050"/>
              <a:gd name="connsiteX1" fmla="*/ 410699 w 2209018"/>
              <a:gd name="connsiteY1" fmla="*/ 350520 h 698050"/>
              <a:gd name="connsiteX2" fmla="*/ 750022 w 2209018"/>
              <a:gd name="connsiteY2" fmla="*/ 518160 h 698050"/>
              <a:gd name="connsiteX3" fmla="*/ 1056011 w 2209018"/>
              <a:gd name="connsiteY3" fmla="*/ 695960 h 698050"/>
              <a:gd name="connsiteX4" fmla="*/ 1390102 w 2209018"/>
              <a:gd name="connsiteY4" fmla="*/ 589280 h 698050"/>
              <a:gd name="connsiteX5" fmla="*/ 1793108 w 2209018"/>
              <a:gd name="connsiteY5" fmla="*/ 218440 h 698050"/>
              <a:gd name="connsiteX6" fmla="*/ 2209018 w 2209018"/>
              <a:gd name="connsiteY6" fmla="*/ 5080 h 698050"/>
              <a:gd name="connsiteX0" fmla="*/ 0 w 2209018"/>
              <a:gd name="connsiteY0" fmla="*/ 0 h 697824"/>
              <a:gd name="connsiteX1" fmla="*/ 410699 w 2209018"/>
              <a:gd name="connsiteY1" fmla="*/ 350520 h 697824"/>
              <a:gd name="connsiteX2" fmla="*/ 750022 w 2209018"/>
              <a:gd name="connsiteY2" fmla="*/ 518160 h 697824"/>
              <a:gd name="connsiteX3" fmla="*/ 1056011 w 2209018"/>
              <a:gd name="connsiteY3" fmla="*/ 695960 h 697824"/>
              <a:gd name="connsiteX4" fmla="*/ 1390102 w 2209018"/>
              <a:gd name="connsiteY4" fmla="*/ 589280 h 697824"/>
              <a:gd name="connsiteX5" fmla="*/ 1828617 w 2209018"/>
              <a:gd name="connsiteY5" fmla="*/ 259080 h 697824"/>
              <a:gd name="connsiteX6" fmla="*/ 2209018 w 2209018"/>
              <a:gd name="connsiteY6" fmla="*/ 5080 h 697824"/>
              <a:gd name="connsiteX0" fmla="*/ 0 w 2265832"/>
              <a:gd name="connsiteY0" fmla="*/ 0 h 697824"/>
              <a:gd name="connsiteX1" fmla="*/ 410699 w 2265832"/>
              <a:gd name="connsiteY1" fmla="*/ 350520 h 697824"/>
              <a:gd name="connsiteX2" fmla="*/ 750022 w 2265832"/>
              <a:gd name="connsiteY2" fmla="*/ 518160 h 697824"/>
              <a:gd name="connsiteX3" fmla="*/ 1056011 w 2265832"/>
              <a:gd name="connsiteY3" fmla="*/ 695960 h 697824"/>
              <a:gd name="connsiteX4" fmla="*/ 1390102 w 2265832"/>
              <a:gd name="connsiteY4" fmla="*/ 589280 h 697824"/>
              <a:gd name="connsiteX5" fmla="*/ 1828617 w 2265832"/>
              <a:gd name="connsiteY5" fmla="*/ 259080 h 697824"/>
              <a:gd name="connsiteX6" fmla="*/ 2265832 w 2265832"/>
              <a:gd name="connsiteY6" fmla="*/ 35560 h 697824"/>
              <a:gd name="connsiteX0" fmla="*/ 0 w 2265832"/>
              <a:gd name="connsiteY0" fmla="*/ 0 h 698269"/>
              <a:gd name="connsiteX1" fmla="*/ 410699 w 2265832"/>
              <a:gd name="connsiteY1" fmla="*/ 35052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98269"/>
              <a:gd name="connsiteX1" fmla="*/ 403597 w 2265832"/>
              <a:gd name="connsiteY1" fmla="*/ 29972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98269"/>
              <a:gd name="connsiteX1" fmla="*/ 403597 w 2265832"/>
              <a:gd name="connsiteY1" fmla="*/ 29972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98269"/>
              <a:gd name="connsiteX1" fmla="*/ 368088 w 2265832"/>
              <a:gd name="connsiteY1" fmla="*/ 28956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98269"/>
              <a:gd name="connsiteX1" fmla="*/ 368088 w 2265832"/>
              <a:gd name="connsiteY1" fmla="*/ 28956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98269"/>
              <a:gd name="connsiteX1" fmla="*/ 368088 w 2265832"/>
              <a:gd name="connsiteY1" fmla="*/ 289560 h 698269"/>
              <a:gd name="connsiteX2" fmla="*/ 700309 w 2265832"/>
              <a:gd name="connsiteY2" fmla="*/ 508000 h 698269"/>
              <a:gd name="connsiteX3" fmla="*/ 1056011 w 2265832"/>
              <a:gd name="connsiteY3" fmla="*/ 695960 h 698269"/>
              <a:gd name="connsiteX4" fmla="*/ 1390102 w 2265832"/>
              <a:gd name="connsiteY4" fmla="*/ 589280 h 698269"/>
              <a:gd name="connsiteX5" fmla="*/ 1828617 w 2265832"/>
              <a:gd name="connsiteY5" fmla="*/ 259080 h 698269"/>
              <a:gd name="connsiteX6" fmla="*/ 2265832 w 2265832"/>
              <a:gd name="connsiteY6" fmla="*/ 35560 h 698269"/>
              <a:gd name="connsiteX0" fmla="*/ 0 w 2265832"/>
              <a:gd name="connsiteY0" fmla="*/ 0 h 651266"/>
              <a:gd name="connsiteX1" fmla="*/ 368088 w 2265832"/>
              <a:gd name="connsiteY1" fmla="*/ 289560 h 651266"/>
              <a:gd name="connsiteX2" fmla="*/ 700309 w 2265832"/>
              <a:gd name="connsiteY2" fmla="*/ 508000 h 651266"/>
              <a:gd name="connsiteX3" fmla="*/ 977891 w 2265832"/>
              <a:gd name="connsiteY3" fmla="*/ 645160 h 651266"/>
              <a:gd name="connsiteX4" fmla="*/ 1390102 w 2265832"/>
              <a:gd name="connsiteY4" fmla="*/ 589280 h 651266"/>
              <a:gd name="connsiteX5" fmla="*/ 1828617 w 2265832"/>
              <a:gd name="connsiteY5" fmla="*/ 259080 h 651266"/>
              <a:gd name="connsiteX6" fmla="*/ 2265832 w 2265832"/>
              <a:gd name="connsiteY6" fmla="*/ 35560 h 65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5832" h="651266">
                <a:moveTo>
                  <a:pt x="0" y="0"/>
                </a:moveTo>
                <a:cubicBezTo>
                  <a:pt x="119591" y="28575"/>
                  <a:pt x="225330" y="174413"/>
                  <a:pt x="368088" y="289560"/>
                </a:cubicBezTo>
                <a:cubicBezTo>
                  <a:pt x="525050" y="384387"/>
                  <a:pt x="598675" y="448733"/>
                  <a:pt x="700309" y="508000"/>
                </a:cubicBezTo>
                <a:cubicBezTo>
                  <a:pt x="801943" y="567267"/>
                  <a:pt x="862926" y="631613"/>
                  <a:pt x="977891" y="645160"/>
                </a:cubicBezTo>
                <a:cubicBezTo>
                  <a:pt x="1092856" y="658707"/>
                  <a:pt x="1248314" y="653627"/>
                  <a:pt x="1390102" y="589280"/>
                </a:cubicBezTo>
                <a:cubicBezTo>
                  <a:pt x="1531890" y="524933"/>
                  <a:pt x="1693997" y="327660"/>
                  <a:pt x="1828617" y="259080"/>
                </a:cubicBezTo>
                <a:cubicBezTo>
                  <a:pt x="2021657" y="160867"/>
                  <a:pt x="2082952" y="72813"/>
                  <a:pt x="2265832" y="35560"/>
                </a:cubicBezTo>
              </a:path>
            </a:pathLst>
          </a:cu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52400" y="152400"/>
            <a:ext cx="8915400" cy="6553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here is a map of what people call a fizzy soft drink:</a:t>
            </a:r>
          </a:p>
          <a:p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hlinkClick r:id="rId2"/>
              </a:rPr>
              <a:t>   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hlinkClick r:id="rId2"/>
              </a:rPr>
              <a:t>http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hlinkClick r:id="rId2"/>
              </a:rPr>
              <a:t>://www.mediabistro.com/alltwitter/soda-pop-coke-twitter-map_b25188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sz="1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(We can’t show these maps, because of copyright rules.)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you are on the internet, look at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 Narrow" panose="020B0606020202030204" pitchFamily="34" charset="0"/>
                <a:hlinkClick r:id="rId3"/>
              </a:rPr>
              <a:t>http://www.glenmary.org/rcms2010</a:t>
            </a:r>
            <a:endParaRPr lang="en-US" sz="2400" dirty="0">
              <a:latin typeface="Arial Narrow" panose="020B0606020202030204" pitchFamily="34" charset="0"/>
            </a:endParaRPr>
          </a:p>
          <a:p>
            <a:endParaRPr lang="en-US" sz="9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high school graduation:</a:t>
            </a:r>
          </a:p>
          <a:p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  <a:hlinkClick r:id="rId4"/>
              </a:rPr>
              <a:t>http://www.raconline.org/racmaps/mapfiles/education.png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life expectancy: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 Narrow" panose="020B0606020202030204" pitchFamily="34" charset="0"/>
                <a:hlinkClick r:id="rId5"/>
              </a:rPr>
              <a:t>http://</a:t>
            </a:r>
            <a:r>
              <a:rPr lang="en-US" sz="2400" dirty="0" smtClean="0">
                <a:latin typeface="Arial Narrow" panose="020B0606020202030204" pitchFamily="34" charset="0"/>
                <a:hlinkClick r:id="rId5"/>
              </a:rPr>
              <a:t>www.dailymail.co.uk/news/article-2003691/Obesity-smoking-blame-life-expectancy-falls-poorest-US-counties.html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or any of a thousand other regional maps . . . . </a:t>
            </a:r>
          </a:p>
        </p:txBody>
      </p:sp>
    </p:spTree>
    <p:extLst>
      <p:ext uri="{BB962C8B-B14F-4D97-AF65-F5344CB8AC3E}">
        <p14:creationId xmlns:p14="http://schemas.microsoft.com/office/powerpoint/2010/main" val="20859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52400" y="152400"/>
            <a:ext cx="8915400" cy="6553200"/>
          </a:xfrm>
          <a:prstGeom prst="wedgeRoundRectCallout">
            <a:avLst>
              <a:gd name="adj1" fmla="val -50093"/>
              <a:gd name="adj2" fmla="val 2270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comparing regional maps like these, </a:t>
            </a:r>
          </a:p>
          <a:p>
            <a:pPr algn="ctr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is important to note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well as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similarities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regional maps when we put similar places together.</a:t>
            </a: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000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decide what is a similar place!)</a:t>
            </a: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so,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other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with: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high and rugged mountains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places that are too cold for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farms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places that are warm enough but too dry for trees, and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places with enough rain and a growing season that is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enough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cotton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(and therefore probably had slavery, was part of the Confederacy, 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went through Reconstruction, and so forth)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these four lines help us organize a lot of information.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why we recommend memorizing where these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go.</a:t>
            </a:r>
          </a:p>
          <a:p>
            <a:pPr algn="ctr"/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  <a:hlinkClick r:id="rId2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255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8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1676400"/>
            <a:ext cx="4191000" cy="3886200"/>
          </a:xfrm>
          <a:prstGeom prst="wedgeRoundRectCallout">
            <a:avLst>
              <a:gd name="adj1" fmla="val -49056"/>
              <a:gd name="adj2" fmla="val -127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North America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has a wide range of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natural environments, </a:t>
            </a:r>
          </a:p>
          <a:p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including:</a:t>
            </a:r>
          </a:p>
          <a:p>
            <a:pPr algn="ctr"/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frozen ice caps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wind-swept </a:t>
            </a:r>
            <a:r>
              <a:rPr lang="en-US" sz="2200" dirty="0" err="1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tundras</a:t>
            </a:r>
            <a:endParaRPr lang="en-US" sz="2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waving grasslands,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hardwood forests,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tropical deserts,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- dense rainforests.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540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95400"/>
            <a:ext cx="2540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86025"/>
            <a:ext cx="2540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07" y="3886200"/>
            <a:ext cx="25400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51" y="4559288"/>
            <a:ext cx="2540000" cy="19050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821946" y="3558540"/>
            <a:ext cx="2941053" cy="2971800"/>
          </a:xfrm>
          <a:prstGeom prst="wedgeRoundRectCallout">
            <a:avLst>
              <a:gd name="adj1" fmla="val -49056"/>
              <a:gd name="adj2" fmla="val -1279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how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draw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simple lines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help organize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knowledge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regions.</a:t>
            </a:r>
          </a:p>
        </p:txBody>
      </p:sp>
    </p:spTree>
    <p:extLst>
      <p:ext uri="{BB962C8B-B14F-4D97-AF65-F5344CB8AC3E}">
        <p14:creationId xmlns:p14="http://schemas.microsoft.com/office/powerpoint/2010/main" val="1529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01640" y="152400"/>
            <a:ext cx="3108960" cy="2209800"/>
          </a:xfrm>
          <a:prstGeom prst="wedgeRoundRectCallout">
            <a:avLst>
              <a:gd name="adj1" fmla="val -173019"/>
              <a:gd name="adj2" fmla="val 4462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line starts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northern tip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Alaska</a:t>
            </a:r>
          </a:p>
          <a:p>
            <a:r>
              <a:rPr lang="en-US" sz="24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(near a tiny town  </a:t>
            </a:r>
          </a:p>
          <a:p>
            <a:r>
              <a:rPr lang="en-US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called </a:t>
            </a:r>
            <a:r>
              <a:rPr lang="en-US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Barrow).</a:t>
            </a:r>
            <a:endParaRPr lang="en-US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501640" y="4038600"/>
            <a:ext cx="2956560" cy="2457450"/>
          </a:xfrm>
          <a:prstGeom prst="wedgeRoundRectCallout">
            <a:avLst>
              <a:gd name="adj1" fmla="val -126265"/>
              <a:gd name="adj2" fmla="val 5246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long diagonal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the continent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east coast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central Mexico.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34000" y="1295400"/>
            <a:ext cx="3581400" cy="23241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 is a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generalization.</a:t>
            </a:r>
          </a:p>
          <a:p>
            <a:pPr algn="ctr"/>
            <a:endParaRPr lang="en-US" sz="8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traces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position</a:t>
            </a:r>
          </a:p>
          <a:p>
            <a:pPr algn="ctr"/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basic division.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1295400"/>
            <a:ext cx="1752600" cy="4648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4526280" cy="611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43400" y="1638300"/>
            <a:ext cx="4648200" cy="3924300"/>
          </a:xfrm>
          <a:prstGeom prst="wedgeRoundRectCallout">
            <a:avLst>
              <a:gd name="adj1" fmla="val -49645"/>
              <a:gd name="adj2" fmla="val -11259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line</a:t>
            </a:r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separates the continent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two broad regions:</a:t>
            </a:r>
          </a:p>
          <a:p>
            <a:endParaRPr lang="en-US" sz="1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a </a:t>
            </a:r>
            <a:r>
              <a:rPr lang="en-US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 Mountain Region 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of younger rocks, higher land,   </a:t>
            </a:r>
          </a:p>
          <a:p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and steeper slopes, and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an </a:t>
            </a:r>
            <a:r>
              <a:rPr lang="en-US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Lowland Region</a:t>
            </a:r>
          </a:p>
          <a:p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of older rocks, low hills,</a:t>
            </a:r>
          </a:p>
          <a:p>
            <a:r>
              <a:rPr lang="en-US" sz="2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large, nearly flat plains.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" y="374294"/>
            <a:ext cx="4518660" cy="55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ustom 4">
      <a:dk1>
        <a:srgbClr val="000000"/>
      </a:dk1>
      <a:lt1>
        <a:srgbClr val="3A4B5B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3426</TotalTime>
  <Words>2126</Words>
  <Application>Microsoft Office PowerPoint</Application>
  <PresentationFormat>On-screen Show (4:3)</PresentationFormat>
  <Paragraphs>593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Executive</vt:lpstr>
      <vt:lpstr>Region  A geographic “BIG IDEA” that can help us organize our knowledge about North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86</cp:revision>
  <dcterms:created xsi:type="dcterms:W3CDTF">2013-11-24T00:23:58Z</dcterms:created>
  <dcterms:modified xsi:type="dcterms:W3CDTF">2015-09-05T21:22:42Z</dcterms:modified>
</cp:coreProperties>
</file>