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1" r:id="rId2"/>
    <p:sldId id="285" r:id="rId3"/>
    <p:sldId id="312" r:id="rId4"/>
    <p:sldId id="286" r:id="rId5"/>
    <p:sldId id="298" r:id="rId6"/>
    <p:sldId id="313" r:id="rId7"/>
    <p:sldId id="257" r:id="rId8"/>
    <p:sldId id="311" r:id="rId9"/>
    <p:sldId id="295" r:id="rId10"/>
    <p:sldId id="281" r:id="rId11"/>
    <p:sldId id="275" r:id="rId12"/>
    <p:sldId id="317" r:id="rId13"/>
    <p:sldId id="258" r:id="rId14"/>
    <p:sldId id="291" r:id="rId15"/>
    <p:sldId id="314" r:id="rId16"/>
    <p:sldId id="301" r:id="rId17"/>
    <p:sldId id="300" r:id="rId18"/>
    <p:sldId id="282" r:id="rId19"/>
    <p:sldId id="315" r:id="rId20"/>
    <p:sldId id="260" r:id="rId21"/>
    <p:sldId id="261" r:id="rId22"/>
    <p:sldId id="322" r:id="rId23"/>
    <p:sldId id="323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00A249"/>
    <a:srgbClr val="0000FF"/>
    <a:srgbClr val="FFFFCC"/>
    <a:srgbClr val="CCFFCC"/>
    <a:srgbClr val="FF0066"/>
    <a:srgbClr val="009900"/>
    <a:srgbClr val="EAB200"/>
    <a:srgbClr val="D1F3FF"/>
    <a:srgbClr val="8B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05" autoAdjust="0"/>
    <p:restoredTop sz="94660"/>
  </p:normalViewPr>
  <p:slideViewPr>
    <p:cSldViewPr snapToGrid="0">
      <p:cViewPr>
        <p:scale>
          <a:sx n="81" d="100"/>
          <a:sy n="81" d="100"/>
        </p:scale>
        <p:origin x="-1123" y="-1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97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37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4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15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09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28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05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8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0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19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D49F-D666-4B58-A308-1D3028C806B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23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CD49F-D666-4B58-A308-1D3028C806B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5693A-0F3D-41C1-860A-F7DBAB250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2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orldmapper.org/" TargetMode="External"/><Relationship Id="rId3" Type="http://schemas.openxmlformats.org/officeDocument/2006/relationships/hyperlink" Target="http://www.census.gov/population/international/data/idb/informationGateway.php" TargetMode="External"/><Relationship Id="rId7" Type="http://schemas.openxmlformats.org/officeDocument/2006/relationships/hyperlink" Target="http://worldpopulationhistory.org/?gclid=CJDxuJHmzsgCFVI7gQod3gQOgA" TargetMode="External"/><Relationship Id="rId2" Type="http://schemas.openxmlformats.org/officeDocument/2006/relationships/hyperlink" Target="http://metrocosm.com/world-population-history-map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orldpopulationhistory.org/#watch-video" TargetMode="External"/><Relationship Id="rId11" Type="http://schemas.openxmlformats.org/officeDocument/2006/relationships/hyperlink" Target="https://dfid.blog.gov.uk/2012/03/22/safe-water-for-everyone-is-within-our-grasp/" TargetMode="External"/><Relationship Id="rId5" Type="http://schemas.openxmlformats.org/officeDocument/2006/relationships/hyperlink" Target="http://www.census.gov/popclock/world" TargetMode="External"/><Relationship Id="rId10" Type="http://schemas.openxmlformats.org/officeDocument/2006/relationships/image" Target="../media/image21.jpg"/><Relationship Id="rId4" Type="http://schemas.openxmlformats.org/officeDocument/2006/relationships/hyperlink" Target="https://www.cia.gov/library/publications/the-world-factbook/index.html" TargetMode="External"/><Relationship Id="rId9" Type="http://schemas.openxmlformats.org/officeDocument/2006/relationships/image" Target="../media/image20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1246" y="1268028"/>
            <a:ext cx="6622869" cy="286232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600" b="1" dirty="0"/>
          </a:p>
          <a:p>
            <a:pPr algn="ctr"/>
            <a:r>
              <a:rPr lang="en-US" sz="3600" b="1" dirty="0" smtClean="0"/>
              <a:t>Population</a:t>
            </a:r>
            <a:endParaRPr lang="en-US" sz="3600" b="1" dirty="0" smtClean="0"/>
          </a:p>
          <a:p>
            <a:pPr algn="ctr"/>
            <a:r>
              <a:rPr lang="en-US" sz="3600" b="1" dirty="0"/>
              <a:t>and</a:t>
            </a:r>
          </a:p>
          <a:p>
            <a:pPr algn="ctr"/>
            <a:r>
              <a:rPr lang="en-US" sz="3600" b="1" dirty="0" smtClean="0"/>
              <a:t>Population Growth</a:t>
            </a:r>
            <a:endParaRPr lang="en-US" sz="3600" b="1" dirty="0" smtClean="0"/>
          </a:p>
          <a:p>
            <a:pPr algn="ctr"/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81246" y="5945021"/>
            <a:ext cx="6875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 network        Oct. 28, 2015        carol.gersmehl@gmail.com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58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140243"/>
            <a:ext cx="8778240" cy="451757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70263" y="3297826"/>
            <a:ext cx="1385832" cy="251460"/>
          </a:xfrm>
          <a:prstGeom prst="roundRect">
            <a:avLst/>
          </a:prstGeom>
          <a:noFill/>
          <a:ln w="508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814097" y="2725990"/>
            <a:ext cx="354841" cy="32754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70263" y="3930554"/>
            <a:ext cx="1385832" cy="261617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856095" y="1736450"/>
            <a:ext cx="295656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80471" y="4813574"/>
            <a:ext cx="6191794" cy="1015663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Circle numbers that are 4.1 or higher.</a:t>
            </a:r>
          </a:p>
          <a:p>
            <a:pPr algn="ctr"/>
            <a:endParaRPr lang="en-US" sz="1200" b="1" dirty="0"/>
          </a:p>
          <a:p>
            <a:pPr algn="ctr"/>
            <a:r>
              <a:rPr lang="en-US" sz="2400" b="1" dirty="0" smtClean="0"/>
              <a:t>Underline numbers that are 1.7 or lower.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5300" y="5952068"/>
            <a:ext cx="8172450" cy="846386"/>
          </a:xfrm>
          <a:prstGeom prst="rect">
            <a:avLst/>
          </a:prstGeom>
          <a:solidFill>
            <a:srgbClr val="CCFFCC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A249"/>
                </a:solidFill>
              </a:rPr>
              <a:t>This map may help us understand </a:t>
            </a:r>
            <a:br>
              <a:rPr lang="en-US" sz="2400" b="1" dirty="0" smtClean="0">
                <a:solidFill>
                  <a:srgbClr val="00A249"/>
                </a:solidFill>
              </a:rPr>
            </a:br>
            <a:r>
              <a:rPr lang="en-US" sz="2400" b="1" dirty="0" smtClean="0">
                <a:solidFill>
                  <a:srgbClr val="00A249"/>
                </a:solidFill>
              </a:rPr>
              <a:t>why some countries </a:t>
            </a:r>
            <a:r>
              <a:rPr lang="en-US" sz="2500" b="1" u="sng" dirty="0" smtClean="0">
                <a:solidFill>
                  <a:schemeClr val="accent6">
                    <a:lumMod val="75000"/>
                  </a:schemeClr>
                </a:solidFill>
              </a:rPr>
              <a:t>grow faster</a:t>
            </a:r>
            <a:r>
              <a:rPr lang="en-US" sz="25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rgbClr val="00A249"/>
                </a:solidFill>
              </a:rPr>
              <a:t>than others!</a:t>
            </a:r>
          </a:p>
        </p:txBody>
      </p:sp>
    </p:spTree>
    <p:extLst>
      <p:ext uri="{BB962C8B-B14F-4D97-AF65-F5344CB8AC3E}">
        <p14:creationId xmlns:p14="http://schemas.microsoft.com/office/powerpoint/2010/main" val="190936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72" y="113394"/>
            <a:ext cx="9030668" cy="45502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122" y="4813574"/>
            <a:ext cx="8874578" cy="1000274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Where are  the higher numbers?   </a:t>
            </a:r>
            <a:r>
              <a:rPr lang="en-US" b="1" dirty="0" smtClean="0"/>
              <a:t>4.1 or higher</a:t>
            </a:r>
          </a:p>
          <a:p>
            <a:pPr>
              <a:spcBef>
                <a:spcPts val="1800"/>
              </a:spcBef>
            </a:pPr>
            <a:r>
              <a:rPr lang="en-US" sz="2200" b="1" dirty="0" smtClean="0"/>
              <a:t>Where are the lower numbers?  </a:t>
            </a:r>
            <a:r>
              <a:rPr lang="en-US" b="1" dirty="0" smtClean="0"/>
              <a:t>1.7 or lower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317" y="133795"/>
            <a:ext cx="8215532" cy="4412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39462" y="5377704"/>
            <a:ext cx="3022795" cy="3693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Trace around “low” regions.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4858420"/>
            <a:ext cx="3375857" cy="36933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 traced around  “high” regions.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4586067" y="1505243"/>
            <a:ext cx="984824" cy="492369"/>
          </a:xfrm>
          <a:custGeom>
            <a:avLst/>
            <a:gdLst>
              <a:gd name="connsiteX0" fmla="*/ 436099 w 984824"/>
              <a:gd name="connsiteY0" fmla="*/ 0 h 492369"/>
              <a:gd name="connsiteX1" fmla="*/ 436099 w 984824"/>
              <a:gd name="connsiteY1" fmla="*/ 0 h 492369"/>
              <a:gd name="connsiteX2" fmla="*/ 56271 w 984824"/>
              <a:gd name="connsiteY2" fmla="*/ 14068 h 492369"/>
              <a:gd name="connsiteX3" fmla="*/ 14068 w 984824"/>
              <a:gd name="connsiteY3" fmla="*/ 28135 h 492369"/>
              <a:gd name="connsiteX4" fmla="*/ 0 w 984824"/>
              <a:gd name="connsiteY4" fmla="*/ 70339 h 492369"/>
              <a:gd name="connsiteX5" fmla="*/ 14068 w 984824"/>
              <a:gd name="connsiteY5" fmla="*/ 196948 h 492369"/>
              <a:gd name="connsiteX6" fmla="*/ 56271 w 984824"/>
              <a:gd name="connsiteY6" fmla="*/ 211015 h 492369"/>
              <a:gd name="connsiteX7" fmla="*/ 98474 w 984824"/>
              <a:gd name="connsiteY7" fmla="*/ 239151 h 492369"/>
              <a:gd name="connsiteX8" fmla="*/ 126609 w 984824"/>
              <a:gd name="connsiteY8" fmla="*/ 323557 h 492369"/>
              <a:gd name="connsiteX9" fmla="*/ 140677 w 984824"/>
              <a:gd name="connsiteY9" fmla="*/ 365760 h 492369"/>
              <a:gd name="connsiteX10" fmla="*/ 154745 w 984824"/>
              <a:gd name="connsiteY10" fmla="*/ 436099 h 492369"/>
              <a:gd name="connsiteX11" fmla="*/ 168812 w 984824"/>
              <a:gd name="connsiteY11" fmla="*/ 478302 h 492369"/>
              <a:gd name="connsiteX12" fmla="*/ 211015 w 984824"/>
              <a:gd name="connsiteY12" fmla="*/ 492369 h 492369"/>
              <a:gd name="connsiteX13" fmla="*/ 323557 w 984824"/>
              <a:gd name="connsiteY13" fmla="*/ 478302 h 492369"/>
              <a:gd name="connsiteX14" fmla="*/ 407963 w 984824"/>
              <a:gd name="connsiteY14" fmla="*/ 450166 h 492369"/>
              <a:gd name="connsiteX15" fmla="*/ 464234 w 984824"/>
              <a:gd name="connsiteY15" fmla="*/ 393895 h 492369"/>
              <a:gd name="connsiteX16" fmla="*/ 492369 w 984824"/>
              <a:gd name="connsiteY16" fmla="*/ 295422 h 492369"/>
              <a:gd name="connsiteX17" fmla="*/ 506437 w 984824"/>
              <a:gd name="connsiteY17" fmla="*/ 253219 h 492369"/>
              <a:gd name="connsiteX18" fmla="*/ 548640 w 984824"/>
              <a:gd name="connsiteY18" fmla="*/ 239151 h 492369"/>
              <a:gd name="connsiteX19" fmla="*/ 914400 w 984824"/>
              <a:gd name="connsiteY19" fmla="*/ 225083 h 492369"/>
              <a:gd name="connsiteX20" fmla="*/ 956603 w 984824"/>
              <a:gd name="connsiteY20" fmla="*/ 211015 h 492369"/>
              <a:gd name="connsiteX21" fmla="*/ 970671 w 984824"/>
              <a:gd name="connsiteY21" fmla="*/ 126609 h 492369"/>
              <a:gd name="connsiteX22" fmla="*/ 942535 w 984824"/>
              <a:gd name="connsiteY22" fmla="*/ 98474 h 492369"/>
              <a:gd name="connsiteX23" fmla="*/ 815926 w 984824"/>
              <a:gd name="connsiteY23" fmla="*/ 42203 h 492369"/>
              <a:gd name="connsiteX24" fmla="*/ 773723 w 984824"/>
              <a:gd name="connsiteY24" fmla="*/ 28135 h 492369"/>
              <a:gd name="connsiteX25" fmla="*/ 126609 w 984824"/>
              <a:gd name="connsiteY25" fmla="*/ 28135 h 492369"/>
              <a:gd name="connsiteX26" fmla="*/ 98474 w 984824"/>
              <a:gd name="connsiteY26" fmla="*/ 0 h 492369"/>
              <a:gd name="connsiteX27" fmla="*/ 112542 w 984824"/>
              <a:gd name="connsiteY27" fmla="*/ 28135 h 49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84824" h="492369">
                <a:moveTo>
                  <a:pt x="436099" y="0"/>
                </a:moveTo>
                <a:lnTo>
                  <a:pt x="436099" y="0"/>
                </a:lnTo>
                <a:cubicBezTo>
                  <a:pt x="309490" y="4689"/>
                  <a:pt x="182687" y="5640"/>
                  <a:pt x="56271" y="14068"/>
                </a:cubicBezTo>
                <a:cubicBezTo>
                  <a:pt x="41475" y="15054"/>
                  <a:pt x="24553" y="17650"/>
                  <a:pt x="14068" y="28135"/>
                </a:cubicBezTo>
                <a:cubicBezTo>
                  <a:pt x="3582" y="38621"/>
                  <a:pt x="4689" y="56271"/>
                  <a:pt x="0" y="70339"/>
                </a:cubicBezTo>
                <a:cubicBezTo>
                  <a:pt x="4689" y="112542"/>
                  <a:pt x="-1702" y="157522"/>
                  <a:pt x="14068" y="196948"/>
                </a:cubicBezTo>
                <a:cubicBezTo>
                  <a:pt x="19575" y="210716"/>
                  <a:pt x="43008" y="204383"/>
                  <a:pt x="56271" y="211015"/>
                </a:cubicBezTo>
                <a:cubicBezTo>
                  <a:pt x="71393" y="218576"/>
                  <a:pt x="84406" y="229772"/>
                  <a:pt x="98474" y="239151"/>
                </a:cubicBezTo>
                <a:lnTo>
                  <a:pt x="126609" y="323557"/>
                </a:lnTo>
                <a:cubicBezTo>
                  <a:pt x="131298" y="337625"/>
                  <a:pt x="137769" y="351219"/>
                  <a:pt x="140677" y="365760"/>
                </a:cubicBezTo>
                <a:cubicBezTo>
                  <a:pt x="145366" y="389206"/>
                  <a:pt x="148946" y="412902"/>
                  <a:pt x="154745" y="436099"/>
                </a:cubicBezTo>
                <a:cubicBezTo>
                  <a:pt x="158341" y="450485"/>
                  <a:pt x="158327" y="467817"/>
                  <a:pt x="168812" y="478302"/>
                </a:cubicBezTo>
                <a:cubicBezTo>
                  <a:pt x="179297" y="488787"/>
                  <a:pt x="196947" y="487680"/>
                  <a:pt x="211015" y="492369"/>
                </a:cubicBezTo>
                <a:cubicBezTo>
                  <a:pt x="248529" y="487680"/>
                  <a:pt x="286590" y="486223"/>
                  <a:pt x="323557" y="478302"/>
                </a:cubicBezTo>
                <a:cubicBezTo>
                  <a:pt x="352556" y="472088"/>
                  <a:pt x="407963" y="450166"/>
                  <a:pt x="407963" y="450166"/>
                </a:cubicBezTo>
                <a:cubicBezTo>
                  <a:pt x="426720" y="431409"/>
                  <a:pt x="455845" y="419060"/>
                  <a:pt x="464234" y="393895"/>
                </a:cubicBezTo>
                <a:cubicBezTo>
                  <a:pt x="497964" y="292706"/>
                  <a:pt x="457041" y="419071"/>
                  <a:pt x="492369" y="295422"/>
                </a:cubicBezTo>
                <a:cubicBezTo>
                  <a:pt x="496443" y="281164"/>
                  <a:pt x="495952" y="263704"/>
                  <a:pt x="506437" y="253219"/>
                </a:cubicBezTo>
                <a:cubicBezTo>
                  <a:pt x="516922" y="242734"/>
                  <a:pt x="533846" y="240171"/>
                  <a:pt x="548640" y="239151"/>
                </a:cubicBezTo>
                <a:cubicBezTo>
                  <a:pt x="670361" y="230756"/>
                  <a:pt x="792480" y="229772"/>
                  <a:pt x="914400" y="225083"/>
                </a:cubicBezTo>
                <a:cubicBezTo>
                  <a:pt x="928468" y="220394"/>
                  <a:pt x="945024" y="220278"/>
                  <a:pt x="956603" y="211015"/>
                </a:cubicBezTo>
                <a:cubicBezTo>
                  <a:pt x="991318" y="183243"/>
                  <a:pt x="991530" y="161373"/>
                  <a:pt x="970671" y="126609"/>
                </a:cubicBezTo>
                <a:cubicBezTo>
                  <a:pt x="963847" y="115236"/>
                  <a:pt x="952892" y="106759"/>
                  <a:pt x="942535" y="98474"/>
                </a:cubicBezTo>
                <a:cubicBezTo>
                  <a:pt x="894764" y="60258"/>
                  <a:pt x="882853" y="64513"/>
                  <a:pt x="815926" y="42203"/>
                </a:cubicBezTo>
                <a:lnTo>
                  <a:pt x="773723" y="28135"/>
                </a:lnTo>
                <a:cubicBezTo>
                  <a:pt x="633053" y="32824"/>
                  <a:pt x="301778" y="57330"/>
                  <a:pt x="126609" y="28135"/>
                </a:cubicBezTo>
                <a:cubicBezTo>
                  <a:pt x="113526" y="25955"/>
                  <a:pt x="107852" y="9378"/>
                  <a:pt x="98474" y="0"/>
                </a:cubicBezTo>
                <a:lnTo>
                  <a:pt x="112542" y="28135"/>
                </a:lnTo>
              </a:path>
            </a:pathLst>
          </a:cu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332849" y="2263514"/>
            <a:ext cx="1364566" cy="789175"/>
          </a:xfrm>
          <a:custGeom>
            <a:avLst/>
            <a:gdLst>
              <a:gd name="connsiteX0" fmla="*/ 154745 w 1364566"/>
              <a:gd name="connsiteY0" fmla="*/ 1384 h 789175"/>
              <a:gd name="connsiteX1" fmla="*/ 154745 w 1364566"/>
              <a:gd name="connsiteY1" fmla="*/ 1384 h 789175"/>
              <a:gd name="connsiteX2" fmla="*/ 56271 w 1364566"/>
              <a:gd name="connsiteY2" fmla="*/ 71723 h 789175"/>
              <a:gd name="connsiteX3" fmla="*/ 28136 w 1364566"/>
              <a:gd name="connsiteY3" fmla="*/ 113926 h 789175"/>
              <a:gd name="connsiteX4" fmla="*/ 0 w 1364566"/>
              <a:gd name="connsiteY4" fmla="*/ 142061 h 789175"/>
              <a:gd name="connsiteX5" fmla="*/ 28136 w 1364566"/>
              <a:gd name="connsiteY5" fmla="*/ 282738 h 789175"/>
              <a:gd name="connsiteX6" fmla="*/ 112542 w 1364566"/>
              <a:gd name="connsiteY6" fmla="*/ 381212 h 789175"/>
              <a:gd name="connsiteX7" fmla="*/ 140677 w 1364566"/>
              <a:gd name="connsiteY7" fmla="*/ 409348 h 789175"/>
              <a:gd name="connsiteX8" fmla="*/ 168813 w 1364566"/>
              <a:gd name="connsiteY8" fmla="*/ 437483 h 789175"/>
              <a:gd name="connsiteX9" fmla="*/ 211016 w 1364566"/>
              <a:gd name="connsiteY9" fmla="*/ 451551 h 789175"/>
              <a:gd name="connsiteX10" fmla="*/ 295422 w 1364566"/>
              <a:gd name="connsiteY10" fmla="*/ 507821 h 789175"/>
              <a:gd name="connsiteX11" fmla="*/ 323557 w 1364566"/>
              <a:gd name="connsiteY11" fmla="*/ 535957 h 789175"/>
              <a:gd name="connsiteX12" fmla="*/ 365760 w 1364566"/>
              <a:gd name="connsiteY12" fmla="*/ 550024 h 789175"/>
              <a:gd name="connsiteX13" fmla="*/ 393896 w 1364566"/>
              <a:gd name="connsiteY13" fmla="*/ 578160 h 789175"/>
              <a:gd name="connsiteX14" fmla="*/ 436099 w 1364566"/>
              <a:gd name="connsiteY14" fmla="*/ 606295 h 789175"/>
              <a:gd name="connsiteX15" fmla="*/ 492369 w 1364566"/>
              <a:gd name="connsiteY15" fmla="*/ 662566 h 789175"/>
              <a:gd name="connsiteX16" fmla="*/ 548640 w 1364566"/>
              <a:gd name="connsiteY16" fmla="*/ 718837 h 789175"/>
              <a:gd name="connsiteX17" fmla="*/ 576776 w 1364566"/>
              <a:gd name="connsiteY17" fmla="*/ 761040 h 789175"/>
              <a:gd name="connsiteX18" fmla="*/ 618979 w 1364566"/>
              <a:gd name="connsiteY18" fmla="*/ 775108 h 789175"/>
              <a:gd name="connsiteX19" fmla="*/ 970671 w 1364566"/>
              <a:gd name="connsiteY19" fmla="*/ 789175 h 789175"/>
              <a:gd name="connsiteX20" fmla="*/ 1280160 w 1364566"/>
              <a:gd name="connsiteY20" fmla="*/ 775108 h 789175"/>
              <a:gd name="connsiteX21" fmla="*/ 1322363 w 1364566"/>
              <a:gd name="connsiteY21" fmla="*/ 761040 h 789175"/>
              <a:gd name="connsiteX22" fmla="*/ 1336431 w 1364566"/>
              <a:gd name="connsiteY22" fmla="*/ 718837 h 789175"/>
              <a:gd name="connsiteX23" fmla="*/ 1364566 w 1364566"/>
              <a:gd name="connsiteY23" fmla="*/ 690701 h 789175"/>
              <a:gd name="connsiteX24" fmla="*/ 1322363 w 1364566"/>
              <a:gd name="connsiteY24" fmla="*/ 451551 h 789175"/>
              <a:gd name="connsiteX25" fmla="*/ 1294228 w 1364566"/>
              <a:gd name="connsiteY25" fmla="*/ 423415 h 789175"/>
              <a:gd name="connsiteX26" fmla="*/ 1237957 w 1364566"/>
              <a:gd name="connsiteY26" fmla="*/ 310874 h 789175"/>
              <a:gd name="connsiteX27" fmla="*/ 1209822 w 1364566"/>
              <a:gd name="connsiteY27" fmla="*/ 268671 h 789175"/>
              <a:gd name="connsiteX28" fmla="*/ 1026942 w 1364566"/>
              <a:gd name="connsiteY28" fmla="*/ 226468 h 789175"/>
              <a:gd name="connsiteX29" fmla="*/ 984739 w 1364566"/>
              <a:gd name="connsiteY29" fmla="*/ 212400 h 789175"/>
              <a:gd name="connsiteX30" fmla="*/ 703385 w 1364566"/>
              <a:gd name="connsiteY30" fmla="*/ 184264 h 789175"/>
              <a:gd name="connsiteX31" fmla="*/ 590843 w 1364566"/>
              <a:gd name="connsiteY31" fmla="*/ 156129 h 789175"/>
              <a:gd name="connsiteX32" fmla="*/ 506437 w 1364566"/>
              <a:gd name="connsiteY32" fmla="*/ 85791 h 789175"/>
              <a:gd name="connsiteX33" fmla="*/ 379828 w 1364566"/>
              <a:gd name="connsiteY33" fmla="*/ 43588 h 789175"/>
              <a:gd name="connsiteX34" fmla="*/ 337625 w 1364566"/>
              <a:gd name="connsiteY34" fmla="*/ 29520 h 789175"/>
              <a:gd name="connsiteX35" fmla="*/ 295422 w 1364566"/>
              <a:gd name="connsiteY35" fmla="*/ 15452 h 789175"/>
              <a:gd name="connsiteX36" fmla="*/ 239151 w 1364566"/>
              <a:gd name="connsiteY36" fmla="*/ 1384 h 789175"/>
              <a:gd name="connsiteX37" fmla="*/ 154745 w 1364566"/>
              <a:gd name="connsiteY37" fmla="*/ 1384 h 78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364566" h="789175">
                <a:moveTo>
                  <a:pt x="154745" y="1384"/>
                </a:moveTo>
                <a:lnTo>
                  <a:pt x="154745" y="1384"/>
                </a:lnTo>
                <a:cubicBezTo>
                  <a:pt x="121920" y="24830"/>
                  <a:pt x="86420" y="44924"/>
                  <a:pt x="56271" y="71723"/>
                </a:cubicBezTo>
                <a:cubicBezTo>
                  <a:pt x="43634" y="82956"/>
                  <a:pt x="38698" y="100724"/>
                  <a:pt x="28136" y="113926"/>
                </a:cubicBezTo>
                <a:cubicBezTo>
                  <a:pt x="19850" y="124283"/>
                  <a:pt x="9379" y="132683"/>
                  <a:pt x="0" y="142061"/>
                </a:cubicBezTo>
                <a:cubicBezTo>
                  <a:pt x="5185" y="178354"/>
                  <a:pt x="8493" y="243452"/>
                  <a:pt x="28136" y="282738"/>
                </a:cubicBezTo>
                <a:cubicBezTo>
                  <a:pt x="49562" y="325589"/>
                  <a:pt x="77928" y="346598"/>
                  <a:pt x="112542" y="381212"/>
                </a:cubicBezTo>
                <a:lnTo>
                  <a:pt x="140677" y="409348"/>
                </a:lnTo>
                <a:cubicBezTo>
                  <a:pt x="150056" y="418727"/>
                  <a:pt x="156230" y="433289"/>
                  <a:pt x="168813" y="437483"/>
                </a:cubicBezTo>
                <a:cubicBezTo>
                  <a:pt x="182881" y="442172"/>
                  <a:pt x="198053" y="444350"/>
                  <a:pt x="211016" y="451551"/>
                </a:cubicBezTo>
                <a:cubicBezTo>
                  <a:pt x="240575" y="467973"/>
                  <a:pt x="271512" y="483910"/>
                  <a:pt x="295422" y="507821"/>
                </a:cubicBezTo>
                <a:cubicBezTo>
                  <a:pt x="304800" y="517200"/>
                  <a:pt x="312184" y="529133"/>
                  <a:pt x="323557" y="535957"/>
                </a:cubicBezTo>
                <a:cubicBezTo>
                  <a:pt x="336272" y="543586"/>
                  <a:pt x="351692" y="545335"/>
                  <a:pt x="365760" y="550024"/>
                </a:cubicBezTo>
                <a:cubicBezTo>
                  <a:pt x="375139" y="559403"/>
                  <a:pt x="383539" y="569874"/>
                  <a:pt x="393896" y="578160"/>
                </a:cubicBezTo>
                <a:cubicBezTo>
                  <a:pt x="407098" y="588722"/>
                  <a:pt x="425537" y="593093"/>
                  <a:pt x="436099" y="606295"/>
                </a:cubicBezTo>
                <a:cubicBezTo>
                  <a:pt x="490665" y="674503"/>
                  <a:pt x="400289" y="631872"/>
                  <a:pt x="492369" y="662566"/>
                </a:cubicBezTo>
                <a:cubicBezTo>
                  <a:pt x="523063" y="754645"/>
                  <a:pt x="480433" y="664272"/>
                  <a:pt x="548640" y="718837"/>
                </a:cubicBezTo>
                <a:cubicBezTo>
                  <a:pt x="561842" y="729399"/>
                  <a:pt x="563574" y="750478"/>
                  <a:pt x="576776" y="761040"/>
                </a:cubicBezTo>
                <a:cubicBezTo>
                  <a:pt x="588355" y="770303"/>
                  <a:pt x="604188" y="774052"/>
                  <a:pt x="618979" y="775108"/>
                </a:cubicBezTo>
                <a:cubicBezTo>
                  <a:pt x="736005" y="783467"/>
                  <a:pt x="853440" y="784486"/>
                  <a:pt x="970671" y="789175"/>
                </a:cubicBezTo>
                <a:cubicBezTo>
                  <a:pt x="1073834" y="784486"/>
                  <a:pt x="1177219" y="783343"/>
                  <a:pt x="1280160" y="775108"/>
                </a:cubicBezTo>
                <a:cubicBezTo>
                  <a:pt x="1294941" y="773926"/>
                  <a:pt x="1311878" y="771525"/>
                  <a:pt x="1322363" y="761040"/>
                </a:cubicBezTo>
                <a:cubicBezTo>
                  <a:pt x="1332848" y="750555"/>
                  <a:pt x="1328802" y="731553"/>
                  <a:pt x="1336431" y="718837"/>
                </a:cubicBezTo>
                <a:cubicBezTo>
                  <a:pt x="1343255" y="707464"/>
                  <a:pt x="1355188" y="700080"/>
                  <a:pt x="1364566" y="690701"/>
                </a:cubicBezTo>
                <a:cubicBezTo>
                  <a:pt x="1363361" y="677444"/>
                  <a:pt x="1357976" y="487165"/>
                  <a:pt x="1322363" y="451551"/>
                </a:cubicBezTo>
                <a:lnTo>
                  <a:pt x="1294228" y="423415"/>
                </a:lnTo>
                <a:cubicBezTo>
                  <a:pt x="1246211" y="279363"/>
                  <a:pt x="1294080" y="381027"/>
                  <a:pt x="1237957" y="310874"/>
                </a:cubicBezTo>
                <a:cubicBezTo>
                  <a:pt x="1227395" y="297672"/>
                  <a:pt x="1224159" y="277632"/>
                  <a:pt x="1209822" y="268671"/>
                </a:cubicBezTo>
                <a:cubicBezTo>
                  <a:pt x="1164047" y="240061"/>
                  <a:pt x="1076415" y="233535"/>
                  <a:pt x="1026942" y="226468"/>
                </a:cubicBezTo>
                <a:cubicBezTo>
                  <a:pt x="1012874" y="221779"/>
                  <a:pt x="999215" y="215617"/>
                  <a:pt x="984739" y="212400"/>
                </a:cubicBezTo>
                <a:cubicBezTo>
                  <a:pt x="890427" y="191441"/>
                  <a:pt x="801839" y="191297"/>
                  <a:pt x="703385" y="184264"/>
                </a:cubicBezTo>
                <a:cubicBezTo>
                  <a:pt x="693235" y="182234"/>
                  <a:pt x="609384" y="168490"/>
                  <a:pt x="590843" y="156129"/>
                </a:cubicBezTo>
                <a:cubicBezTo>
                  <a:pt x="524584" y="111956"/>
                  <a:pt x="575477" y="116476"/>
                  <a:pt x="506437" y="85791"/>
                </a:cubicBezTo>
                <a:cubicBezTo>
                  <a:pt x="506412" y="85780"/>
                  <a:pt x="400943" y="50626"/>
                  <a:pt x="379828" y="43588"/>
                </a:cubicBezTo>
                <a:lnTo>
                  <a:pt x="337625" y="29520"/>
                </a:lnTo>
                <a:cubicBezTo>
                  <a:pt x="323557" y="24831"/>
                  <a:pt x="309808" y="19049"/>
                  <a:pt x="295422" y="15452"/>
                </a:cubicBezTo>
                <a:cubicBezTo>
                  <a:pt x="276665" y="10763"/>
                  <a:pt x="258419" y="2990"/>
                  <a:pt x="239151" y="1384"/>
                </a:cubicBezTo>
                <a:cubicBezTo>
                  <a:pt x="201767" y="-1731"/>
                  <a:pt x="168813" y="1384"/>
                  <a:pt x="154745" y="1384"/>
                </a:cubicBez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472332" y="1885070"/>
            <a:ext cx="830692" cy="323557"/>
          </a:xfrm>
          <a:custGeom>
            <a:avLst/>
            <a:gdLst>
              <a:gd name="connsiteX0" fmla="*/ 0 w 830692"/>
              <a:gd name="connsiteY0" fmla="*/ 56271 h 323557"/>
              <a:gd name="connsiteX1" fmla="*/ 0 w 830692"/>
              <a:gd name="connsiteY1" fmla="*/ 56271 h 323557"/>
              <a:gd name="connsiteX2" fmla="*/ 56270 w 830692"/>
              <a:gd name="connsiteY2" fmla="*/ 168812 h 323557"/>
              <a:gd name="connsiteX3" fmla="*/ 112541 w 830692"/>
              <a:gd name="connsiteY3" fmla="*/ 295422 h 323557"/>
              <a:gd name="connsiteX4" fmla="*/ 140677 w 830692"/>
              <a:gd name="connsiteY4" fmla="*/ 323557 h 323557"/>
              <a:gd name="connsiteX5" fmla="*/ 281354 w 830692"/>
              <a:gd name="connsiteY5" fmla="*/ 309489 h 323557"/>
              <a:gd name="connsiteX6" fmla="*/ 365760 w 830692"/>
              <a:gd name="connsiteY6" fmla="*/ 281354 h 323557"/>
              <a:gd name="connsiteX7" fmla="*/ 787790 w 830692"/>
              <a:gd name="connsiteY7" fmla="*/ 267286 h 323557"/>
              <a:gd name="connsiteX8" fmla="*/ 815926 w 830692"/>
              <a:gd name="connsiteY8" fmla="*/ 239151 h 323557"/>
              <a:gd name="connsiteX9" fmla="*/ 801858 w 830692"/>
              <a:gd name="connsiteY9" fmla="*/ 112542 h 323557"/>
              <a:gd name="connsiteX10" fmla="*/ 773723 w 830692"/>
              <a:gd name="connsiteY10" fmla="*/ 84406 h 323557"/>
              <a:gd name="connsiteX11" fmla="*/ 675249 w 830692"/>
              <a:gd name="connsiteY11" fmla="*/ 14068 h 323557"/>
              <a:gd name="connsiteX12" fmla="*/ 633046 w 830692"/>
              <a:gd name="connsiteY12" fmla="*/ 0 h 323557"/>
              <a:gd name="connsiteX13" fmla="*/ 590843 w 830692"/>
              <a:gd name="connsiteY13" fmla="*/ 14068 h 323557"/>
              <a:gd name="connsiteX14" fmla="*/ 576775 w 830692"/>
              <a:gd name="connsiteY14" fmla="*/ 56271 h 323557"/>
              <a:gd name="connsiteX15" fmla="*/ 492369 w 830692"/>
              <a:gd name="connsiteY15" fmla="*/ 112542 h 323557"/>
              <a:gd name="connsiteX16" fmla="*/ 365760 w 830692"/>
              <a:gd name="connsiteY16" fmla="*/ 154745 h 323557"/>
              <a:gd name="connsiteX17" fmla="*/ 323557 w 830692"/>
              <a:gd name="connsiteY17" fmla="*/ 168812 h 323557"/>
              <a:gd name="connsiteX18" fmla="*/ 267286 w 830692"/>
              <a:gd name="connsiteY18" fmla="*/ 154745 h 323557"/>
              <a:gd name="connsiteX19" fmla="*/ 239150 w 830692"/>
              <a:gd name="connsiteY19" fmla="*/ 126609 h 323557"/>
              <a:gd name="connsiteX20" fmla="*/ 196947 w 830692"/>
              <a:gd name="connsiteY20" fmla="*/ 98474 h 323557"/>
              <a:gd name="connsiteX21" fmla="*/ 182880 w 830692"/>
              <a:gd name="connsiteY21" fmla="*/ 56271 h 323557"/>
              <a:gd name="connsiteX22" fmla="*/ 98474 w 830692"/>
              <a:gd name="connsiteY22" fmla="*/ 28136 h 323557"/>
              <a:gd name="connsiteX23" fmla="*/ 0 w 830692"/>
              <a:gd name="connsiteY23" fmla="*/ 56271 h 32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30692" h="323557">
                <a:moveTo>
                  <a:pt x="0" y="56271"/>
                </a:moveTo>
                <a:lnTo>
                  <a:pt x="0" y="56271"/>
                </a:lnTo>
                <a:cubicBezTo>
                  <a:pt x="18757" y="93785"/>
                  <a:pt x="39748" y="130262"/>
                  <a:pt x="56270" y="168812"/>
                </a:cubicBezTo>
                <a:cubicBezTo>
                  <a:pt x="92305" y="252894"/>
                  <a:pt x="66500" y="237871"/>
                  <a:pt x="112541" y="295422"/>
                </a:cubicBezTo>
                <a:cubicBezTo>
                  <a:pt x="120827" y="305779"/>
                  <a:pt x="131298" y="314179"/>
                  <a:pt x="140677" y="323557"/>
                </a:cubicBezTo>
                <a:cubicBezTo>
                  <a:pt x="187569" y="318868"/>
                  <a:pt x="235035" y="318174"/>
                  <a:pt x="281354" y="309489"/>
                </a:cubicBezTo>
                <a:cubicBezTo>
                  <a:pt x="310503" y="304024"/>
                  <a:pt x="336119" y="282342"/>
                  <a:pt x="365760" y="281354"/>
                </a:cubicBezTo>
                <a:lnTo>
                  <a:pt x="787790" y="267286"/>
                </a:lnTo>
                <a:cubicBezTo>
                  <a:pt x="797169" y="257908"/>
                  <a:pt x="809102" y="250524"/>
                  <a:pt x="815926" y="239151"/>
                </a:cubicBezTo>
                <a:cubicBezTo>
                  <a:pt x="838787" y="201051"/>
                  <a:pt x="835855" y="146540"/>
                  <a:pt x="801858" y="112542"/>
                </a:cubicBezTo>
                <a:lnTo>
                  <a:pt x="773723" y="84406"/>
                </a:lnTo>
                <a:cubicBezTo>
                  <a:pt x="750276" y="14068"/>
                  <a:pt x="773723" y="46893"/>
                  <a:pt x="675249" y="14068"/>
                </a:cubicBezTo>
                <a:lnTo>
                  <a:pt x="633046" y="0"/>
                </a:lnTo>
                <a:cubicBezTo>
                  <a:pt x="618978" y="4689"/>
                  <a:pt x="601328" y="3583"/>
                  <a:pt x="590843" y="14068"/>
                </a:cubicBezTo>
                <a:cubicBezTo>
                  <a:pt x="580358" y="24553"/>
                  <a:pt x="587260" y="45786"/>
                  <a:pt x="576775" y="56271"/>
                </a:cubicBezTo>
                <a:cubicBezTo>
                  <a:pt x="552865" y="80181"/>
                  <a:pt x="524448" y="101849"/>
                  <a:pt x="492369" y="112542"/>
                </a:cubicBezTo>
                <a:lnTo>
                  <a:pt x="365760" y="154745"/>
                </a:lnTo>
                <a:lnTo>
                  <a:pt x="323557" y="168812"/>
                </a:lnTo>
                <a:cubicBezTo>
                  <a:pt x="304800" y="164123"/>
                  <a:pt x="284579" y="163391"/>
                  <a:pt x="267286" y="154745"/>
                </a:cubicBezTo>
                <a:cubicBezTo>
                  <a:pt x="255423" y="148813"/>
                  <a:pt x="249507" y="134895"/>
                  <a:pt x="239150" y="126609"/>
                </a:cubicBezTo>
                <a:cubicBezTo>
                  <a:pt x="225948" y="116047"/>
                  <a:pt x="211015" y="107852"/>
                  <a:pt x="196947" y="98474"/>
                </a:cubicBezTo>
                <a:cubicBezTo>
                  <a:pt x="192258" y="84406"/>
                  <a:pt x="194946" y="64890"/>
                  <a:pt x="182880" y="56271"/>
                </a:cubicBezTo>
                <a:cubicBezTo>
                  <a:pt x="158747" y="39033"/>
                  <a:pt x="98474" y="28136"/>
                  <a:pt x="98474" y="28136"/>
                </a:cubicBezTo>
                <a:cubicBezTo>
                  <a:pt x="17853" y="44259"/>
                  <a:pt x="16412" y="51582"/>
                  <a:pt x="0" y="56271"/>
                </a:cubicBez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850169" y="1786596"/>
            <a:ext cx="1450486" cy="844061"/>
          </a:xfrm>
          <a:custGeom>
            <a:avLst/>
            <a:gdLst>
              <a:gd name="connsiteX0" fmla="*/ 1224686 w 1450486"/>
              <a:gd name="connsiteY0" fmla="*/ 0 h 844061"/>
              <a:gd name="connsiteX1" fmla="*/ 1224686 w 1450486"/>
              <a:gd name="connsiteY1" fmla="*/ 0 h 844061"/>
              <a:gd name="connsiteX2" fmla="*/ 788588 w 1450486"/>
              <a:gd name="connsiteY2" fmla="*/ 84406 h 844061"/>
              <a:gd name="connsiteX3" fmla="*/ 704182 w 1450486"/>
              <a:gd name="connsiteY3" fmla="*/ 98473 h 844061"/>
              <a:gd name="connsiteX4" fmla="*/ 563505 w 1450486"/>
              <a:gd name="connsiteY4" fmla="*/ 112541 h 844061"/>
              <a:gd name="connsiteX5" fmla="*/ 521302 w 1450486"/>
              <a:gd name="connsiteY5" fmla="*/ 140677 h 844061"/>
              <a:gd name="connsiteX6" fmla="*/ 479099 w 1450486"/>
              <a:gd name="connsiteY6" fmla="*/ 154744 h 844061"/>
              <a:gd name="connsiteX7" fmla="*/ 450963 w 1450486"/>
              <a:gd name="connsiteY7" fmla="*/ 182880 h 844061"/>
              <a:gd name="connsiteX8" fmla="*/ 338422 w 1450486"/>
              <a:gd name="connsiteY8" fmla="*/ 267286 h 844061"/>
              <a:gd name="connsiteX9" fmla="*/ 282151 w 1450486"/>
              <a:gd name="connsiteY9" fmla="*/ 351692 h 844061"/>
              <a:gd name="connsiteX10" fmla="*/ 268083 w 1450486"/>
              <a:gd name="connsiteY10" fmla="*/ 393895 h 844061"/>
              <a:gd name="connsiteX11" fmla="*/ 225880 w 1450486"/>
              <a:gd name="connsiteY11" fmla="*/ 436098 h 844061"/>
              <a:gd name="connsiteX12" fmla="*/ 155542 w 1450486"/>
              <a:gd name="connsiteY12" fmla="*/ 492369 h 844061"/>
              <a:gd name="connsiteX13" fmla="*/ 57068 w 1450486"/>
              <a:gd name="connsiteY13" fmla="*/ 576775 h 844061"/>
              <a:gd name="connsiteX14" fmla="*/ 28933 w 1450486"/>
              <a:gd name="connsiteY14" fmla="*/ 618978 h 844061"/>
              <a:gd name="connsiteX15" fmla="*/ 797 w 1450486"/>
              <a:gd name="connsiteY15" fmla="*/ 647113 h 844061"/>
              <a:gd name="connsiteX16" fmla="*/ 14865 w 1450486"/>
              <a:gd name="connsiteY16" fmla="*/ 773723 h 844061"/>
              <a:gd name="connsiteX17" fmla="*/ 28933 w 1450486"/>
              <a:gd name="connsiteY17" fmla="*/ 815926 h 844061"/>
              <a:gd name="connsiteX18" fmla="*/ 71136 w 1450486"/>
              <a:gd name="connsiteY18" fmla="*/ 844061 h 844061"/>
              <a:gd name="connsiteX19" fmla="*/ 225880 w 1450486"/>
              <a:gd name="connsiteY19" fmla="*/ 829993 h 844061"/>
              <a:gd name="connsiteX20" fmla="*/ 254016 w 1450486"/>
              <a:gd name="connsiteY20" fmla="*/ 801858 h 844061"/>
              <a:gd name="connsiteX21" fmla="*/ 296219 w 1450486"/>
              <a:gd name="connsiteY21" fmla="*/ 787790 h 844061"/>
              <a:gd name="connsiteX22" fmla="*/ 324354 w 1450486"/>
              <a:gd name="connsiteY22" fmla="*/ 703384 h 844061"/>
              <a:gd name="connsiteX23" fmla="*/ 394693 w 1450486"/>
              <a:gd name="connsiteY23" fmla="*/ 633046 h 844061"/>
              <a:gd name="connsiteX24" fmla="*/ 563505 w 1450486"/>
              <a:gd name="connsiteY24" fmla="*/ 576775 h 844061"/>
              <a:gd name="connsiteX25" fmla="*/ 605708 w 1450486"/>
              <a:gd name="connsiteY25" fmla="*/ 562707 h 844061"/>
              <a:gd name="connsiteX26" fmla="*/ 647911 w 1450486"/>
              <a:gd name="connsiteY26" fmla="*/ 534572 h 844061"/>
              <a:gd name="connsiteX27" fmla="*/ 676046 w 1450486"/>
              <a:gd name="connsiteY27" fmla="*/ 492369 h 844061"/>
              <a:gd name="connsiteX28" fmla="*/ 732317 w 1450486"/>
              <a:gd name="connsiteY28" fmla="*/ 422030 h 844061"/>
              <a:gd name="connsiteX29" fmla="*/ 802656 w 1450486"/>
              <a:gd name="connsiteY29" fmla="*/ 323557 h 844061"/>
              <a:gd name="connsiteX30" fmla="*/ 887062 w 1450486"/>
              <a:gd name="connsiteY30" fmla="*/ 281353 h 844061"/>
              <a:gd name="connsiteX31" fmla="*/ 1407566 w 1450486"/>
              <a:gd name="connsiteY31" fmla="*/ 267286 h 844061"/>
              <a:gd name="connsiteX32" fmla="*/ 1421634 w 1450486"/>
              <a:gd name="connsiteY32" fmla="*/ 225083 h 844061"/>
              <a:gd name="connsiteX33" fmla="*/ 1449769 w 1450486"/>
              <a:gd name="connsiteY33" fmla="*/ 196947 h 844061"/>
              <a:gd name="connsiteX34" fmla="*/ 1435702 w 1450486"/>
              <a:gd name="connsiteY34" fmla="*/ 98473 h 844061"/>
              <a:gd name="connsiteX35" fmla="*/ 1421634 w 1450486"/>
              <a:gd name="connsiteY35" fmla="*/ 56270 h 844061"/>
              <a:gd name="connsiteX36" fmla="*/ 1196551 w 1450486"/>
              <a:gd name="connsiteY36" fmla="*/ 42203 h 844061"/>
              <a:gd name="connsiteX37" fmla="*/ 1196551 w 1450486"/>
              <a:gd name="connsiteY37" fmla="*/ 42203 h 84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450486" h="844061">
                <a:moveTo>
                  <a:pt x="1224686" y="0"/>
                </a:moveTo>
                <a:lnTo>
                  <a:pt x="1224686" y="0"/>
                </a:lnTo>
                <a:lnTo>
                  <a:pt x="788588" y="84406"/>
                </a:lnTo>
                <a:cubicBezTo>
                  <a:pt x="760562" y="89708"/>
                  <a:pt x="732485" y="94935"/>
                  <a:pt x="704182" y="98473"/>
                </a:cubicBezTo>
                <a:cubicBezTo>
                  <a:pt x="657420" y="104318"/>
                  <a:pt x="610397" y="107852"/>
                  <a:pt x="563505" y="112541"/>
                </a:cubicBezTo>
                <a:cubicBezTo>
                  <a:pt x="549437" y="121920"/>
                  <a:pt x="536424" y="133116"/>
                  <a:pt x="521302" y="140677"/>
                </a:cubicBezTo>
                <a:cubicBezTo>
                  <a:pt x="508039" y="147309"/>
                  <a:pt x="491814" y="147115"/>
                  <a:pt x="479099" y="154744"/>
                </a:cubicBezTo>
                <a:cubicBezTo>
                  <a:pt x="467726" y="161568"/>
                  <a:pt x="461574" y="174922"/>
                  <a:pt x="450963" y="182880"/>
                </a:cubicBezTo>
                <a:cubicBezTo>
                  <a:pt x="323711" y="278318"/>
                  <a:pt x="402944" y="202762"/>
                  <a:pt x="338422" y="267286"/>
                </a:cubicBezTo>
                <a:cubicBezTo>
                  <a:pt x="304972" y="367634"/>
                  <a:pt x="352403" y="246315"/>
                  <a:pt x="282151" y="351692"/>
                </a:cubicBezTo>
                <a:cubicBezTo>
                  <a:pt x="273926" y="364030"/>
                  <a:pt x="276308" y="381557"/>
                  <a:pt x="268083" y="393895"/>
                </a:cubicBezTo>
                <a:cubicBezTo>
                  <a:pt x="257047" y="410448"/>
                  <a:pt x="238616" y="420814"/>
                  <a:pt x="225880" y="436098"/>
                </a:cubicBezTo>
                <a:cubicBezTo>
                  <a:pt x="176933" y="494835"/>
                  <a:pt x="224824" y="469274"/>
                  <a:pt x="155542" y="492369"/>
                </a:cubicBezTo>
                <a:cubicBezTo>
                  <a:pt x="87316" y="560595"/>
                  <a:pt x="121342" y="533926"/>
                  <a:pt x="57068" y="576775"/>
                </a:cubicBezTo>
                <a:cubicBezTo>
                  <a:pt x="47690" y="590843"/>
                  <a:pt x="39495" y="605776"/>
                  <a:pt x="28933" y="618978"/>
                </a:cubicBezTo>
                <a:cubicBezTo>
                  <a:pt x="20647" y="629335"/>
                  <a:pt x="1998" y="633904"/>
                  <a:pt x="797" y="647113"/>
                </a:cubicBezTo>
                <a:cubicBezTo>
                  <a:pt x="-3047" y="689402"/>
                  <a:pt x="7884" y="731838"/>
                  <a:pt x="14865" y="773723"/>
                </a:cubicBezTo>
                <a:cubicBezTo>
                  <a:pt x="17303" y="788350"/>
                  <a:pt x="19670" y="804347"/>
                  <a:pt x="28933" y="815926"/>
                </a:cubicBezTo>
                <a:cubicBezTo>
                  <a:pt x="39495" y="829128"/>
                  <a:pt x="57068" y="834683"/>
                  <a:pt x="71136" y="844061"/>
                </a:cubicBezTo>
                <a:cubicBezTo>
                  <a:pt x="122717" y="839372"/>
                  <a:pt x="175412" y="841639"/>
                  <a:pt x="225880" y="829993"/>
                </a:cubicBezTo>
                <a:cubicBezTo>
                  <a:pt x="238804" y="827011"/>
                  <a:pt x="242643" y="808682"/>
                  <a:pt x="254016" y="801858"/>
                </a:cubicBezTo>
                <a:cubicBezTo>
                  <a:pt x="266732" y="794229"/>
                  <a:pt x="282151" y="792479"/>
                  <a:pt x="296219" y="787790"/>
                </a:cubicBezTo>
                <a:cubicBezTo>
                  <a:pt x="305597" y="759655"/>
                  <a:pt x="303383" y="724355"/>
                  <a:pt x="324354" y="703384"/>
                </a:cubicBezTo>
                <a:cubicBezTo>
                  <a:pt x="347800" y="679938"/>
                  <a:pt x="363237" y="643532"/>
                  <a:pt x="394693" y="633046"/>
                </a:cubicBezTo>
                <a:lnTo>
                  <a:pt x="563505" y="576775"/>
                </a:lnTo>
                <a:cubicBezTo>
                  <a:pt x="577573" y="572086"/>
                  <a:pt x="593370" y="570932"/>
                  <a:pt x="605708" y="562707"/>
                </a:cubicBezTo>
                <a:lnTo>
                  <a:pt x="647911" y="534572"/>
                </a:lnTo>
                <a:cubicBezTo>
                  <a:pt x="657289" y="520504"/>
                  <a:pt x="665484" y="505571"/>
                  <a:pt x="676046" y="492369"/>
                </a:cubicBezTo>
                <a:cubicBezTo>
                  <a:pt x="705278" y="455828"/>
                  <a:pt x="710667" y="470743"/>
                  <a:pt x="732317" y="422030"/>
                </a:cubicBezTo>
                <a:cubicBezTo>
                  <a:pt x="777986" y="319275"/>
                  <a:pt x="725896" y="349143"/>
                  <a:pt x="802656" y="323557"/>
                </a:cubicBezTo>
                <a:cubicBezTo>
                  <a:pt x="834429" y="291782"/>
                  <a:pt x="832549" y="284012"/>
                  <a:pt x="887062" y="281353"/>
                </a:cubicBezTo>
                <a:cubicBezTo>
                  <a:pt x="1060421" y="272897"/>
                  <a:pt x="1234065" y="271975"/>
                  <a:pt x="1407566" y="267286"/>
                </a:cubicBezTo>
                <a:cubicBezTo>
                  <a:pt x="1412255" y="253218"/>
                  <a:pt x="1414005" y="237799"/>
                  <a:pt x="1421634" y="225083"/>
                </a:cubicBezTo>
                <a:cubicBezTo>
                  <a:pt x="1428458" y="213710"/>
                  <a:pt x="1448304" y="210129"/>
                  <a:pt x="1449769" y="196947"/>
                </a:cubicBezTo>
                <a:cubicBezTo>
                  <a:pt x="1453431" y="163992"/>
                  <a:pt x="1442205" y="130987"/>
                  <a:pt x="1435702" y="98473"/>
                </a:cubicBezTo>
                <a:cubicBezTo>
                  <a:pt x="1432794" y="83932"/>
                  <a:pt x="1435185" y="62292"/>
                  <a:pt x="1421634" y="56270"/>
                </a:cubicBezTo>
                <a:cubicBezTo>
                  <a:pt x="1379514" y="37550"/>
                  <a:pt x="1240084" y="42203"/>
                  <a:pt x="1196551" y="42203"/>
                </a:cubicBezTo>
                <a:lnTo>
                  <a:pt x="1196551" y="42203"/>
                </a:lnTo>
              </a:path>
            </a:pathLst>
          </a:cu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1054" y="5973675"/>
            <a:ext cx="887457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Use “spatial thinking” words:  Describe </a:t>
            </a:r>
            <a:r>
              <a:rPr lang="en-US" u="sng" dirty="0" smtClean="0"/>
              <a:t>where</a:t>
            </a:r>
            <a:r>
              <a:rPr lang="en-US" dirty="0" smtClean="0"/>
              <a:t> the highest and lowest  “regions” are located.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36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4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72" y="113394"/>
            <a:ext cx="9030668" cy="4550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317" y="133795"/>
            <a:ext cx="8215532" cy="441222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4614203" y="1505243"/>
            <a:ext cx="984824" cy="492369"/>
          </a:xfrm>
          <a:custGeom>
            <a:avLst/>
            <a:gdLst>
              <a:gd name="connsiteX0" fmla="*/ 436099 w 984824"/>
              <a:gd name="connsiteY0" fmla="*/ 0 h 492369"/>
              <a:gd name="connsiteX1" fmla="*/ 436099 w 984824"/>
              <a:gd name="connsiteY1" fmla="*/ 0 h 492369"/>
              <a:gd name="connsiteX2" fmla="*/ 56271 w 984824"/>
              <a:gd name="connsiteY2" fmla="*/ 14068 h 492369"/>
              <a:gd name="connsiteX3" fmla="*/ 14068 w 984824"/>
              <a:gd name="connsiteY3" fmla="*/ 28135 h 492369"/>
              <a:gd name="connsiteX4" fmla="*/ 0 w 984824"/>
              <a:gd name="connsiteY4" fmla="*/ 70339 h 492369"/>
              <a:gd name="connsiteX5" fmla="*/ 14068 w 984824"/>
              <a:gd name="connsiteY5" fmla="*/ 196948 h 492369"/>
              <a:gd name="connsiteX6" fmla="*/ 56271 w 984824"/>
              <a:gd name="connsiteY6" fmla="*/ 211015 h 492369"/>
              <a:gd name="connsiteX7" fmla="*/ 98474 w 984824"/>
              <a:gd name="connsiteY7" fmla="*/ 239151 h 492369"/>
              <a:gd name="connsiteX8" fmla="*/ 126609 w 984824"/>
              <a:gd name="connsiteY8" fmla="*/ 323557 h 492369"/>
              <a:gd name="connsiteX9" fmla="*/ 140677 w 984824"/>
              <a:gd name="connsiteY9" fmla="*/ 365760 h 492369"/>
              <a:gd name="connsiteX10" fmla="*/ 154745 w 984824"/>
              <a:gd name="connsiteY10" fmla="*/ 436099 h 492369"/>
              <a:gd name="connsiteX11" fmla="*/ 168812 w 984824"/>
              <a:gd name="connsiteY11" fmla="*/ 478302 h 492369"/>
              <a:gd name="connsiteX12" fmla="*/ 211015 w 984824"/>
              <a:gd name="connsiteY12" fmla="*/ 492369 h 492369"/>
              <a:gd name="connsiteX13" fmla="*/ 323557 w 984824"/>
              <a:gd name="connsiteY13" fmla="*/ 478302 h 492369"/>
              <a:gd name="connsiteX14" fmla="*/ 407963 w 984824"/>
              <a:gd name="connsiteY14" fmla="*/ 450166 h 492369"/>
              <a:gd name="connsiteX15" fmla="*/ 464234 w 984824"/>
              <a:gd name="connsiteY15" fmla="*/ 393895 h 492369"/>
              <a:gd name="connsiteX16" fmla="*/ 492369 w 984824"/>
              <a:gd name="connsiteY16" fmla="*/ 295422 h 492369"/>
              <a:gd name="connsiteX17" fmla="*/ 506437 w 984824"/>
              <a:gd name="connsiteY17" fmla="*/ 253219 h 492369"/>
              <a:gd name="connsiteX18" fmla="*/ 548640 w 984824"/>
              <a:gd name="connsiteY18" fmla="*/ 239151 h 492369"/>
              <a:gd name="connsiteX19" fmla="*/ 914400 w 984824"/>
              <a:gd name="connsiteY19" fmla="*/ 225083 h 492369"/>
              <a:gd name="connsiteX20" fmla="*/ 956603 w 984824"/>
              <a:gd name="connsiteY20" fmla="*/ 211015 h 492369"/>
              <a:gd name="connsiteX21" fmla="*/ 970671 w 984824"/>
              <a:gd name="connsiteY21" fmla="*/ 126609 h 492369"/>
              <a:gd name="connsiteX22" fmla="*/ 942535 w 984824"/>
              <a:gd name="connsiteY22" fmla="*/ 98474 h 492369"/>
              <a:gd name="connsiteX23" fmla="*/ 815926 w 984824"/>
              <a:gd name="connsiteY23" fmla="*/ 42203 h 492369"/>
              <a:gd name="connsiteX24" fmla="*/ 773723 w 984824"/>
              <a:gd name="connsiteY24" fmla="*/ 28135 h 492369"/>
              <a:gd name="connsiteX25" fmla="*/ 126609 w 984824"/>
              <a:gd name="connsiteY25" fmla="*/ 28135 h 492369"/>
              <a:gd name="connsiteX26" fmla="*/ 98474 w 984824"/>
              <a:gd name="connsiteY26" fmla="*/ 0 h 492369"/>
              <a:gd name="connsiteX27" fmla="*/ 112542 w 984824"/>
              <a:gd name="connsiteY27" fmla="*/ 28135 h 49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84824" h="492369">
                <a:moveTo>
                  <a:pt x="436099" y="0"/>
                </a:moveTo>
                <a:lnTo>
                  <a:pt x="436099" y="0"/>
                </a:lnTo>
                <a:cubicBezTo>
                  <a:pt x="309490" y="4689"/>
                  <a:pt x="182687" y="5640"/>
                  <a:pt x="56271" y="14068"/>
                </a:cubicBezTo>
                <a:cubicBezTo>
                  <a:pt x="41475" y="15054"/>
                  <a:pt x="24553" y="17650"/>
                  <a:pt x="14068" y="28135"/>
                </a:cubicBezTo>
                <a:cubicBezTo>
                  <a:pt x="3582" y="38621"/>
                  <a:pt x="4689" y="56271"/>
                  <a:pt x="0" y="70339"/>
                </a:cubicBezTo>
                <a:cubicBezTo>
                  <a:pt x="4689" y="112542"/>
                  <a:pt x="-1702" y="157522"/>
                  <a:pt x="14068" y="196948"/>
                </a:cubicBezTo>
                <a:cubicBezTo>
                  <a:pt x="19575" y="210716"/>
                  <a:pt x="43008" y="204383"/>
                  <a:pt x="56271" y="211015"/>
                </a:cubicBezTo>
                <a:cubicBezTo>
                  <a:pt x="71393" y="218576"/>
                  <a:pt x="84406" y="229772"/>
                  <a:pt x="98474" y="239151"/>
                </a:cubicBezTo>
                <a:lnTo>
                  <a:pt x="126609" y="323557"/>
                </a:lnTo>
                <a:cubicBezTo>
                  <a:pt x="131298" y="337625"/>
                  <a:pt x="137769" y="351219"/>
                  <a:pt x="140677" y="365760"/>
                </a:cubicBezTo>
                <a:cubicBezTo>
                  <a:pt x="145366" y="389206"/>
                  <a:pt x="148946" y="412902"/>
                  <a:pt x="154745" y="436099"/>
                </a:cubicBezTo>
                <a:cubicBezTo>
                  <a:pt x="158341" y="450485"/>
                  <a:pt x="158327" y="467817"/>
                  <a:pt x="168812" y="478302"/>
                </a:cubicBezTo>
                <a:cubicBezTo>
                  <a:pt x="179297" y="488787"/>
                  <a:pt x="196947" y="487680"/>
                  <a:pt x="211015" y="492369"/>
                </a:cubicBezTo>
                <a:cubicBezTo>
                  <a:pt x="248529" y="487680"/>
                  <a:pt x="286590" y="486223"/>
                  <a:pt x="323557" y="478302"/>
                </a:cubicBezTo>
                <a:cubicBezTo>
                  <a:pt x="352556" y="472088"/>
                  <a:pt x="407963" y="450166"/>
                  <a:pt x="407963" y="450166"/>
                </a:cubicBezTo>
                <a:cubicBezTo>
                  <a:pt x="426720" y="431409"/>
                  <a:pt x="455845" y="419060"/>
                  <a:pt x="464234" y="393895"/>
                </a:cubicBezTo>
                <a:cubicBezTo>
                  <a:pt x="497964" y="292706"/>
                  <a:pt x="457041" y="419071"/>
                  <a:pt x="492369" y="295422"/>
                </a:cubicBezTo>
                <a:cubicBezTo>
                  <a:pt x="496443" y="281164"/>
                  <a:pt x="495952" y="263704"/>
                  <a:pt x="506437" y="253219"/>
                </a:cubicBezTo>
                <a:cubicBezTo>
                  <a:pt x="516922" y="242734"/>
                  <a:pt x="533846" y="240171"/>
                  <a:pt x="548640" y="239151"/>
                </a:cubicBezTo>
                <a:cubicBezTo>
                  <a:pt x="670361" y="230756"/>
                  <a:pt x="792480" y="229772"/>
                  <a:pt x="914400" y="225083"/>
                </a:cubicBezTo>
                <a:cubicBezTo>
                  <a:pt x="928468" y="220394"/>
                  <a:pt x="945024" y="220278"/>
                  <a:pt x="956603" y="211015"/>
                </a:cubicBezTo>
                <a:cubicBezTo>
                  <a:pt x="991318" y="183243"/>
                  <a:pt x="991530" y="161373"/>
                  <a:pt x="970671" y="126609"/>
                </a:cubicBezTo>
                <a:cubicBezTo>
                  <a:pt x="963847" y="115236"/>
                  <a:pt x="952892" y="106759"/>
                  <a:pt x="942535" y="98474"/>
                </a:cubicBezTo>
                <a:cubicBezTo>
                  <a:pt x="894764" y="60258"/>
                  <a:pt x="882853" y="64513"/>
                  <a:pt x="815926" y="42203"/>
                </a:cubicBezTo>
                <a:lnTo>
                  <a:pt x="773723" y="28135"/>
                </a:lnTo>
                <a:cubicBezTo>
                  <a:pt x="633053" y="32824"/>
                  <a:pt x="301778" y="57330"/>
                  <a:pt x="126609" y="28135"/>
                </a:cubicBezTo>
                <a:cubicBezTo>
                  <a:pt x="113526" y="25955"/>
                  <a:pt x="107852" y="9378"/>
                  <a:pt x="98474" y="0"/>
                </a:cubicBezTo>
                <a:lnTo>
                  <a:pt x="112542" y="28135"/>
                </a:lnTo>
              </a:path>
            </a:pathLst>
          </a:custGeom>
          <a:noFill/>
          <a:ln w="50800"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850169" y="1800665"/>
            <a:ext cx="1450486" cy="844061"/>
          </a:xfrm>
          <a:custGeom>
            <a:avLst/>
            <a:gdLst>
              <a:gd name="connsiteX0" fmla="*/ 1224686 w 1450486"/>
              <a:gd name="connsiteY0" fmla="*/ 0 h 844061"/>
              <a:gd name="connsiteX1" fmla="*/ 1224686 w 1450486"/>
              <a:gd name="connsiteY1" fmla="*/ 0 h 844061"/>
              <a:gd name="connsiteX2" fmla="*/ 788588 w 1450486"/>
              <a:gd name="connsiteY2" fmla="*/ 84406 h 844061"/>
              <a:gd name="connsiteX3" fmla="*/ 704182 w 1450486"/>
              <a:gd name="connsiteY3" fmla="*/ 98473 h 844061"/>
              <a:gd name="connsiteX4" fmla="*/ 563505 w 1450486"/>
              <a:gd name="connsiteY4" fmla="*/ 112541 h 844061"/>
              <a:gd name="connsiteX5" fmla="*/ 521302 w 1450486"/>
              <a:gd name="connsiteY5" fmla="*/ 140677 h 844061"/>
              <a:gd name="connsiteX6" fmla="*/ 479099 w 1450486"/>
              <a:gd name="connsiteY6" fmla="*/ 154744 h 844061"/>
              <a:gd name="connsiteX7" fmla="*/ 450963 w 1450486"/>
              <a:gd name="connsiteY7" fmla="*/ 182880 h 844061"/>
              <a:gd name="connsiteX8" fmla="*/ 338422 w 1450486"/>
              <a:gd name="connsiteY8" fmla="*/ 267286 h 844061"/>
              <a:gd name="connsiteX9" fmla="*/ 282151 w 1450486"/>
              <a:gd name="connsiteY9" fmla="*/ 351692 h 844061"/>
              <a:gd name="connsiteX10" fmla="*/ 268083 w 1450486"/>
              <a:gd name="connsiteY10" fmla="*/ 393895 h 844061"/>
              <a:gd name="connsiteX11" fmla="*/ 225880 w 1450486"/>
              <a:gd name="connsiteY11" fmla="*/ 436098 h 844061"/>
              <a:gd name="connsiteX12" fmla="*/ 155542 w 1450486"/>
              <a:gd name="connsiteY12" fmla="*/ 492369 h 844061"/>
              <a:gd name="connsiteX13" fmla="*/ 57068 w 1450486"/>
              <a:gd name="connsiteY13" fmla="*/ 576775 h 844061"/>
              <a:gd name="connsiteX14" fmla="*/ 28933 w 1450486"/>
              <a:gd name="connsiteY14" fmla="*/ 618978 h 844061"/>
              <a:gd name="connsiteX15" fmla="*/ 797 w 1450486"/>
              <a:gd name="connsiteY15" fmla="*/ 647113 h 844061"/>
              <a:gd name="connsiteX16" fmla="*/ 14865 w 1450486"/>
              <a:gd name="connsiteY16" fmla="*/ 773723 h 844061"/>
              <a:gd name="connsiteX17" fmla="*/ 28933 w 1450486"/>
              <a:gd name="connsiteY17" fmla="*/ 815926 h 844061"/>
              <a:gd name="connsiteX18" fmla="*/ 71136 w 1450486"/>
              <a:gd name="connsiteY18" fmla="*/ 844061 h 844061"/>
              <a:gd name="connsiteX19" fmla="*/ 225880 w 1450486"/>
              <a:gd name="connsiteY19" fmla="*/ 829993 h 844061"/>
              <a:gd name="connsiteX20" fmla="*/ 254016 w 1450486"/>
              <a:gd name="connsiteY20" fmla="*/ 801858 h 844061"/>
              <a:gd name="connsiteX21" fmla="*/ 296219 w 1450486"/>
              <a:gd name="connsiteY21" fmla="*/ 787790 h 844061"/>
              <a:gd name="connsiteX22" fmla="*/ 324354 w 1450486"/>
              <a:gd name="connsiteY22" fmla="*/ 703384 h 844061"/>
              <a:gd name="connsiteX23" fmla="*/ 394693 w 1450486"/>
              <a:gd name="connsiteY23" fmla="*/ 633046 h 844061"/>
              <a:gd name="connsiteX24" fmla="*/ 563505 w 1450486"/>
              <a:gd name="connsiteY24" fmla="*/ 576775 h 844061"/>
              <a:gd name="connsiteX25" fmla="*/ 605708 w 1450486"/>
              <a:gd name="connsiteY25" fmla="*/ 562707 h 844061"/>
              <a:gd name="connsiteX26" fmla="*/ 647911 w 1450486"/>
              <a:gd name="connsiteY26" fmla="*/ 534572 h 844061"/>
              <a:gd name="connsiteX27" fmla="*/ 676046 w 1450486"/>
              <a:gd name="connsiteY27" fmla="*/ 492369 h 844061"/>
              <a:gd name="connsiteX28" fmla="*/ 732317 w 1450486"/>
              <a:gd name="connsiteY28" fmla="*/ 422030 h 844061"/>
              <a:gd name="connsiteX29" fmla="*/ 802656 w 1450486"/>
              <a:gd name="connsiteY29" fmla="*/ 323557 h 844061"/>
              <a:gd name="connsiteX30" fmla="*/ 887062 w 1450486"/>
              <a:gd name="connsiteY30" fmla="*/ 281353 h 844061"/>
              <a:gd name="connsiteX31" fmla="*/ 1407566 w 1450486"/>
              <a:gd name="connsiteY31" fmla="*/ 267286 h 844061"/>
              <a:gd name="connsiteX32" fmla="*/ 1421634 w 1450486"/>
              <a:gd name="connsiteY32" fmla="*/ 225083 h 844061"/>
              <a:gd name="connsiteX33" fmla="*/ 1449769 w 1450486"/>
              <a:gd name="connsiteY33" fmla="*/ 196947 h 844061"/>
              <a:gd name="connsiteX34" fmla="*/ 1435702 w 1450486"/>
              <a:gd name="connsiteY34" fmla="*/ 98473 h 844061"/>
              <a:gd name="connsiteX35" fmla="*/ 1421634 w 1450486"/>
              <a:gd name="connsiteY35" fmla="*/ 56270 h 844061"/>
              <a:gd name="connsiteX36" fmla="*/ 1196551 w 1450486"/>
              <a:gd name="connsiteY36" fmla="*/ 42203 h 844061"/>
              <a:gd name="connsiteX37" fmla="*/ 1196551 w 1450486"/>
              <a:gd name="connsiteY37" fmla="*/ 42203 h 84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450486" h="844061">
                <a:moveTo>
                  <a:pt x="1224686" y="0"/>
                </a:moveTo>
                <a:lnTo>
                  <a:pt x="1224686" y="0"/>
                </a:lnTo>
                <a:lnTo>
                  <a:pt x="788588" y="84406"/>
                </a:lnTo>
                <a:cubicBezTo>
                  <a:pt x="760562" y="89708"/>
                  <a:pt x="732485" y="94935"/>
                  <a:pt x="704182" y="98473"/>
                </a:cubicBezTo>
                <a:cubicBezTo>
                  <a:pt x="657420" y="104318"/>
                  <a:pt x="610397" y="107852"/>
                  <a:pt x="563505" y="112541"/>
                </a:cubicBezTo>
                <a:cubicBezTo>
                  <a:pt x="549437" y="121920"/>
                  <a:pt x="536424" y="133116"/>
                  <a:pt x="521302" y="140677"/>
                </a:cubicBezTo>
                <a:cubicBezTo>
                  <a:pt x="508039" y="147309"/>
                  <a:pt x="491814" y="147115"/>
                  <a:pt x="479099" y="154744"/>
                </a:cubicBezTo>
                <a:cubicBezTo>
                  <a:pt x="467726" y="161568"/>
                  <a:pt x="461574" y="174922"/>
                  <a:pt x="450963" y="182880"/>
                </a:cubicBezTo>
                <a:cubicBezTo>
                  <a:pt x="323711" y="278318"/>
                  <a:pt x="402944" y="202762"/>
                  <a:pt x="338422" y="267286"/>
                </a:cubicBezTo>
                <a:cubicBezTo>
                  <a:pt x="304972" y="367634"/>
                  <a:pt x="352403" y="246315"/>
                  <a:pt x="282151" y="351692"/>
                </a:cubicBezTo>
                <a:cubicBezTo>
                  <a:pt x="273926" y="364030"/>
                  <a:pt x="276308" y="381557"/>
                  <a:pt x="268083" y="393895"/>
                </a:cubicBezTo>
                <a:cubicBezTo>
                  <a:pt x="257047" y="410448"/>
                  <a:pt x="238616" y="420814"/>
                  <a:pt x="225880" y="436098"/>
                </a:cubicBezTo>
                <a:cubicBezTo>
                  <a:pt x="176933" y="494835"/>
                  <a:pt x="224824" y="469274"/>
                  <a:pt x="155542" y="492369"/>
                </a:cubicBezTo>
                <a:cubicBezTo>
                  <a:pt x="87316" y="560595"/>
                  <a:pt x="121342" y="533926"/>
                  <a:pt x="57068" y="576775"/>
                </a:cubicBezTo>
                <a:cubicBezTo>
                  <a:pt x="47690" y="590843"/>
                  <a:pt x="39495" y="605776"/>
                  <a:pt x="28933" y="618978"/>
                </a:cubicBezTo>
                <a:cubicBezTo>
                  <a:pt x="20647" y="629335"/>
                  <a:pt x="1998" y="633904"/>
                  <a:pt x="797" y="647113"/>
                </a:cubicBezTo>
                <a:cubicBezTo>
                  <a:pt x="-3047" y="689402"/>
                  <a:pt x="7884" y="731838"/>
                  <a:pt x="14865" y="773723"/>
                </a:cubicBezTo>
                <a:cubicBezTo>
                  <a:pt x="17303" y="788350"/>
                  <a:pt x="19670" y="804347"/>
                  <a:pt x="28933" y="815926"/>
                </a:cubicBezTo>
                <a:cubicBezTo>
                  <a:pt x="39495" y="829128"/>
                  <a:pt x="57068" y="834683"/>
                  <a:pt x="71136" y="844061"/>
                </a:cubicBezTo>
                <a:cubicBezTo>
                  <a:pt x="122717" y="839372"/>
                  <a:pt x="175412" y="841639"/>
                  <a:pt x="225880" y="829993"/>
                </a:cubicBezTo>
                <a:cubicBezTo>
                  <a:pt x="238804" y="827011"/>
                  <a:pt x="242643" y="808682"/>
                  <a:pt x="254016" y="801858"/>
                </a:cubicBezTo>
                <a:cubicBezTo>
                  <a:pt x="266732" y="794229"/>
                  <a:pt x="282151" y="792479"/>
                  <a:pt x="296219" y="787790"/>
                </a:cubicBezTo>
                <a:cubicBezTo>
                  <a:pt x="305597" y="759655"/>
                  <a:pt x="303383" y="724355"/>
                  <a:pt x="324354" y="703384"/>
                </a:cubicBezTo>
                <a:cubicBezTo>
                  <a:pt x="347800" y="679938"/>
                  <a:pt x="363237" y="643532"/>
                  <a:pt x="394693" y="633046"/>
                </a:cubicBezTo>
                <a:lnTo>
                  <a:pt x="563505" y="576775"/>
                </a:lnTo>
                <a:cubicBezTo>
                  <a:pt x="577573" y="572086"/>
                  <a:pt x="593370" y="570932"/>
                  <a:pt x="605708" y="562707"/>
                </a:cubicBezTo>
                <a:lnTo>
                  <a:pt x="647911" y="534572"/>
                </a:lnTo>
                <a:cubicBezTo>
                  <a:pt x="657289" y="520504"/>
                  <a:pt x="665484" y="505571"/>
                  <a:pt x="676046" y="492369"/>
                </a:cubicBezTo>
                <a:cubicBezTo>
                  <a:pt x="705278" y="455828"/>
                  <a:pt x="710667" y="470743"/>
                  <a:pt x="732317" y="422030"/>
                </a:cubicBezTo>
                <a:cubicBezTo>
                  <a:pt x="777986" y="319275"/>
                  <a:pt x="725896" y="349143"/>
                  <a:pt x="802656" y="323557"/>
                </a:cubicBezTo>
                <a:cubicBezTo>
                  <a:pt x="834429" y="291782"/>
                  <a:pt x="832549" y="284012"/>
                  <a:pt x="887062" y="281353"/>
                </a:cubicBezTo>
                <a:cubicBezTo>
                  <a:pt x="1060421" y="272897"/>
                  <a:pt x="1234065" y="271975"/>
                  <a:pt x="1407566" y="267286"/>
                </a:cubicBezTo>
                <a:cubicBezTo>
                  <a:pt x="1412255" y="253218"/>
                  <a:pt x="1414005" y="237799"/>
                  <a:pt x="1421634" y="225083"/>
                </a:cubicBezTo>
                <a:cubicBezTo>
                  <a:pt x="1428458" y="213710"/>
                  <a:pt x="1448304" y="210129"/>
                  <a:pt x="1449769" y="196947"/>
                </a:cubicBezTo>
                <a:cubicBezTo>
                  <a:pt x="1453431" y="163992"/>
                  <a:pt x="1442205" y="130987"/>
                  <a:pt x="1435702" y="98473"/>
                </a:cubicBezTo>
                <a:cubicBezTo>
                  <a:pt x="1432794" y="83932"/>
                  <a:pt x="1435185" y="62292"/>
                  <a:pt x="1421634" y="56270"/>
                </a:cubicBezTo>
                <a:cubicBezTo>
                  <a:pt x="1379514" y="37550"/>
                  <a:pt x="1240084" y="42203"/>
                  <a:pt x="1196551" y="42203"/>
                </a:cubicBezTo>
                <a:lnTo>
                  <a:pt x="1196551" y="42203"/>
                </a:lnTo>
              </a:path>
            </a:pathLst>
          </a:custGeom>
          <a:noFill/>
          <a:ln w="38100"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332849" y="2263514"/>
            <a:ext cx="1364566" cy="789175"/>
          </a:xfrm>
          <a:custGeom>
            <a:avLst/>
            <a:gdLst>
              <a:gd name="connsiteX0" fmla="*/ 154745 w 1364566"/>
              <a:gd name="connsiteY0" fmla="*/ 1384 h 789175"/>
              <a:gd name="connsiteX1" fmla="*/ 154745 w 1364566"/>
              <a:gd name="connsiteY1" fmla="*/ 1384 h 789175"/>
              <a:gd name="connsiteX2" fmla="*/ 56271 w 1364566"/>
              <a:gd name="connsiteY2" fmla="*/ 71723 h 789175"/>
              <a:gd name="connsiteX3" fmla="*/ 28136 w 1364566"/>
              <a:gd name="connsiteY3" fmla="*/ 113926 h 789175"/>
              <a:gd name="connsiteX4" fmla="*/ 0 w 1364566"/>
              <a:gd name="connsiteY4" fmla="*/ 142061 h 789175"/>
              <a:gd name="connsiteX5" fmla="*/ 28136 w 1364566"/>
              <a:gd name="connsiteY5" fmla="*/ 282738 h 789175"/>
              <a:gd name="connsiteX6" fmla="*/ 112542 w 1364566"/>
              <a:gd name="connsiteY6" fmla="*/ 381212 h 789175"/>
              <a:gd name="connsiteX7" fmla="*/ 140677 w 1364566"/>
              <a:gd name="connsiteY7" fmla="*/ 409348 h 789175"/>
              <a:gd name="connsiteX8" fmla="*/ 168813 w 1364566"/>
              <a:gd name="connsiteY8" fmla="*/ 437483 h 789175"/>
              <a:gd name="connsiteX9" fmla="*/ 211016 w 1364566"/>
              <a:gd name="connsiteY9" fmla="*/ 451551 h 789175"/>
              <a:gd name="connsiteX10" fmla="*/ 295422 w 1364566"/>
              <a:gd name="connsiteY10" fmla="*/ 507821 h 789175"/>
              <a:gd name="connsiteX11" fmla="*/ 323557 w 1364566"/>
              <a:gd name="connsiteY11" fmla="*/ 535957 h 789175"/>
              <a:gd name="connsiteX12" fmla="*/ 365760 w 1364566"/>
              <a:gd name="connsiteY12" fmla="*/ 550024 h 789175"/>
              <a:gd name="connsiteX13" fmla="*/ 393896 w 1364566"/>
              <a:gd name="connsiteY13" fmla="*/ 578160 h 789175"/>
              <a:gd name="connsiteX14" fmla="*/ 436099 w 1364566"/>
              <a:gd name="connsiteY14" fmla="*/ 606295 h 789175"/>
              <a:gd name="connsiteX15" fmla="*/ 492369 w 1364566"/>
              <a:gd name="connsiteY15" fmla="*/ 662566 h 789175"/>
              <a:gd name="connsiteX16" fmla="*/ 548640 w 1364566"/>
              <a:gd name="connsiteY16" fmla="*/ 718837 h 789175"/>
              <a:gd name="connsiteX17" fmla="*/ 576776 w 1364566"/>
              <a:gd name="connsiteY17" fmla="*/ 761040 h 789175"/>
              <a:gd name="connsiteX18" fmla="*/ 618979 w 1364566"/>
              <a:gd name="connsiteY18" fmla="*/ 775108 h 789175"/>
              <a:gd name="connsiteX19" fmla="*/ 970671 w 1364566"/>
              <a:gd name="connsiteY19" fmla="*/ 789175 h 789175"/>
              <a:gd name="connsiteX20" fmla="*/ 1280160 w 1364566"/>
              <a:gd name="connsiteY20" fmla="*/ 775108 h 789175"/>
              <a:gd name="connsiteX21" fmla="*/ 1322363 w 1364566"/>
              <a:gd name="connsiteY21" fmla="*/ 761040 h 789175"/>
              <a:gd name="connsiteX22" fmla="*/ 1336431 w 1364566"/>
              <a:gd name="connsiteY22" fmla="*/ 718837 h 789175"/>
              <a:gd name="connsiteX23" fmla="*/ 1364566 w 1364566"/>
              <a:gd name="connsiteY23" fmla="*/ 690701 h 789175"/>
              <a:gd name="connsiteX24" fmla="*/ 1322363 w 1364566"/>
              <a:gd name="connsiteY24" fmla="*/ 451551 h 789175"/>
              <a:gd name="connsiteX25" fmla="*/ 1294228 w 1364566"/>
              <a:gd name="connsiteY25" fmla="*/ 423415 h 789175"/>
              <a:gd name="connsiteX26" fmla="*/ 1237957 w 1364566"/>
              <a:gd name="connsiteY26" fmla="*/ 310874 h 789175"/>
              <a:gd name="connsiteX27" fmla="*/ 1209822 w 1364566"/>
              <a:gd name="connsiteY27" fmla="*/ 268671 h 789175"/>
              <a:gd name="connsiteX28" fmla="*/ 1026942 w 1364566"/>
              <a:gd name="connsiteY28" fmla="*/ 226468 h 789175"/>
              <a:gd name="connsiteX29" fmla="*/ 984739 w 1364566"/>
              <a:gd name="connsiteY29" fmla="*/ 212400 h 789175"/>
              <a:gd name="connsiteX30" fmla="*/ 703385 w 1364566"/>
              <a:gd name="connsiteY30" fmla="*/ 184264 h 789175"/>
              <a:gd name="connsiteX31" fmla="*/ 590843 w 1364566"/>
              <a:gd name="connsiteY31" fmla="*/ 156129 h 789175"/>
              <a:gd name="connsiteX32" fmla="*/ 506437 w 1364566"/>
              <a:gd name="connsiteY32" fmla="*/ 85791 h 789175"/>
              <a:gd name="connsiteX33" fmla="*/ 379828 w 1364566"/>
              <a:gd name="connsiteY33" fmla="*/ 43588 h 789175"/>
              <a:gd name="connsiteX34" fmla="*/ 337625 w 1364566"/>
              <a:gd name="connsiteY34" fmla="*/ 29520 h 789175"/>
              <a:gd name="connsiteX35" fmla="*/ 295422 w 1364566"/>
              <a:gd name="connsiteY35" fmla="*/ 15452 h 789175"/>
              <a:gd name="connsiteX36" fmla="*/ 239151 w 1364566"/>
              <a:gd name="connsiteY36" fmla="*/ 1384 h 789175"/>
              <a:gd name="connsiteX37" fmla="*/ 154745 w 1364566"/>
              <a:gd name="connsiteY37" fmla="*/ 1384 h 78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364566" h="789175">
                <a:moveTo>
                  <a:pt x="154745" y="1384"/>
                </a:moveTo>
                <a:lnTo>
                  <a:pt x="154745" y="1384"/>
                </a:lnTo>
                <a:cubicBezTo>
                  <a:pt x="121920" y="24830"/>
                  <a:pt x="86420" y="44924"/>
                  <a:pt x="56271" y="71723"/>
                </a:cubicBezTo>
                <a:cubicBezTo>
                  <a:pt x="43634" y="82956"/>
                  <a:pt x="38698" y="100724"/>
                  <a:pt x="28136" y="113926"/>
                </a:cubicBezTo>
                <a:cubicBezTo>
                  <a:pt x="19850" y="124283"/>
                  <a:pt x="9379" y="132683"/>
                  <a:pt x="0" y="142061"/>
                </a:cubicBezTo>
                <a:cubicBezTo>
                  <a:pt x="5185" y="178354"/>
                  <a:pt x="8493" y="243452"/>
                  <a:pt x="28136" y="282738"/>
                </a:cubicBezTo>
                <a:cubicBezTo>
                  <a:pt x="49562" y="325589"/>
                  <a:pt x="77928" y="346598"/>
                  <a:pt x="112542" y="381212"/>
                </a:cubicBezTo>
                <a:lnTo>
                  <a:pt x="140677" y="409348"/>
                </a:lnTo>
                <a:cubicBezTo>
                  <a:pt x="150056" y="418727"/>
                  <a:pt x="156230" y="433289"/>
                  <a:pt x="168813" y="437483"/>
                </a:cubicBezTo>
                <a:cubicBezTo>
                  <a:pt x="182881" y="442172"/>
                  <a:pt x="198053" y="444350"/>
                  <a:pt x="211016" y="451551"/>
                </a:cubicBezTo>
                <a:cubicBezTo>
                  <a:pt x="240575" y="467973"/>
                  <a:pt x="271512" y="483910"/>
                  <a:pt x="295422" y="507821"/>
                </a:cubicBezTo>
                <a:cubicBezTo>
                  <a:pt x="304800" y="517200"/>
                  <a:pt x="312184" y="529133"/>
                  <a:pt x="323557" y="535957"/>
                </a:cubicBezTo>
                <a:cubicBezTo>
                  <a:pt x="336272" y="543586"/>
                  <a:pt x="351692" y="545335"/>
                  <a:pt x="365760" y="550024"/>
                </a:cubicBezTo>
                <a:cubicBezTo>
                  <a:pt x="375139" y="559403"/>
                  <a:pt x="383539" y="569874"/>
                  <a:pt x="393896" y="578160"/>
                </a:cubicBezTo>
                <a:cubicBezTo>
                  <a:pt x="407098" y="588722"/>
                  <a:pt x="425537" y="593093"/>
                  <a:pt x="436099" y="606295"/>
                </a:cubicBezTo>
                <a:cubicBezTo>
                  <a:pt x="490665" y="674503"/>
                  <a:pt x="400289" y="631872"/>
                  <a:pt x="492369" y="662566"/>
                </a:cubicBezTo>
                <a:cubicBezTo>
                  <a:pt x="523063" y="754645"/>
                  <a:pt x="480433" y="664272"/>
                  <a:pt x="548640" y="718837"/>
                </a:cubicBezTo>
                <a:cubicBezTo>
                  <a:pt x="561842" y="729399"/>
                  <a:pt x="563574" y="750478"/>
                  <a:pt x="576776" y="761040"/>
                </a:cubicBezTo>
                <a:cubicBezTo>
                  <a:pt x="588355" y="770303"/>
                  <a:pt x="604188" y="774052"/>
                  <a:pt x="618979" y="775108"/>
                </a:cubicBezTo>
                <a:cubicBezTo>
                  <a:pt x="736005" y="783467"/>
                  <a:pt x="853440" y="784486"/>
                  <a:pt x="970671" y="789175"/>
                </a:cubicBezTo>
                <a:cubicBezTo>
                  <a:pt x="1073834" y="784486"/>
                  <a:pt x="1177219" y="783343"/>
                  <a:pt x="1280160" y="775108"/>
                </a:cubicBezTo>
                <a:cubicBezTo>
                  <a:pt x="1294941" y="773926"/>
                  <a:pt x="1311878" y="771525"/>
                  <a:pt x="1322363" y="761040"/>
                </a:cubicBezTo>
                <a:cubicBezTo>
                  <a:pt x="1332848" y="750555"/>
                  <a:pt x="1328802" y="731553"/>
                  <a:pt x="1336431" y="718837"/>
                </a:cubicBezTo>
                <a:cubicBezTo>
                  <a:pt x="1343255" y="707464"/>
                  <a:pt x="1355188" y="700080"/>
                  <a:pt x="1364566" y="690701"/>
                </a:cubicBezTo>
                <a:cubicBezTo>
                  <a:pt x="1363361" y="677444"/>
                  <a:pt x="1357976" y="487165"/>
                  <a:pt x="1322363" y="451551"/>
                </a:cubicBezTo>
                <a:lnTo>
                  <a:pt x="1294228" y="423415"/>
                </a:lnTo>
                <a:cubicBezTo>
                  <a:pt x="1246211" y="279363"/>
                  <a:pt x="1294080" y="381027"/>
                  <a:pt x="1237957" y="310874"/>
                </a:cubicBezTo>
                <a:cubicBezTo>
                  <a:pt x="1227395" y="297672"/>
                  <a:pt x="1224159" y="277632"/>
                  <a:pt x="1209822" y="268671"/>
                </a:cubicBezTo>
                <a:cubicBezTo>
                  <a:pt x="1164047" y="240061"/>
                  <a:pt x="1076415" y="233535"/>
                  <a:pt x="1026942" y="226468"/>
                </a:cubicBezTo>
                <a:cubicBezTo>
                  <a:pt x="1012874" y="221779"/>
                  <a:pt x="999215" y="215617"/>
                  <a:pt x="984739" y="212400"/>
                </a:cubicBezTo>
                <a:cubicBezTo>
                  <a:pt x="890427" y="191441"/>
                  <a:pt x="801839" y="191297"/>
                  <a:pt x="703385" y="184264"/>
                </a:cubicBezTo>
                <a:cubicBezTo>
                  <a:pt x="693235" y="182234"/>
                  <a:pt x="609384" y="168490"/>
                  <a:pt x="590843" y="156129"/>
                </a:cubicBezTo>
                <a:cubicBezTo>
                  <a:pt x="524584" y="111956"/>
                  <a:pt x="575477" y="116476"/>
                  <a:pt x="506437" y="85791"/>
                </a:cubicBezTo>
                <a:cubicBezTo>
                  <a:pt x="506412" y="85780"/>
                  <a:pt x="400943" y="50626"/>
                  <a:pt x="379828" y="43588"/>
                </a:cubicBezTo>
                <a:lnTo>
                  <a:pt x="337625" y="29520"/>
                </a:lnTo>
                <a:cubicBezTo>
                  <a:pt x="323557" y="24831"/>
                  <a:pt x="309808" y="19049"/>
                  <a:pt x="295422" y="15452"/>
                </a:cubicBezTo>
                <a:cubicBezTo>
                  <a:pt x="276665" y="10763"/>
                  <a:pt x="258419" y="2990"/>
                  <a:pt x="239151" y="1384"/>
                </a:cubicBezTo>
                <a:cubicBezTo>
                  <a:pt x="201767" y="-1731"/>
                  <a:pt x="168813" y="1384"/>
                  <a:pt x="154745" y="1384"/>
                </a:cubicBez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472332" y="1885070"/>
            <a:ext cx="830692" cy="323557"/>
          </a:xfrm>
          <a:custGeom>
            <a:avLst/>
            <a:gdLst>
              <a:gd name="connsiteX0" fmla="*/ 0 w 830692"/>
              <a:gd name="connsiteY0" fmla="*/ 56271 h 323557"/>
              <a:gd name="connsiteX1" fmla="*/ 0 w 830692"/>
              <a:gd name="connsiteY1" fmla="*/ 56271 h 323557"/>
              <a:gd name="connsiteX2" fmla="*/ 56270 w 830692"/>
              <a:gd name="connsiteY2" fmla="*/ 168812 h 323557"/>
              <a:gd name="connsiteX3" fmla="*/ 112541 w 830692"/>
              <a:gd name="connsiteY3" fmla="*/ 295422 h 323557"/>
              <a:gd name="connsiteX4" fmla="*/ 140677 w 830692"/>
              <a:gd name="connsiteY4" fmla="*/ 323557 h 323557"/>
              <a:gd name="connsiteX5" fmla="*/ 281354 w 830692"/>
              <a:gd name="connsiteY5" fmla="*/ 309489 h 323557"/>
              <a:gd name="connsiteX6" fmla="*/ 365760 w 830692"/>
              <a:gd name="connsiteY6" fmla="*/ 281354 h 323557"/>
              <a:gd name="connsiteX7" fmla="*/ 787790 w 830692"/>
              <a:gd name="connsiteY7" fmla="*/ 267286 h 323557"/>
              <a:gd name="connsiteX8" fmla="*/ 815926 w 830692"/>
              <a:gd name="connsiteY8" fmla="*/ 239151 h 323557"/>
              <a:gd name="connsiteX9" fmla="*/ 801858 w 830692"/>
              <a:gd name="connsiteY9" fmla="*/ 112542 h 323557"/>
              <a:gd name="connsiteX10" fmla="*/ 773723 w 830692"/>
              <a:gd name="connsiteY10" fmla="*/ 84406 h 323557"/>
              <a:gd name="connsiteX11" fmla="*/ 675249 w 830692"/>
              <a:gd name="connsiteY11" fmla="*/ 14068 h 323557"/>
              <a:gd name="connsiteX12" fmla="*/ 633046 w 830692"/>
              <a:gd name="connsiteY12" fmla="*/ 0 h 323557"/>
              <a:gd name="connsiteX13" fmla="*/ 590843 w 830692"/>
              <a:gd name="connsiteY13" fmla="*/ 14068 h 323557"/>
              <a:gd name="connsiteX14" fmla="*/ 576775 w 830692"/>
              <a:gd name="connsiteY14" fmla="*/ 56271 h 323557"/>
              <a:gd name="connsiteX15" fmla="*/ 492369 w 830692"/>
              <a:gd name="connsiteY15" fmla="*/ 112542 h 323557"/>
              <a:gd name="connsiteX16" fmla="*/ 365760 w 830692"/>
              <a:gd name="connsiteY16" fmla="*/ 154745 h 323557"/>
              <a:gd name="connsiteX17" fmla="*/ 323557 w 830692"/>
              <a:gd name="connsiteY17" fmla="*/ 168812 h 323557"/>
              <a:gd name="connsiteX18" fmla="*/ 267286 w 830692"/>
              <a:gd name="connsiteY18" fmla="*/ 154745 h 323557"/>
              <a:gd name="connsiteX19" fmla="*/ 239150 w 830692"/>
              <a:gd name="connsiteY19" fmla="*/ 126609 h 323557"/>
              <a:gd name="connsiteX20" fmla="*/ 196947 w 830692"/>
              <a:gd name="connsiteY20" fmla="*/ 98474 h 323557"/>
              <a:gd name="connsiteX21" fmla="*/ 182880 w 830692"/>
              <a:gd name="connsiteY21" fmla="*/ 56271 h 323557"/>
              <a:gd name="connsiteX22" fmla="*/ 98474 w 830692"/>
              <a:gd name="connsiteY22" fmla="*/ 28136 h 323557"/>
              <a:gd name="connsiteX23" fmla="*/ 0 w 830692"/>
              <a:gd name="connsiteY23" fmla="*/ 56271 h 32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30692" h="323557">
                <a:moveTo>
                  <a:pt x="0" y="56271"/>
                </a:moveTo>
                <a:lnTo>
                  <a:pt x="0" y="56271"/>
                </a:lnTo>
                <a:cubicBezTo>
                  <a:pt x="18757" y="93785"/>
                  <a:pt x="39748" y="130262"/>
                  <a:pt x="56270" y="168812"/>
                </a:cubicBezTo>
                <a:cubicBezTo>
                  <a:pt x="92305" y="252894"/>
                  <a:pt x="66500" y="237871"/>
                  <a:pt x="112541" y="295422"/>
                </a:cubicBezTo>
                <a:cubicBezTo>
                  <a:pt x="120827" y="305779"/>
                  <a:pt x="131298" y="314179"/>
                  <a:pt x="140677" y="323557"/>
                </a:cubicBezTo>
                <a:cubicBezTo>
                  <a:pt x="187569" y="318868"/>
                  <a:pt x="235035" y="318174"/>
                  <a:pt x="281354" y="309489"/>
                </a:cubicBezTo>
                <a:cubicBezTo>
                  <a:pt x="310503" y="304024"/>
                  <a:pt x="336119" y="282342"/>
                  <a:pt x="365760" y="281354"/>
                </a:cubicBezTo>
                <a:lnTo>
                  <a:pt x="787790" y="267286"/>
                </a:lnTo>
                <a:cubicBezTo>
                  <a:pt x="797169" y="257908"/>
                  <a:pt x="809102" y="250524"/>
                  <a:pt x="815926" y="239151"/>
                </a:cubicBezTo>
                <a:cubicBezTo>
                  <a:pt x="838787" y="201051"/>
                  <a:pt x="835855" y="146540"/>
                  <a:pt x="801858" y="112542"/>
                </a:cubicBezTo>
                <a:lnTo>
                  <a:pt x="773723" y="84406"/>
                </a:lnTo>
                <a:cubicBezTo>
                  <a:pt x="750276" y="14068"/>
                  <a:pt x="773723" y="46893"/>
                  <a:pt x="675249" y="14068"/>
                </a:cubicBezTo>
                <a:lnTo>
                  <a:pt x="633046" y="0"/>
                </a:lnTo>
                <a:cubicBezTo>
                  <a:pt x="618978" y="4689"/>
                  <a:pt x="601328" y="3583"/>
                  <a:pt x="590843" y="14068"/>
                </a:cubicBezTo>
                <a:cubicBezTo>
                  <a:pt x="580358" y="24553"/>
                  <a:pt x="587260" y="45786"/>
                  <a:pt x="576775" y="56271"/>
                </a:cubicBezTo>
                <a:cubicBezTo>
                  <a:pt x="552865" y="80181"/>
                  <a:pt x="524448" y="101849"/>
                  <a:pt x="492369" y="112542"/>
                </a:cubicBezTo>
                <a:lnTo>
                  <a:pt x="365760" y="154745"/>
                </a:lnTo>
                <a:lnTo>
                  <a:pt x="323557" y="168812"/>
                </a:lnTo>
                <a:cubicBezTo>
                  <a:pt x="304800" y="164123"/>
                  <a:pt x="284579" y="163391"/>
                  <a:pt x="267286" y="154745"/>
                </a:cubicBezTo>
                <a:cubicBezTo>
                  <a:pt x="255423" y="148813"/>
                  <a:pt x="249507" y="134895"/>
                  <a:pt x="239150" y="126609"/>
                </a:cubicBezTo>
                <a:cubicBezTo>
                  <a:pt x="225948" y="116047"/>
                  <a:pt x="211015" y="107852"/>
                  <a:pt x="196947" y="98474"/>
                </a:cubicBezTo>
                <a:cubicBezTo>
                  <a:pt x="192258" y="84406"/>
                  <a:pt x="194946" y="64890"/>
                  <a:pt x="182880" y="56271"/>
                </a:cubicBezTo>
                <a:cubicBezTo>
                  <a:pt x="158747" y="39033"/>
                  <a:pt x="98474" y="28136"/>
                  <a:pt x="98474" y="28136"/>
                </a:cubicBezTo>
                <a:cubicBezTo>
                  <a:pt x="17853" y="44259"/>
                  <a:pt x="16412" y="51582"/>
                  <a:pt x="0" y="56271"/>
                </a:cubicBez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614203" y="1491174"/>
            <a:ext cx="984824" cy="492369"/>
          </a:xfrm>
          <a:custGeom>
            <a:avLst/>
            <a:gdLst>
              <a:gd name="connsiteX0" fmla="*/ 436099 w 984824"/>
              <a:gd name="connsiteY0" fmla="*/ 0 h 492369"/>
              <a:gd name="connsiteX1" fmla="*/ 436099 w 984824"/>
              <a:gd name="connsiteY1" fmla="*/ 0 h 492369"/>
              <a:gd name="connsiteX2" fmla="*/ 56271 w 984824"/>
              <a:gd name="connsiteY2" fmla="*/ 14068 h 492369"/>
              <a:gd name="connsiteX3" fmla="*/ 14068 w 984824"/>
              <a:gd name="connsiteY3" fmla="*/ 28135 h 492369"/>
              <a:gd name="connsiteX4" fmla="*/ 0 w 984824"/>
              <a:gd name="connsiteY4" fmla="*/ 70339 h 492369"/>
              <a:gd name="connsiteX5" fmla="*/ 14068 w 984824"/>
              <a:gd name="connsiteY5" fmla="*/ 196948 h 492369"/>
              <a:gd name="connsiteX6" fmla="*/ 56271 w 984824"/>
              <a:gd name="connsiteY6" fmla="*/ 211015 h 492369"/>
              <a:gd name="connsiteX7" fmla="*/ 98474 w 984824"/>
              <a:gd name="connsiteY7" fmla="*/ 239151 h 492369"/>
              <a:gd name="connsiteX8" fmla="*/ 126609 w 984824"/>
              <a:gd name="connsiteY8" fmla="*/ 323557 h 492369"/>
              <a:gd name="connsiteX9" fmla="*/ 140677 w 984824"/>
              <a:gd name="connsiteY9" fmla="*/ 365760 h 492369"/>
              <a:gd name="connsiteX10" fmla="*/ 154745 w 984824"/>
              <a:gd name="connsiteY10" fmla="*/ 436099 h 492369"/>
              <a:gd name="connsiteX11" fmla="*/ 168812 w 984824"/>
              <a:gd name="connsiteY11" fmla="*/ 478302 h 492369"/>
              <a:gd name="connsiteX12" fmla="*/ 211015 w 984824"/>
              <a:gd name="connsiteY12" fmla="*/ 492369 h 492369"/>
              <a:gd name="connsiteX13" fmla="*/ 323557 w 984824"/>
              <a:gd name="connsiteY13" fmla="*/ 478302 h 492369"/>
              <a:gd name="connsiteX14" fmla="*/ 407963 w 984824"/>
              <a:gd name="connsiteY14" fmla="*/ 450166 h 492369"/>
              <a:gd name="connsiteX15" fmla="*/ 464234 w 984824"/>
              <a:gd name="connsiteY15" fmla="*/ 393895 h 492369"/>
              <a:gd name="connsiteX16" fmla="*/ 492369 w 984824"/>
              <a:gd name="connsiteY16" fmla="*/ 295422 h 492369"/>
              <a:gd name="connsiteX17" fmla="*/ 506437 w 984824"/>
              <a:gd name="connsiteY17" fmla="*/ 253219 h 492369"/>
              <a:gd name="connsiteX18" fmla="*/ 548640 w 984824"/>
              <a:gd name="connsiteY18" fmla="*/ 239151 h 492369"/>
              <a:gd name="connsiteX19" fmla="*/ 914400 w 984824"/>
              <a:gd name="connsiteY19" fmla="*/ 225083 h 492369"/>
              <a:gd name="connsiteX20" fmla="*/ 956603 w 984824"/>
              <a:gd name="connsiteY20" fmla="*/ 211015 h 492369"/>
              <a:gd name="connsiteX21" fmla="*/ 970671 w 984824"/>
              <a:gd name="connsiteY21" fmla="*/ 126609 h 492369"/>
              <a:gd name="connsiteX22" fmla="*/ 942535 w 984824"/>
              <a:gd name="connsiteY22" fmla="*/ 98474 h 492369"/>
              <a:gd name="connsiteX23" fmla="*/ 815926 w 984824"/>
              <a:gd name="connsiteY23" fmla="*/ 42203 h 492369"/>
              <a:gd name="connsiteX24" fmla="*/ 773723 w 984824"/>
              <a:gd name="connsiteY24" fmla="*/ 28135 h 492369"/>
              <a:gd name="connsiteX25" fmla="*/ 126609 w 984824"/>
              <a:gd name="connsiteY25" fmla="*/ 28135 h 492369"/>
              <a:gd name="connsiteX26" fmla="*/ 98474 w 984824"/>
              <a:gd name="connsiteY26" fmla="*/ 0 h 492369"/>
              <a:gd name="connsiteX27" fmla="*/ 112542 w 984824"/>
              <a:gd name="connsiteY27" fmla="*/ 28135 h 49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84824" h="492369">
                <a:moveTo>
                  <a:pt x="436099" y="0"/>
                </a:moveTo>
                <a:lnTo>
                  <a:pt x="436099" y="0"/>
                </a:lnTo>
                <a:cubicBezTo>
                  <a:pt x="309490" y="4689"/>
                  <a:pt x="182687" y="5640"/>
                  <a:pt x="56271" y="14068"/>
                </a:cubicBezTo>
                <a:cubicBezTo>
                  <a:pt x="41475" y="15054"/>
                  <a:pt x="24553" y="17650"/>
                  <a:pt x="14068" y="28135"/>
                </a:cubicBezTo>
                <a:cubicBezTo>
                  <a:pt x="3582" y="38621"/>
                  <a:pt x="4689" y="56271"/>
                  <a:pt x="0" y="70339"/>
                </a:cubicBezTo>
                <a:cubicBezTo>
                  <a:pt x="4689" y="112542"/>
                  <a:pt x="-1702" y="157522"/>
                  <a:pt x="14068" y="196948"/>
                </a:cubicBezTo>
                <a:cubicBezTo>
                  <a:pt x="19575" y="210716"/>
                  <a:pt x="43008" y="204383"/>
                  <a:pt x="56271" y="211015"/>
                </a:cubicBezTo>
                <a:cubicBezTo>
                  <a:pt x="71393" y="218576"/>
                  <a:pt x="84406" y="229772"/>
                  <a:pt x="98474" y="239151"/>
                </a:cubicBezTo>
                <a:lnTo>
                  <a:pt x="126609" y="323557"/>
                </a:lnTo>
                <a:cubicBezTo>
                  <a:pt x="131298" y="337625"/>
                  <a:pt x="137769" y="351219"/>
                  <a:pt x="140677" y="365760"/>
                </a:cubicBezTo>
                <a:cubicBezTo>
                  <a:pt x="145366" y="389206"/>
                  <a:pt x="148946" y="412902"/>
                  <a:pt x="154745" y="436099"/>
                </a:cubicBezTo>
                <a:cubicBezTo>
                  <a:pt x="158341" y="450485"/>
                  <a:pt x="158327" y="467817"/>
                  <a:pt x="168812" y="478302"/>
                </a:cubicBezTo>
                <a:cubicBezTo>
                  <a:pt x="179297" y="488787"/>
                  <a:pt x="196947" y="487680"/>
                  <a:pt x="211015" y="492369"/>
                </a:cubicBezTo>
                <a:cubicBezTo>
                  <a:pt x="248529" y="487680"/>
                  <a:pt x="286590" y="486223"/>
                  <a:pt x="323557" y="478302"/>
                </a:cubicBezTo>
                <a:cubicBezTo>
                  <a:pt x="352556" y="472088"/>
                  <a:pt x="407963" y="450166"/>
                  <a:pt x="407963" y="450166"/>
                </a:cubicBezTo>
                <a:cubicBezTo>
                  <a:pt x="426720" y="431409"/>
                  <a:pt x="455845" y="419060"/>
                  <a:pt x="464234" y="393895"/>
                </a:cubicBezTo>
                <a:cubicBezTo>
                  <a:pt x="497964" y="292706"/>
                  <a:pt x="457041" y="419071"/>
                  <a:pt x="492369" y="295422"/>
                </a:cubicBezTo>
                <a:cubicBezTo>
                  <a:pt x="496443" y="281164"/>
                  <a:pt x="495952" y="263704"/>
                  <a:pt x="506437" y="253219"/>
                </a:cubicBezTo>
                <a:cubicBezTo>
                  <a:pt x="516922" y="242734"/>
                  <a:pt x="533846" y="240171"/>
                  <a:pt x="548640" y="239151"/>
                </a:cubicBezTo>
                <a:cubicBezTo>
                  <a:pt x="670361" y="230756"/>
                  <a:pt x="792480" y="229772"/>
                  <a:pt x="914400" y="225083"/>
                </a:cubicBezTo>
                <a:cubicBezTo>
                  <a:pt x="928468" y="220394"/>
                  <a:pt x="945024" y="220278"/>
                  <a:pt x="956603" y="211015"/>
                </a:cubicBezTo>
                <a:cubicBezTo>
                  <a:pt x="991318" y="183243"/>
                  <a:pt x="991530" y="161373"/>
                  <a:pt x="970671" y="126609"/>
                </a:cubicBezTo>
                <a:cubicBezTo>
                  <a:pt x="963847" y="115236"/>
                  <a:pt x="952892" y="106759"/>
                  <a:pt x="942535" y="98474"/>
                </a:cubicBezTo>
                <a:cubicBezTo>
                  <a:pt x="894764" y="60258"/>
                  <a:pt x="882853" y="64513"/>
                  <a:pt x="815926" y="42203"/>
                </a:cubicBezTo>
                <a:lnTo>
                  <a:pt x="773723" y="28135"/>
                </a:lnTo>
                <a:cubicBezTo>
                  <a:pt x="633053" y="32824"/>
                  <a:pt x="301778" y="57330"/>
                  <a:pt x="126609" y="28135"/>
                </a:cubicBezTo>
                <a:cubicBezTo>
                  <a:pt x="113526" y="25955"/>
                  <a:pt x="107852" y="9378"/>
                  <a:pt x="98474" y="0"/>
                </a:cubicBezTo>
                <a:lnTo>
                  <a:pt x="112542" y="28135"/>
                </a:lnTo>
              </a:path>
            </a:pathLst>
          </a:cu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850169" y="1786596"/>
            <a:ext cx="1450486" cy="844061"/>
          </a:xfrm>
          <a:custGeom>
            <a:avLst/>
            <a:gdLst>
              <a:gd name="connsiteX0" fmla="*/ 1224686 w 1450486"/>
              <a:gd name="connsiteY0" fmla="*/ 0 h 844061"/>
              <a:gd name="connsiteX1" fmla="*/ 1224686 w 1450486"/>
              <a:gd name="connsiteY1" fmla="*/ 0 h 844061"/>
              <a:gd name="connsiteX2" fmla="*/ 788588 w 1450486"/>
              <a:gd name="connsiteY2" fmla="*/ 84406 h 844061"/>
              <a:gd name="connsiteX3" fmla="*/ 704182 w 1450486"/>
              <a:gd name="connsiteY3" fmla="*/ 98473 h 844061"/>
              <a:gd name="connsiteX4" fmla="*/ 563505 w 1450486"/>
              <a:gd name="connsiteY4" fmla="*/ 112541 h 844061"/>
              <a:gd name="connsiteX5" fmla="*/ 521302 w 1450486"/>
              <a:gd name="connsiteY5" fmla="*/ 140677 h 844061"/>
              <a:gd name="connsiteX6" fmla="*/ 479099 w 1450486"/>
              <a:gd name="connsiteY6" fmla="*/ 154744 h 844061"/>
              <a:gd name="connsiteX7" fmla="*/ 450963 w 1450486"/>
              <a:gd name="connsiteY7" fmla="*/ 182880 h 844061"/>
              <a:gd name="connsiteX8" fmla="*/ 338422 w 1450486"/>
              <a:gd name="connsiteY8" fmla="*/ 267286 h 844061"/>
              <a:gd name="connsiteX9" fmla="*/ 282151 w 1450486"/>
              <a:gd name="connsiteY9" fmla="*/ 351692 h 844061"/>
              <a:gd name="connsiteX10" fmla="*/ 268083 w 1450486"/>
              <a:gd name="connsiteY10" fmla="*/ 393895 h 844061"/>
              <a:gd name="connsiteX11" fmla="*/ 225880 w 1450486"/>
              <a:gd name="connsiteY11" fmla="*/ 436098 h 844061"/>
              <a:gd name="connsiteX12" fmla="*/ 155542 w 1450486"/>
              <a:gd name="connsiteY12" fmla="*/ 492369 h 844061"/>
              <a:gd name="connsiteX13" fmla="*/ 57068 w 1450486"/>
              <a:gd name="connsiteY13" fmla="*/ 576775 h 844061"/>
              <a:gd name="connsiteX14" fmla="*/ 28933 w 1450486"/>
              <a:gd name="connsiteY14" fmla="*/ 618978 h 844061"/>
              <a:gd name="connsiteX15" fmla="*/ 797 w 1450486"/>
              <a:gd name="connsiteY15" fmla="*/ 647113 h 844061"/>
              <a:gd name="connsiteX16" fmla="*/ 14865 w 1450486"/>
              <a:gd name="connsiteY16" fmla="*/ 773723 h 844061"/>
              <a:gd name="connsiteX17" fmla="*/ 28933 w 1450486"/>
              <a:gd name="connsiteY17" fmla="*/ 815926 h 844061"/>
              <a:gd name="connsiteX18" fmla="*/ 71136 w 1450486"/>
              <a:gd name="connsiteY18" fmla="*/ 844061 h 844061"/>
              <a:gd name="connsiteX19" fmla="*/ 225880 w 1450486"/>
              <a:gd name="connsiteY19" fmla="*/ 829993 h 844061"/>
              <a:gd name="connsiteX20" fmla="*/ 254016 w 1450486"/>
              <a:gd name="connsiteY20" fmla="*/ 801858 h 844061"/>
              <a:gd name="connsiteX21" fmla="*/ 296219 w 1450486"/>
              <a:gd name="connsiteY21" fmla="*/ 787790 h 844061"/>
              <a:gd name="connsiteX22" fmla="*/ 324354 w 1450486"/>
              <a:gd name="connsiteY22" fmla="*/ 703384 h 844061"/>
              <a:gd name="connsiteX23" fmla="*/ 394693 w 1450486"/>
              <a:gd name="connsiteY23" fmla="*/ 633046 h 844061"/>
              <a:gd name="connsiteX24" fmla="*/ 563505 w 1450486"/>
              <a:gd name="connsiteY24" fmla="*/ 576775 h 844061"/>
              <a:gd name="connsiteX25" fmla="*/ 605708 w 1450486"/>
              <a:gd name="connsiteY25" fmla="*/ 562707 h 844061"/>
              <a:gd name="connsiteX26" fmla="*/ 647911 w 1450486"/>
              <a:gd name="connsiteY26" fmla="*/ 534572 h 844061"/>
              <a:gd name="connsiteX27" fmla="*/ 676046 w 1450486"/>
              <a:gd name="connsiteY27" fmla="*/ 492369 h 844061"/>
              <a:gd name="connsiteX28" fmla="*/ 732317 w 1450486"/>
              <a:gd name="connsiteY28" fmla="*/ 422030 h 844061"/>
              <a:gd name="connsiteX29" fmla="*/ 802656 w 1450486"/>
              <a:gd name="connsiteY29" fmla="*/ 323557 h 844061"/>
              <a:gd name="connsiteX30" fmla="*/ 887062 w 1450486"/>
              <a:gd name="connsiteY30" fmla="*/ 281353 h 844061"/>
              <a:gd name="connsiteX31" fmla="*/ 1407566 w 1450486"/>
              <a:gd name="connsiteY31" fmla="*/ 267286 h 844061"/>
              <a:gd name="connsiteX32" fmla="*/ 1421634 w 1450486"/>
              <a:gd name="connsiteY32" fmla="*/ 225083 h 844061"/>
              <a:gd name="connsiteX33" fmla="*/ 1449769 w 1450486"/>
              <a:gd name="connsiteY33" fmla="*/ 196947 h 844061"/>
              <a:gd name="connsiteX34" fmla="*/ 1435702 w 1450486"/>
              <a:gd name="connsiteY34" fmla="*/ 98473 h 844061"/>
              <a:gd name="connsiteX35" fmla="*/ 1421634 w 1450486"/>
              <a:gd name="connsiteY35" fmla="*/ 56270 h 844061"/>
              <a:gd name="connsiteX36" fmla="*/ 1196551 w 1450486"/>
              <a:gd name="connsiteY36" fmla="*/ 42203 h 844061"/>
              <a:gd name="connsiteX37" fmla="*/ 1196551 w 1450486"/>
              <a:gd name="connsiteY37" fmla="*/ 42203 h 84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450486" h="844061">
                <a:moveTo>
                  <a:pt x="1224686" y="0"/>
                </a:moveTo>
                <a:lnTo>
                  <a:pt x="1224686" y="0"/>
                </a:lnTo>
                <a:lnTo>
                  <a:pt x="788588" y="84406"/>
                </a:lnTo>
                <a:cubicBezTo>
                  <a:pt x="760562" y="89708"/>
                  <a:pt x="732485" y="94935"/>
                  <a:pt x="704182" y="98473"/>
                </a:cubicBezTo>
                <a:cubicBezTo>
                  <a:pt x="657420" y="104318"/>
                  <a:pt x="610397" y="107852"/>
                  <a:pt x="563505" y="112541"/>
                </a:cubicBezTo>
                <a:cubicBezTo>
                  <a:pt x="549437" y="121920"/>
                  <a:pt x="536424" y="133116"/>
                  <a:pt x="521302" y="140677"/>
                </a:cubicBezTo>
                <a:cubicBezTo>
                  <a:pt x="508039" y="147309"/>
                  <a:pt x="491814" y="147115"/>
                  <a:pt x="479099" y="154744"/>
                </a:cubicBezTo>
                <a:cubicBezTo>
                  <a:pt x="467726" y="161568"/>
                  <a:pt x="461574" y="174922"/>
                  <a:pt x="450963" y="182880"/>
                </a:cubicBezTo>
                <a:cubicBezTo>
                  <a:pt x="323711" y="278318"/>
                  <a:pt x="402944" y="202762"/>
                  <a:pt x="338422" y="267286"/>
                </a:cubicBezTo>
                <a:cubicBezTo>
                  <a:pt x="304972" y="367634"/>
                  <a:pt x="352403" y="246315"/>
                  <a:pt x="282151" y="351692"/>
                </a:cubicBezTo>
                <a:cubicBezTo>
                  <a:pt x="273926" y="364030"/>
                  <a:pt x="276308" y="381557"/>
                  <a:pt x="268083" y="393895"/>
                </a:cubicBezTo>
                <a:cubicBezTo>
                  <a:pt x="257047" y="410448"/>
                  <a:pt x="238616" y="420814"/>
                  <a:pt x="225880" y="436098"/>
                </a:cubicBezTo>
                <a:cubicBezTo>
                  <a:pt x="176933" y="494835"/>
                  <a:pt x="224824" y="469274"/>
                  <a:pt x="155542" y="492369"/>
                </a:cubicBezTo>
                <a:cubicBezTo>
                  <a:pt x="87316" y="560595"/>
                  <a:pt x="121342" y="533926"/>
                  <a:pt x="57068" y="576775"/>
                </a:cubicBezTo>
                <a:cubicBezTo>
                  <a:pt x="47690" y="590843"/>
                  <a:pt x="39495" y="605776"/>
                  <a:pt x="28933" y="618978"/>
                </a:cubicBezTo>
                <a:cubicBezTo>
                  <a:pt x="20647" y="629335"/>
                  <a:pt x="1998" y="633904"/>
                  <a:pt x="797" y="647113"/>
                </a:cubicBezTo>
                <a:cubicBezTo>
                  <a:pt x="-3047" y="689402"/>
                  <a:pt x="7884" y="731838"/>
                  <a:pt x="14865" y="773723"/>
                </a:cubicBezTo>
                <a:cubicBezTo>
                  <a:pt x="17303" y="788350"/>
                  <a:pt x="19670" y="804347"/>
                  <a:pt x="28933" y="815926"/>
                </a:cubicBezTo>
                <a:cubicBezTo>
                  <a:pt x="39495" y="829128"/>
                  <a:pt x="57068" y="834683"/>
                  <a:pt x="71136" y="844061"/>
                </a:cubicBezTo>
                <a:cubicBezTo>
                  <a:pt x="122717" y="839372"/>
                  <a:pt x="175412" y="841639"/>
                  <a:pt x="225880" y="829993"/>
                </a:cubicBezTo>
                <a:cubicBezTo>
                  <a:pt x="238804" y="827011"/>
                  <a:pt x="242643" y="808682"/>
                  <a:pt x="254016" y="801858"/>
                </a:cubicBezTo>
                <a:cubicBezTo>
                  <a:pt x="266732" y="794229"/>
                  <a:pt x="282151" y="792479"/>
                  <a:pt x="296219" y="787790"/>
                </a:cubicBezTo>
                <a:cubicBezTo>
                  <a:pt x="305597" y="759655"/>
                  <a:pt x="303383" y="724355"/>
                  <a:pt x="324354" y="703384"/>
                </a:cubicBezTo>
                <a:cubicBezTo>
                  <a:pt x="347800" y="679938"/>
                  <a:pt x="363237" y="643532"/>
                  <a:pt x="394693" y="633046"/>
                </a:cubicBezTo>
                <a:lnTo>
                  <a:pt x="563505" y="576775"/>
                </a:lnTo>
                <a:cubicBezTo>
                  <a:pt x="577573" y="572086"/>
                  <a:pt x="593370" y="570932"/>
                  <a:pt x="605708" y="562707"/>
                </a:cubicBezTo>
                <a:lnTo>
                  <a:pt x="647911" y="534572"/>
                </a:lnTo>
                <a:cubicBezTo>
                  <a:pt x="657289" y="520504"/>
                  <a:pt x="665484" y="505571"/>
                  <a:pt x="676046" y="492369"/>
                </a:cubicBezTo>
                <a:cubicBezTo>
                  <a:pt x="705278" y="455828"/>
                  <a:pt x="710667" y="470743"/>
                  <a:pt x="732317" y="422030"/>
                </a:cubicBezTo>
                <a:cubicBezTo>
                  <a:pt x="777986" y="319275"/>
                  <a:pt x="725896" y="349143"/>
                  <a:pt x="802656" y="323557"/>
                </a:cubicBezTo>
                <a:cubicBezTo>
                  <a:pt x="834429" y="291782"/>
                  <a:pt x="832549" y="284012"/>
                  <a:pt x="887062" y="281353"/>
                </a:cubicBezTo>
                <a:cubicBezTo>
                  <a:pt x="1060421" y="272897"/>
                  <a:pt x="1234065" y="271975"/>
                  <a:pt x="1407566" y="267286"/>
                </a:cubicBezTo>
                <a:cubicBezTo>
                  <a:pt x="1412255" y="253218"/>
                  <a:pt x="1414005" y="237799"/>
                  <a:pt x="1421634" y="225083"/>
                </a:cubicBezTo>
                <a:cubicBezTo>
                  <a:pt x="1428458" y="213710"/>
                  <a:pt x="1448304" y="210129"/>
                  <a:pt x="1449769" y="196947"/>
                </a:cubicBezTo>
                <a:cubicBezTo>
                  <a:pt x="1453431" y="163992"/>
                  <a:pt x="1442205" y="130987"/>
                  <a:pt x="1435702" y="98473"/>
                </a:cubicBezTo>
                <a:cubicBezTo>
                  <a:pt x="1432794" y="83932"/>
                  <a:pt x="1435185" y="62292"/>
                  <a:pt x="1421634" y="56270"/>
                </a:cubicBezTo>
                <a:cubicBezTo>
                  <a:pt x="1379514" y="37550"/>
                  <a:pt x="1240084" y="42203"/>
                  <a:pt x="1196551" y="42203"/>
                </a:cubicBezTo>
                <a:lnTo>
                  <a:pt x="1196551" y="42203"/>
                </a:ln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27081" y="4490509"/>
            <a:ext cx="8172450" cy="1569660"/>
          </a:xfrm>
          <a:prstGeom prst="rect">
            <a:avLst/>
          </a:prstGeom>
          <a:solidFill>
            <a:srgbClr val="CCFFCC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Make a prediction:</a:t>
            </a:r>
            <a:r>
              <a:rPr lang="en-US" sz="2400" b="1" dirty="0" smtClean="0">
                <a:solidFill>
                  <a:srgbClr val="00A249"/>
                </a:solidFill>
              </a:rPr>
              <a:t>  Which countries would  be likely</a:t>
            </a:r>
            <a:br>
              <a:rPr lang="en-US" sz="2400" b="1" dirty="0" smtClean="0">
                <a:solidFill>
                  <a:srgbClr val="00A249"/>
                </a:solidFill>
              </a:rPr>
            </a:br>
            <a:r>
              <a:rPr lang="en-US" sz="2400" b="1" dirty="0" smtClean="0">
                <a:solidFill>
                  <a:srgbClr val="00A249"/>
                </a:solidFill>
              </a:rPr>
              <a:t>                           to </a:t>
            </a:r>
            <a:r>
              <a:rPr lang="en-US" sz="2400" b="1" u="sng" dirty="0" smtClean="0">
                <a:solidFill>
                  <a:srgbClr val="00A249"/>
                </a:solidFill>
              </a:rPr>
              <a:t>grow faster</a:t>
            </a:r>
            <a:r>
              <a:rPr lang="en-US" sz="2400" b="1" dirty="0" smtClean="0">
                <a:solidFill>
                  <a:srgbClr val="00A249"/>
                </a:solidFill>
              </a:rPr>
              <a:t> than others?</a:t>
            </a:r>
          </a:p>
          <a:p>
            <a:r>
              <a:rPr lang="en-US" sz="2400" b="1" dirty="0" smtClean="0">
                <a:solidFill>
                  <a:srgbClr val="00A249"/>
                </a:solidFill>
              </a:rPr>
              <a:t>      - Countries in the </a:t>
            </a:r>
            <a:r>
              <a:rPr lang="en-US" sz="2400" b="1" dirty="0" smtClean="0">
                <a:solidFill>
                  <a:srgbClr val="0000FF"/>
                </a:solidFill>
              </a:rPr>
              <a:t>highest category for average family size?</a:t>
            </a:r>
          </a:p>
          <a:p>
            <a:r>
              <a:rPr lang="en-US" sz="2400" b="1" dirty="0">
                <a:solidFill>
                  <a:srgbClr val="00A249"/>
                </a:solidFill>
              </a:rPr>
              <a:t> </a:t>
            </a:r>
            <a:r>
              <a:rPr lang="en-US" sz="2400" b="1" dirty="0" smtClean="0">
                <a:solidFill>
                  <a:srgbClr val="00A249"/>
                </a:solidFill>
              </a:rPr>
              <a:t>     - Countries in the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lowest category for average family size? 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00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" y="120649"/>
            <a:ext cx="9037319" cy="48006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38295" y="3315789"/>
            <a:ext cx="1435835" cy="235132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791372" y="2727214"/>
            <a:ext cx="354841" cy="32754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29586" y="3961035"/>
            <a:ext cx="1435835" cy="24566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810375" y="1736450"/>
            <a:ext cx="384185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3896" y="4463108"/>
            <a:ext cx="8553158" cy="1015663"/>
          </a:xfrm>
          <a:prstGeom prst="rect">
            <a:avLst/>
          </a:prstGeom>
          <a:solidFill>
            <a:schemeClr val="bg1"/>
          </a:solidFill>
          <a:ln w="603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Circle numbers that are 40 or higher.</a:t>
            </a:r>
          </a:p>
          <a:p>
            <a:pPr algn="ctr"/>
            <a:endParaRPr lang="en-US" sz="1200" b="1" dirty="0"/>
          </a:p>
          <a:p>
            <a:pPr algn="ctr"/>
            <a:r>
              <a:rPr lang="en-US" sz="2400" b="1" dirty="0" smtClean="0"/>
              <a:t>Underline numbers that are 20 or lower.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1911" y="5572232"/>
            <a:ext cx="8172450" cy="830997"/>
          </a:xfrm>
          <a:prstGeom prst="rect">
            <a:avLst/>
          </a:prstGeom>
          <a:solidFill>
            <a:srgbClr val="CCFFCC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A249"/>
                </a:solidFill>
              </a:rPr>
              <a:t>This map may also help us understand </a:t>
            </a:r>
            <a:br>
              <a:rPr lang="en-US" sz="2400" b="1" dirty="0" smtClean="0">
                <a:solidFill>
                  <a:srgbClr val="00A249"/>
                </a:solidFill>
              </a:rPr>
            </a:br>
            <a:r>
              <a:rPr lang="en-US" sz="2400" b="1" dirty="0" smtClean="0">
                <a:solidFill>
                  <a:srgbClr val="00A249"/>
                </a:solidFill>
              </a:rPr>
              <a:t>why some countries </a:t>
            </a:r>
            <a:r>
              <a:rPr lang="en-US" sz="2400" b="1" u="sng" dirty="0" smtClean="0">
                <a:solidFill>
                  <a:srgbClr val="00A249"/>
                </a:solidFill>
              </a:rPr>
              <a:t>grow faster</a:t>
            </a:r>
            <a:r>
              <a:rPr lang="en-US" sz="2400" b="1" dirty="0" smtClean="0">
                <a:solidFill>
                  <a:srgbClr val="00A249"/>
                </a:solidFill>
              </a:rPr>
              <a:t> than others!</a:t>
            </a:r>
          </a:p>
        </p:txBody>
      </p:sp>
    </p:spTree>
    <p:extLst>
      <p:ext uri="{BB962C8B-B14F-4D97-AF65-F5344CB8AC3E}">
        <p14:creationId xmlns:p14="http://schemas.microsoft.com/office/powerpoint/2010/main" val="104853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08" y="122101"/>
            <a:ext cx="9043852" cy="482250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70263" y="3976275"/>
            <a:ext cx="1385832" cy="220531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1843492" y="1751690"/>
            <a:ext cx="320863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509452" y="3337397"/>
            <a:ext cx="1346643" cy="221506"/>
          </a:xfrm>
          <a:prstGeom prst="round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06954" y="2723992"/>
            <a:ext cx="354841" cy="327546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61795" y="2696615"/>
            <a:ext cx="354841" cy="327546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06422" y="2249080"/>
            <a:ext cx="354841" cy="327546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283373" y="2436580"/>
            <a:ext cx="354841" cy="327546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26071" y="2463046"/>
            <a:ext cx="354841" cy="327546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956703" y="2060846"/>
            <a:ext cx="320863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66733" y="1651543"/>
            <a:ext cx="320863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366881" y="1830069"/>
            <a:ext cx="320863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92709" y="2008595"/>
            <a:ext cx="320863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658618" y="1978113"/>
            <a:ext cx="320863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811018" y="1699438"/>
            <a:ext cx="320863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558468" y="1721208"/>
            <a:ext cx="320863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168070" y="1729915"/>
            <a:ext cx="320863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563852" y="1570980"/>
            <a:ext cx="265176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900388" y="2089144"/>
            <a:ext cx="320863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580343" y="2069548"/>
            <a:ext cx="320863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157975" y="2274200"/>
            <a:ext cx="320863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840108" y="2596419"/>
            <a:ext cx="320863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935210" y="3663220"/>
            <a:ext cx="320863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30629" y="4669380"/>
            <a:ext cx="8896766" cy="1200329"/>
          </a:xfrm>
          <a:prstGeom prst="rect">
            <a:avLst/>
          </a:prstGeom>
          <a:solidFill>
            <a:schemeClr val="bg1"/>
          </a:solidFill>
          <a:ln w="603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/>
              <a:t>Where are  the higher numbers?   </a:t>
            </a:r>
            <a:r>
              <a:rPr lang="en-US" b="1" dirty="0" smtClean="0"/>
              <a:t>40% </a:t>
            </a:r>
            <a:r>
              <a:rPr lang="en-US" b="1" dirty="0"/>
              <a:t>or higher</a:t>
            </a:r>
          </a:p>
          <a:p>
            <a:endParaRPr lang="en-US" sz="2800" b="1" dirty="0"/>
          </a:p>
          <a:p>
            <a:r>
              <a:rPr lang="en-US" sz="2200" b="1" dirty="0"/>
              <a:t>Where are the lower numbers?  </a:t>
            </a:r>
            <a:r>
              <a:rPr lang="en-US" sz="2200" b="1" dirty="0" smtClean="0"/>
              <a:t>  </a:t>
            </a:r>
            <a:r>
              <a:rPr lang="en-US" b="1" dirty="0"/>
              <a:t> </a:t>
            </a:r>
            <a:r>
              <a:rPr lang="en-US" b="1" dirty="0" smtClean="0"/>
              <a:t>19% </a:t>
            </a:r>
            <a:r>
              <a:rPr lang="en-US" b="1" dirty="0"/>
              <a:t>or </a:t>
            </a:r>
            <a:r>
              <a:rPr lang="en-US" b="1" dirty="0" smtClean="0"/>
              <a:t>lower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097341" y="5986824"/>
            <a:ext cx="697456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Use “spatial thinking” words:  Describe where each  “region” is located.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922500" y="5436690"/>
            <a:ext cx="302279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Trace around “low” regions.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570808" y="4759944"/>
            <a:ext cx="337585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Trace around  “high” regions.</a:t>
            </a:r>
            <a:endParaRPr lang="en-US" dirty="0"/>
          </a:p>
        </p:txBody>
      </p:sp>
      <p:sp>
        <p:nvSpPr>
          <p:cNvPr id="34" name="Freeform 33"/>
          <p:cNvSpPr/>
          <p:nvPr/>
        </p:nvSpPr>
        <p:spPr>
          <a:xfrm>
            <a:off x="4205312" y="2211068"/>
            <a:ext cx="1492103" cy="841621"/>
          </a:xfrm>
          <a:custGeom>
            <a:avLst/>
            <a:gdLst>
              <a:gd name="connsiteX0" fmla="*/ 154745 w 1364566"/>
              <a:gd name="connsiteY0" fmla="*/ 1384 h 789175"/>
              <a:gd name="connsiteX1" fmla="*/ 154745 w 1364566"/>
              <a:gd name="connsiteY1" fmla="*/ 1384 h 789175"/>
              <a:gd name="connsiteX2" fmla="*/ 56271 w 1364566"/>
              <a:gd name="connsiteY2" fmla="*/ 71723 h 789175"/>
              <a:gd name="connsiteX3" fmla="*/ 28136 w 1364566"/>
              <a:gd name="connsiteY3" fmla="*/ 113926 h 789175"/>
              <a:gd name="connsiteX4" fmla="*/ 0 w 1364566"/>
              <a:gd name="connsiteY4" fmla="*/ 142061 h 789175"/>
              <a:gd name="connsiteX5" fmla="*/ 28136 w 1364566"/>
              <a:gd name="connsiteY5" fmla="*/ 282738 h 789175"/>
              <a:gd name="connsiteX6" fmla="*/ 112542 w 1364566"/>
              <a:gd name="connsiteY6" fmla="*/ 381212 h 789175"/>
              <a:gd name="connsiteX7" fmla="*/ 140677 w 1364566"/>
              <a:gd name="connsiteY7" fmla="*/ 409348 h 789175"/>
              <a:gd name="connsiteX8" fmla="*/ 168813 w 1364566"/>
              <a:gd name="connsiteY8" fmla="*/ 437483 h 789175"/>
              <a:gd name="connsiteX9" fmla="*/ 211016 w 1364566"/>
              <a:gd name="connsiteY9" fmla="*/ 451551 h 789175"/>
              <a:gd name="connsiteX10" fmla="*/ 295422 w 1364566"/>
              <a:gd name="connsiteY10" fmla="*/ 507821 h 789175"/>
              <a:gd name="connsiteX11" fmla="*/ 323557 w 1364566"/>
              <a:gd name="connsiteY11" fmla="*/ 535957 h 789175"/>
              <a:gd name="connsiteX12" fmla="*/ 365760 w 1364566"/>
              <a:gd name="connsiteY12" fmla="*/ 550024 h 789175"/>
              <a:gd name="connsiteX13" fmla="*/ 393896 w 1364566"/>
              <a:gd name="connsiteY13" fmla="*/ 578160 h 789175"/>
              <a:gd name="connsiteX14" fmla="*/ 436099 w 1364566"/>
              <a:gd name="connsiteY14" fmla="*/ 606295 h 789175"/>
              <a:gd name="connsiteX15" fmla="*/ 492369 w 1364566"/>
              <a:gd name="connsiteY15" fmla="*/ 662566 h 789175"/>
              <a:gd name="connsiteX16" fmla="*/ 548640 w 1364566"/>
              <a:gd name="connsiteY16" fmla="*/ 718837 h 789175"/>
              <a:gd name="connsiteX17" fmla="*/ 576776 w 1364566"/>
              <a:gd name="connsiteY17" fmla="*/ 761040 h 789175"/>
              <a:gd name="connsiteX18" fmla="*/ 618979 w 1364566"/>
              <a:gd name="connsiteY18" fmla="*/ 775108 h 789175"/>
              <a:gd name="connsiteX19" fmla="*/ 970671 w 1364566"/>
              <a:gd name="connsiteY19" fmla="*/ 789175 h 789175"/>
              <a:gd name="connsiteX20" fmla="*/ 1280160 w 1364566"/>
              <a:gd name="connsiteY20" fmla="*/ 775108 h 789175"/>
              <a:gd name="connsiteX21" fmla="*/ 1322363 w 1364566"/>
              <a:gd name="connsiteY21" fmla="*/ 761040 h 789175"/>
              <a:gd name="connsiteX22" fmla="*/ 1336431 w 1364566"/>
              <a:gd name="connsiteY22" fmla="*/ 718837 h 789175"/>
              <a:gd name="connsiteX23" fmla="*/ 1364566 w 1364566"/>
              <a:gd name="connsiteY23" fmla="*/ 690701 h 789175"/>
              <a:gd name="connsiteX24" fmla="*/ 1322363 w 1364566"/>
              <a:gd name="connsiteY24" fmla="*/ 451551 h 789175"/>
              <a:gd name="connsiteX25" fmla="*/ 1294228 w 1364566"/>
              <a:gd name="connsiteY25" fmla="*/ 423415 h 789175"/>
              <a:gd name="connsiteX26" fmla="*/ 1237957 w 1364566"/>
              <a:gd name="connsiteY26" fmla="*/ 310874 h 789175"/>
              <a:gd name="connsiteX27" fmla="*/ 1209822 w 1364566"/>
              <a:gd name="connsiteY27" fmla="*/ 268671 h 789175"/>
              <a:gd name="connsiteX28" fmla="*/ 1026942 w 1364566"/>
              <a:gd name="connsiteY28" fmla="*/ 226468 h 789175"/>
              <a:gd name="connsiteX29" fmla="*/ 984739 w 1364566"/>
              <a:gd name="connsiteY29" fmla="*/ 212400 h 789175"/>
              <a:gd name="connsiteX30" fmla="*/ 703385 w 1364566"/>
              <a:gd name="connsiteY30" fmla="*/ 184264 h 789175"/>
              <a:gd name="connsiteX31" fmla="*/ 590843 w 1364566"/>
              <a:gd name="connsiteY31" fmla="*/ 156129 h 789175"/>
              <a:gd name="connsiteX32" fmla="*/ 506437 w 1364566"/>
              <a:gd name="connsiteY32" fmla="*/ 85791 h 789175"/>
              <a:gd name="connsiteX33" fmla="*/ 379828 w 1364566"/>
              <a:gd name="connsiteY33" fmla="*/ 43588 h 789175"/>
              <a:gd name="connsiteX34" fmla="*/ 337625 w 1364566"/>
              <a:gd name="connsiteY34" fmla="*/ 29520 h 789175"/>
              <a:gd name="connsiteX35" fmla="*/ 295422 w 1364566"/>
              <a:gd name="connsiteY35" fmla="*/ 15452 h 789175"/>
              <a:gd name="connsiteX36" fmla="*/ 239151 w 1364566"/>
              <a:gd name="connsiteY36" fmla="*/ 1384 h 789175"/>
              <a:gd name="connsiteX37" fmla="*/ 154745 w 1364566"/>
              <a:gd name="connsiteY37" fmla="*/ 1384 h 78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364566" h="789175">
                <a:moveTo>
                  <a:pt x="154745" y="1384"/>
                </a:moveTo>
                <a:lnTo>
                  <a:pt x="154745" y="1384"/>
                </a:lnTo>
                <a:cubicBezTo>
                  <a:pt x="121920" y="24830"/>
                  <a:pt x="86420" y="44924"/>
                  <a:pt x="56271" y="71723"/>
                </a:cubicBezTo>
                <a:cubicBezTo>
                  <a:pt x="43634" y="82956"/>
                  <a:pt x="38698" y="100724"/>
                  <a:pt x="28136" y="113926"/>
                </a:cubicBezTo>
                <a:cubicBezTo>
                  <a:pt x="19850" y="124283"/>
                  <a:pt x="9379" y="132683"/>
                  <a:pt x="0" y="142061"/>
                </a:cubicBezTo>
                <a:cubicBezTo>
                  <a:pt x="5185" y="178354"/>
                  <a:pt x="8493" y="243452"/>
                  <a:pt x="28136" y="282738"/>
                </a:cubicBezTo>
                <a:cubicBezTo>
                  <a:pt x="49562" y="325589"/>
                  <a:pt x="77928" y="346598"/>
                  <a:pt x="112542" y="381212"/>
                </a:cubicBezTo>
                <a:lnTo>
                  <a:pt x="140677" y="409348"/>
                </a:lnTo>
                <a:cubicBezTo>
                  <a:pt x="150056" y="418727"/>
                  <a:pt x="156230" y="433289"/>
                  <a:pt x="168813" y="437483"/>
                </a:cubicBezTo>
                <a:cubicBezTo>
                  <a:pt x="182881" y="442172"/>
                  <a:pt x="198053" y="444350"/>
                  <a:pt x="211016" y="451551"/>
                </a:cubicBezTo>
                <a:cubicBezTo>
                  <a:pt x="240575" y="467973"/>
                  <a:pt x="271512" y="483910"/>
                  <a:pt x="295422" y="507821"/>
                </a:cubicBezTo>
                <a:cubicBezTo>
                  <a:pt x="304800" y="517200"/>
                  <a:pt x="312184" y="529133"/>
                  <a:pt x="323557" y="535957"/>
                </a:cubicBezTo>
                <a:cubicBezTo>
                  <a:pt x="336272" y="543586"/>
                  <a:pt x="351692" y="545335"/>
                  <a:pt x="365760" y="550024"/>
                </a:cubicBezTo>
                <a:cubicBezTo>
                  <a:pt x="375139" y="559403"/>
                  <a:pt x="383539" y="569874"/>
                  <a:pt x="393896" y="578160"/>
                </a:cubicBezTo>
                <a:cubicBezTo>
                  <a:pt x="407098" y="588722"/>
                  <a:pt x="425537" y="593093"/>
                  <a:pt x="436099" y="606295"/>
                </a:cubicBezTo>
                <a:cubicBezTo>
                  <a:pt x="490665" y="674503"/>
                  <a:pt x="400289" y="631872"/>
                  <a:pt x="492369" y="662566"/>
                </a:cubicBezTo>
                <a:cubicBezTo>
                  <a:pt x="523063" y="754645"/>
                  <a:pt x="480433" y="664272"/>
                  <a:pt x="548640" y="718837"/>
                </a:cubicBezTo>
                <a:cubicBezTo>
                  <a:pt x="561842" y="729399"/>
                  <a:pt x="563574" y="750478"/>
                  <a:pt x="576776" y="761040"/>
                </a:cubicBezTo>
                <a:cubicBezTo>
                  <a:pt x="588355" y="770303"/>
                  <a:pt x="604188" y="774052"/>
                  <a:pt x="618979" y="775108"/>
                </a:cubicBezTo>
                <a:cubicBezTo>
                  <a:pt x="736005" y="783467"/>
                  <a:pt x="853440" y="784486"/>
                  <a:pt x="970671" y="789175"/>
                </a:cubicBezTo>
                <a:cubicBezTo>
                  <a:pt x="1073834" y="784486"/>
                  <a:pt x="1177219" y="783343"/>
                  <a:pt x="1280160" y="775108"/>
                </a:cubicBezTo>
                <a:cubicBezTo>
                  <a:pt x="1294941" y="773926"/>
                  <a:pt x="1311878" y="771525"/>
                  <a:pt x="1322363" y="761040"/>
                </a:cubicBezTo>
                <a:cubicBezTo>
                  <a:pt x="1332848" y="750555"/>
                  <a:pt x="1328802" y="731553"/>
                  <a:pt x="1336431" y="718837"/>
                </a:cubicBezTo>
                <a:cubicBezTo>
                  <a:pt x="1343255" y="707464"/>
                  <a:pt x="1355188" y="700080"/>
                  <a:pt x="1364566" y="690701"/>
                </a:cubicBezTo>
                <a:cubicBezTo>
                  <a:pt x="1363361" y="677444"/>
                  <a:pt x="1357976" y="487165"/>
                  <a:pt x="1322363" y="451551"/>
                </a:cubicBezTo>
                <a:lnTo>
                  <a:pt x="1294228" y="423415"/>
                </a:lnTo>
                <a:cubicBezTo>
                  <a:pt x="1246211" y="279363"/>
                  <a:pt x="1294080" y="381027"/>
                  <a:pt x="1237957" y="310874"/>
                </a:cubicBezTo>
                <a:cubicBezTo>
                  <a:pt x="1227395" y="297672"/>
                  <a:pt x="1224159" y="277632"/>
                  <a:pt x="1209822" y="268671"/>
                </a:cubicBezTo>
                <a:cubicBezTo>
                  <a:pt x="1164047" y="240061"/>
                  <a:pt x="1076415" y="233535"/>
                  <a:pt x="1026942" y="226468"/>
                </a:cubicBezTo>
                <a:cubicBezTo>
                  <a:pt x="1012874" y="221779"/>
                  <a:pt x="999215" y="215617"/>
                  <a:pt x="984739" y="212400"/>
                </a:cubicBezTo>
                <a:cubicBezTo>
                  <a:pt x="890427" y="191441"/>
                  <a:pt x="801839" y="191297"/>
                  <a:pt x="703385" y="184264"/>
                </a:cubicBezTo>
                <a:cubicBezTo>
                  <a:pt x="693235" y="182234"/>
                  <a:pt x="609384" y="168490"/>
                  <a:pt x="590843" y="156129"/>
                </a:cubicBezTo>
                <a:cubicBezTo>
                  <a:pt x="524584" y="111956"/>
                  <a:pt x="575477" y="116476"/>
                  <a:pt x="506437" y="85791"/>
                </a:cubicBezTo>
                <a:cubicBezTo>
                  <a:pt x="506412" y="85780"/>
                  <a:pt x="400943" y="50626"/>
                  <a:pt x="379828" y="43588"/>
                </a:cubicBezTo>
                <a:lnTo>
                  <a:pt x="337625" y="29520"/>
                </a:lnTo>
                <a:cubicBezTo>
                  <a:pt x="323557" y="24831"/>
                  <a:pt x="309808" y="19049"/>
                  <a:pt x="295422" y="15452"/>
                </a:cubicBezTo>
                <a:cubicBezTo>
                  <a:pt x="276665" y="10763"/>
                  <a:pt x="258419" y="2990"/>
                  <a:pt x="239151" y="1384"/>
                </a:cubicBezTo>
                <a:cubicBezTo>
                  <a:pt x="201767" y="-1731"/>
                  <a:pt x="168813" y="1384"/>
                  <a:pt x="154745" y="1384"/>
                </a:cubicBez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6806845" y="1791499"/>
            <a:ext cx="1441593" cy="856320"/>
          </a:xfrm>
          <a:custGeom>
            <a:avLst/>
            <a:gdLst>
              <a:gd name="connsiteX0" fmla="*/ 1224686 w 1450486"/>
              <a:gd name="connsiteY0" fmla="*/ 0 h 844061"/>
              <a:gd name="connsiteX1" fmla="*/ 1224686 w 1450486"/>
              <a:gd name="connsiteY1" fmla="*/ 0 h 844061"/>
              <a:gd name="connsiteX2" fmla="*/ 788588 w 1450486"/>
              <a:gd name="connsiteY2" fmla="*/ 84406 h 844061"/>
              <a:gd name="connsiteX3" fmla="*/ 704182 w 1450486"/>
              <a:gd name="connsiteY3" fmla="*/ 98473 h 844061"/>
              <a:gd name="connsiteX4" fmla="*/ 563505 w 1450486"/>
              <a:gd name="connsiteY4" fmla="*/ 112541 h 844061"/>
              <a:gd name="connsiteX5" fmla="*/ 521302 w 1450486"/>
              <a:gd name="connsiteY5" fmla="*/ 140677 h 844061"/>
              <a:gd name="connsiteX6" fmla="*/ 479099 w 1450486"/>
              <a:gd name="connsiteY6" fmla="*/ 154744 h 844061"/>
              <a:gd name="connsiteX7" fmla="*/ 450963 w 1450486"/>
              <a:gd name="connsiteY7" fmla="*/ 182880 h 844061"/>
              <a:gd name="connsiteX8" fmla="*/ 338422 w 1450486"/>
              <a:gd name="connsiteY8" fmla="*/ 267286 h 844061"/>
              <a:gd name="connsiteX9" fmla="*/ 282151 w 1450486"/>
              <a:gd name="connsiteY9" fmla="*/ 351692 h 844061"/>
              <a:gd name="connsiteX10" fmla="*/ 268083 w 1450486"/>
              <a:gd name="connsiteY10" fmla="*/ 393895 h 844061"/>
              <a:gd name="connsiteX11" fmla="*/ 225880 w 1450486"/>
              <a:gd name="connsiteY11" fmla="*/ 436098 h 844061"/>
              <a:gd name="connsiteX12" fmla="*/ 155542 w 1450486"/>
              <a:gd name="connsiteY12" fmla="*/ 492369 h 844061"/>
              <a:gd name="connsiteX13" fmla="*/ 57068 w 1450486"/>
              <a:gd name="connsiteY13" fmla="*/ 576775 h 844061"/>
              <a:gd name="connsiteX14" fmla="*/ 28933 w 1450486"/>
              <a:gd name="connsiteY14" fmla="*/ 618978 h 844061"/>
              <a:gd name="connsiteX15" fmla="*/ 797 w 1450486"/>
              <a:gd name="connsiteY15" fmla="*/ 647113 h 844061"/>
              <a:gd name="connsiteX16" fmla="*/ 14865 w 1450486"/>
              <a:gd name="connsiteY16" fmla="*/ 773723 h 844061"/>
              <a:gd name="connsiteX17" fmla="*/ 28933 w 1450486"/>
              <a:gd name="connsiteY17" fmla="*/ 815926 h 844061"/>
              <a:gd name="connsiteX18" fmla="*/ 71136 w 1450486"/>
              <a:gd name="connsiteY18" fmla="*/ 844061 h 844061"/>
              <a:gd name="connsiteX19" fmla="*/ 225880 w 1450486"/>
              <a:gd name="connsiteY19" fmla="*/ 829993 h 844061"/>
              <a:gd name="connsiteX20" fmla="*/ 254016 w 1450486"/>
              <a:gd name="connsiteY20" fmla="*/ 801858 h 844061"/>
              <a:gd name="connsiteX21" fmla="*/ 296219 w 1450486"/>
              <a:gd name="connsiteY21" fmla="*/ 787790 h 844061"/>
              <a:gd name="connsiteX22" fmla="*/ 324354 w 1450486"/>
              <a:gd name="connsiteY22" fmla="*/ 703384 h 844061"/>
              <a:gd name="connsiteX23" fmla="*/ 394693 w 1450486"/>
              <a:gd name="connsiteY23" fmla="*/ 633046 h 844061"/>
              <a:gd name="connsiteX24" fmla="*/ 563505 w 1450486"/>
              <a:gd name="connsiteY24" fmla="*/ 576775 h 844061"/>
              <a:gd name="connsiteX25" fmla="*/ 605708 w 1450486"/>
              <a:gd name="connsiteY25" fmla="*/ 562707 h 844061"/>
              <a:gd name="connsiteX26" fmla="*/ 647911 w 1450486"/>
              <a:gd name="connsiteY26" fmla="*/ 534572 h 844061"/>
              <a:gd name="connsiteX27" fmla="*/ 676046 w 1450486"/>
              <a:gd name="connsiteY27" fmla="*/ 492369 h 844061"/>
              <a:gd name="connsiteX28" fmla="*/ 732317 w 1450486"/>
              <a:gd name="connsiteY28" fmla="*/ 422030 h 844061"/>
              <a:gd name="connsiteX29" fmla="*/ 802656 w 1450486"/>
              <a:gd name="connsiteY29" fmla="*/ 323557 h 844061"/>
              <a:gd name="connsiteX30" fmla="*/ 887062 w 1450486"/>
              <a:gd name="connsiteY30" fmla="*/ 281353 h 844061"/>
              <a:gd name="connsiteX31" fmla="*/ 1407566 w 1450486"/>
              <a:gd name="connsiteY31" fmla="*/ 267286 h 844061"/>
              <a:gd name="connsiteX32" fmla="*/ 1421634 w 1450486"/>
              <a:gd name="connsiteY32" fmla="*/ 225083 h 844061"/>
              <a:gd name="connsiteX33" fmla="*/ 1449769 w 1450486"/>
              <a:gd name="connsiteY33" fmla="*/ 196947 h 844061"/>
              <a:gd name="connsiteX34" fmla="*/ 1435702 w 1450486"/>
              <a:gd name="connsiteY34" fmla="*/ 98473 h 844061"/>
              <a:gd name="connsiteX35" fmla="*/ 1421634 w 1450486"/>
              <a:gd name="connsiteY35" fmla="*/ 56270 h 844061"/>
              <a:gd name="connsiteX36" fmla="*/ 1196551 w 1450486"/>
              <a:gd name="connsiteY36" fmla="*/ 42203 h 844061"/>
              <a:gd name="connsiteX37" fmla="*/ 1196551 w 1450486"/>
              <a:gd name="connsiteY37" fmla="*/ 42203 h 844061"/>
              <a:gd name="connsiteX0" fmla="*/ 1224686 w 1450486"/>
              <a:gd name="connsiteY0" fmla="*/ 9168 h 853229"/>
              <a:gd name="connsiteX1" fmla="*/ 1224686 w 1450486"/>
              <a:gd name="connsiteY1" fmla="*/ 9168 h 853229"/>
              <a:gd name="connsiteX2" fmla="*/ 788588 w 1450486"/>
              <a:gd name="connsiteY2" fmla="*/ 93574 h 853229"/>
              <a:gd name="connsiteX3" fmla="*/ 704182 w 1450486"/>
              <a:gd name="connsiteY3" fmla="*/ 107641 h 853229"/>
              <a:gd name="connsiteX4" fmla="*/ 563505 w 1450486"/>
              <a:gd name="connsiteY4" fmla="*/ 121709 h 853229"/>
              <a:gd name="connsiteX5" fmla="*/ 521302 w 1450486"/>
              <a:gd name="connsiteY5" fmla="*/ 149845 h 853229"/>
              <a:gd name="connsiteX6" fmla="*/ 479099 w 1450486"/>
              <a:gd name="connsiteY6" fmla="*/ 163912 h 853229"/>
              <a:gd name="connsiteX7" fmla="*/ 450963 w 1450486"/>
              <a:gd name="connsiteY7" fmla="*/ 192048 h 853229"/>
              <a:gd name="connsiteX8" fmla="*/ 338422 w 1450486"/>
              <a:gd name="connsiteY8" fmla="*/ 276454 h 853229"/>
              <a:gd name="connsiteX9" fmla="*/ 282151 w 1450486"/>
              <a:gd name="connsiteY9" fmla="*/ 360860 h 853229"/>
              <a:gd name="connsiteX10" fmla="*/ 268083 w 1450486"/>
              <a:gd name="connsiteY10" fmla="*/ 403063 h 853229"/>
              <a:gd name="connsiteX11" fmla="*/ 225880 w 1450486"/>
              <a:gd name="connsiteY11" fmla="*/ 445266 h 853229"/>
              <a:gd name="connsiteX12" fmla="*/ 155542 w 1450486"/>
              <a:gd name="connsiteY12" fmla="*/ 501537 h 853229"/>
              <a:gd name="connsiteX13" fmla="*/ 57068 w 1450486"/>
              <a:gd name="connsiteY13" fmla="*/ 585943 h 853229"/>
              <a:gd name="connsiteX14" fmla="*/ 28933 w 1450486"/>
              <a:gd name="connsiteY14" fmla="*/ 628146 h 853229"/>
              <a:gd name="connsiteX15" fmla="*/ 797 w 1450486"/>
              <a:gd name="connsiteY15" fmla="*/ 656281 h 853229"/>
              <a:gd name="connsiteX16" fmla="*/ 14865 w 1450486"/>
              <a:gd name="connsiteY16" fmla="*/ 782891 h 853229"/>
              <a:gd name="connsiteX17" fmla="*/ 28933 w 1450486"/>
              <a:gd name="connsiteY17" fmla="*/ 825094 h 853229"/>
              <a:gd name="connsiteX18" fmla="*/ 71136 w 1450486"/>
              <a:gd name="connsiteY18" fmla="*/ 853229 h 853229"/>
              <a:gd name="connsiteX19" fmla="*/ 225880 w 1450486"/>
              <a:gd name="connsiteY19" fmla="*/ 839161 h 853229"/>
              <a:gd name="connsiteX20" fmla="*/ 254016 w 1450486"/>
              <a:gd name="connsiteY20" fmla="*/ 811026 h 853229"/>
              <a:gd name="connsiteX21" fmla="*/ 296219 w 1450486"/>
              <a:gd name="connsiteY21" fmla="*/ 796958 h 853229"/>
              <a:gd name="connsiteX22" fmla="*/ 324354 w 1450486"/>
              <a:gd name="connsiteY22" fmla="*/ 712552 h 853229"/>
              <a:gd name="connsiteX23" fmla="*/ 394693 w 1450486"/>
              <a:gd name="connsiteY23" fmla="*/ 642214 h 853229"/>
              <a:gd name="connsiteX24" fmla="*/ 563505 w 1450486"/>
              <a:gd name="connsiteY24" fmla="*/ 585943 h 853229"/>
              <a:gd name="connsiteX25" fmla="*/ 605708 w 1450486"/>
              <a:gd name="connsiteY25" fmla="*/ 571875 h 853229"/>
              <a:gd name="connsiteX26" fmla="*/ 647911 w 1450486"/>
              <a:gd name="connsiteY26" fmla="*/ 543740 h 853229"/>
              <a:gd name="connsiteX27" fmla="*/ 676046 w 1450486"/>
              <a:gd name="connsiteY27" fmla="*/ 501537 h 853229"/>
              <a:gd name="connsiteX28" fmla="*/ 732317 w 1450486"/>
              <a:gd name="connsiteY28" fmla="*/ 431198 h 853229"/>
              <a:gd name="connsiteX29" fmla="*/ 802656 w 1450486"/>
              <a:gd name="connsiteY29" fmla="*/ 332725 h 853229"/>
              <a:gd name="connsiteX30" fmla="*/ 887062 w 1450486"/>
              <a:gd name="connsiteY30" fmla="*/ 290521 h 853229"/>
              <a:gd name="connsiteX31" fmla="*/ 1407566 w 1450486"/>
              <a:gd name="connsiteY31" fmla="*/ 276454 h 853229"/>
              <a:gd name="connsiteX32" fmla="*/ 1421634 w 1450486"/>
              <a:gd name="connsiteY32" fmla="*/ 234251 h 853229"/>
              <a:gd name="connsiteX33" fmla="*/ 1449769 w 1450486"/>
              <a:gd name="connsiteY33" fmla="*/ 206115 h 853229"/>
              <a:gd name="connsiteX34" fmla="*/ 1435702 w 1450486"/>
              <a:gd name="connsiteY34" fmla="*/ 107641 h 853229"/>
              <a:gd name="connsiteX35" fmla="*/ 1421634 w 1450486"/>
              <a:gd name="connsiteY35" fmla="*/ 65438 h 853229"/>
              <a:gd name="connsiteX36" fmla="*/ 1196551 w 1450486"/>
              <a:gd name="connsiteY36" fmla="*/ 51371 h 853229"/>
              <a:gd name="connsiteX37" fmla="*/ 1237648 w 1450486"/>
              <a:gd name="connsiteY37" fmla="*/ 0 h 853229"/>
              <a:gd name="connsiteX0" fmla="*/ 1224686 w 1450486"/>
              <a:gd name="connsiteY0" fmla="*/ 9168 h 853229"/>
              <a:gd name="connsiteX1" fmla="*/ 1224686 w 1450486"/>
              <a:gd name="connsiteY1" fmla="*/ 9168 h 853229"/>
              <a:gd name="connsiteX2" fmla="*/ 788588 w 1450486"/>
              <a:gd name="connsiteY2" fmla="*/ 93574 h 853229"/>
              <a:gd name="connsiteX3" fmla="*/ 704182 w 1450486"/>
              <a:gd name="connsiteY3" fmla="*/ 107641 h 853229"/>
              <a:gd name="connsiteX4" fmla="*/ 563505 w 1450486"/>
              <a:gd name="connsiteY4" fmla="*/ 121709 h 853229"/>
              <a:gd name="connsiteX5" fmla="*/ 521302 w 1450486"/>
              <a:gd name="connsiteY5" fmla="*/ 149845 h 853229"/>
              <a:gd name="connsiteX6" fmla="*/ 479099 w 1450486"/>
              <a:gd name="connsiteY6" fmla="*/ 163912 h 853229"/>
              <a:gd name="connsiteX7" fmla="*/ 450963 w 1450486"/>
              <a:gd name="connsiteY7" fmla="*/ 192048 h 853229"/>
              <a:gd name="connsiteX8" fmla="*/ 338422 w 1450486"/>
              <a:gd name="connsiteY8" fmla="*/ 276454 h 853229"/>
              <a:gd name="connsiteX9" fmla="*/ 282151 w 1450486"/>
              <a:gd name="connsiteY9" fmla="*/ 360860 h 853229"/>
              <a:gd name="connsiteX10" fmla="*/ 268083 w 1450486"/>
              <a:gd name="connsiteY10" fmla="*/ 403063 h 853229"/>
              <a:gd name="connsiteX11" fmla="*/ 225880 w 1450486"/>
              <a:gd name="connsiteY11" fmla="*/ 445266 h 853229"/>
              <a:gd name="connsiteX12" fmla="*/ 155542 w 1450486"/>
              <a:gd name="connsiteY12" fmla="*/ 501537 h 853229"/>
              <a:gd name="connsiteX13" fmla="*/ 57068 w 1450486"/>
              <a:gd name="connsiteY13" fmla="*/ 585943 h 853229"/>
              <a:gd name="connsiteX14" fmla="*/ 28933 w 1450486"/>
              <a:gd name="connsiteY14" fmla="*/ 628146 h 853229"/>
              <a:gd name="connsiteX15" fmla="*/ 797 w 1450486"/>
              <a:gd name="connsiteY15" fmla="*/ 656281 h 853229"/>
              <a:gd name="connsiteX16" fmla="*/ 14865 w 1450486"/>
              <a:gd name="connsiteY16" fmla="*/ 782891 h 853229"/>
              <a:gd name="connsiteX17" fmla="*/ 28933 w 1450486"/>
              <a:gd name="connsiteY17" fmla="*/ 825094 h 853229"/>
              <a:gd name="connsiteX18" fmla="*/ 71136 w 1450486"/>
              <a:gd name="connsiteY18" fmla="*/ 853229 h 853229"/>
              <a:gd name="connsiteX19" fmla="*/ 225880 w 1450486"/>
              <a:gd name="connsiteY19" fmla="*/ 839161 h 853229"/>
              <a:gd name="connsiteX20" fmla="*/ 254016 w 1450486"/>
              <a:gd name="connsiteY20" fmla="*/ 811026 h 853229"/>
              <a:gd name="connsiteX21" fmla="*/ 296219 w 1450486"/>
              <a:gd name="connsiteY21" fmla="*/ 796958 h 853229"/>
              <a:gd name="connsiteX22" fmla="*/ 324354 w 1450486"/>
              <a:gd name="connsiteY22" fmla="*/ 712552 h 853229"/>
              <a:gd name="connsiteX23" fmla="*/ 394693 w 1450486"/>
              <a:gd name="connsiteY23" fmla="*/ 642214 h 853229"/>
              <a:gd name="connsiteX24" fmla="*/ 563505 w 1450486"/>
              <a:gd name="connsiteY24" fmla="*/ 585943 h 853229"/>
              <a:gd name="connsiteX25" fmla="*/ 605708 w 1450486"/>
              <a:gd name="connsiteY25" fmla="*/ 571875 h 853229"/>
              <a:gd name="connsiteX26" fmla="*/ 647911 w 1450486"/>
              <a:gd name="connsiteY26" fmla="*/ 543740 h 853229"/>
              <a:gd name="connsiteX27" fmla="*/ 676046 w 1450486"/>
              <a:gd name="connsiteY27" fmla="*/ 501537 h 853229"/>
              <a:gd name="connsiteX28" fmla="*/ 732317 w 1450486"/>
              <a:gd name="connsiteY28" fmla="*/ 431198 h 853229"/>
              <a:gd name="connsiteX29" fmla="*/ 802656 w 1450486"/>
              <a:gd name="connsiteY29" fmla="*/ 332725 h 853229"/>
              <a:gd name="connsiteX30" fmla="*/ 887062 w 1450486"/>
              <a:gd name="connsiteY30" fmla="*/ 290521 h 853229"/>
              <a:gd name="connsiteX31" fmla="*/ 1407566 w 1450486"/>
              <a:gd name="connsiteY31" fmla="*/ 276454 h 853229"/>
              <a:gd name="connsiteX32" fmla="*/ 1421634 w 1450486"/>
              <a:gd name="connsiteY32" fmla="*/ 234251 h 853229"/>
              <a:gd name="connsiteX33" fmla="*/ 1449769 w 1450486"/>
              <a:gd name="connsiteY33" fmla="*/ 206115 h 853229"/>
              <a:gd name="connsiteX34" fmla="*/ 1435702 w 1450486"/>
              <a:gd name="connsiteY34" fmla="*/ 107641 h 853229"/>
              <a:gd name="connsiteX35" fmla="*/ 1421634 w 1450486"/>
              <a:gd name="connsiteY35" fmla="*/ 65438 h 853229"/>
              <a:gd name="connsiteX36" fmla="*/ 1217100 w 1450486"/>
              <a:gd name="connsiteY36" fmla="*/ 1 h 853229"/>
              <a:gd name="connsiteX37" fmla="*/ 1237648 w 1450486"/>
              <a:gd name="connsiteY37" fmla="*/ 0 h 853229"/>
              <a:gd name="connsiteX0" fmla="*/ 1224686 w 1450486"/>
              <a:gd name="connsiteY0" fmla="*/ 9168 h 853229"/>
              <a:gd name="connsiteX1" fmla="*/ 1224686 w 1450486"/>
              <a:gd name="connsiteY1" fmla="*/ 9168 h 853229"/>
              <a:gd name="connsiteX2" fmla="*/ 788588 w 1450486"/>
              <a:gd name="connsiteY2" fmla="*/ 93574 h 853229"/>
              <a:gd name="connsiteX3" fmla="*/ 704182 w 1450486"/>
              <a:gd name="connsiteY3" fmla="*/ 107641 h 853229"/>
              <a:gd name="connsiteX4" fmla="*/ 563505 w 1450486"/>
              <a:gd name="connsiteY4" fmla="*/ 121709 h 853229"/>
              <a:gd name="connsiteX5" fmla="*/ 521302 w 1450486"/>
              <a:gd name="connsiteY5" fmla="*/ 149845 h 853229"/>
              <a:gd name="connsiteX6" fmla="*/ 479099 w 1450486"/>
              <a:gd name="connsiteY6" fmla="*/ 163912 h 853229"/>
              <a:gd name="connsiteX7" fmla="*/ 450963 w 1450486"/>
              <a:gd name="connsiteY7" fmla="*/ 192048 h 853229"/>
              <a:gd name="connsiteX8" fmla="*/ 338422 w 1450486"/>
              <a:gd name="connsiteY8" fmla="*/ 276454 h 853229"/>
              <a:gd name="connsiteX9" fmla="*/ 282151 w 1450486"/>
              <a:gd name="connsiteY9" fmla="*/ 360860 h 853229"/>
              <a:gd name="connsiteX10" fmla="*/ 268083 w 1450486"/>
              <a:gd name="connsiteY10" fmla="*/ 403063 h 853229"/>
              <a:gd name="connsiteX11" fmla="*/ 225880 w 1450486"/>
              <a:gd name="connsiteY11" fmla="*/ 445266 h 853229"/>
              <a:gd name="connsiteX12" fmla="*/ 155542 w 1450486"/>
              <a:gd name="connsiteY12" fmla="*/ 501537 h 853229"/>
              <a:gd name="connsiteX13" fmla="*/ 57068 w 1450486"/>
              <a:gd name="connsiteY13" fmla="*/ 585943 h 853229"/>
              <a:gd name="connsiteX14" fmla="*/ 28933 w 1450486"/>
              <a:gd name="connsiteY14" fmla="*/ 628146 h 853229"/>
              <a:gd name="connsiteX15" fmla="*/ 797 w 1450486"/>
              <a:gd name="connsiteY15" fmla="*/ 656281 h 853229"/>
              <a:gd name="connsiteX16" fmla="*/ 14865 w 1450486"/>
              <a:gd name="connsiteY16" fmla="*/ 782891 h 853229"/>
              <a:gd name="connsiteX17" fmla="*/ 28933 w 1450486"/>
              <a:gd name="connsiteY17" fmla="*/ 825094 h 853229"/>
              <a:gd name="connsiteX18" fmla="*/ 71136 w 1450486"/>
              <a:gd name="connsiteY18" fmla="*/ 853229 h 853229"/>
              <a:gd name="connsiteX19" fmla="*/ 225880 w 1450486"/>
              <a:gd name="connsiteY19" fmla="*/ 839161 h 853229"/>
              <a:gd name="connsiteX20" fmla="*/ 296219 w 1450486"/>
              <a:gd name="connsiteY20" fmla="*/ 796958 h 853229"/>
              <a:gd name="connsiteX21" fmla="*/ 324354 w 1450486"/>
              <a:gd name="connsiteY21" fmla="*/ 712552 h 853229"/>
              <a:gd name="connsiteX22" fmla="*/ 394693 w 1450486"/>
              <a:gd name="connsiteY22" fmla="*/ 642214 h 853229"/>
              <a:gd name="connsiteX23" fmla="*/ 563505 w 1450486"/>
              <a:gd name="connsiteY23" fmla="*/ 585943 h 853229"/>
              <a:gd name="connsiteX24" fmla="*/ 605708 w 1450486"/>
              <a:gd name="connsiteY24" fmla="*/ 571875 h 853229"/>
              <a:gd name="connsiteX25" fmla="*/ 647911 w 1450486"/>
              <a:gd name="connsiteY25" fmla="*/ 543740 h 853229"/>
              <a:gd name="connsiteX26" fmla="*/ 676046 w 1450486"/>
              <a:gd name="connsiteY26" fmla="*/ 501537 h 853229"/>
              <a:gd name="connsiteX27" fmla="*/ 732317 w 1450486"/>
              <a:gd name="connsiteY27" fmla="*/ 431198 h 853229"/>
              <a:gd name="connsiteX28" fmla="*/ 802656 w 1450486"/>
              <a:gd name="connsiteY28" fmla="*/ 332725 h 853229"/>
              <a:gd name="connsiteX29" fmla="*/ 887062 w 1450486"/>
              <a:gd name="connsiteY29" fmla="*/ 290521 h 853229"/>
              <a:gd name="connsiteX30" fmla="*/ 1407566 w 1450486"/>
              <a:gd name="connsiteY30" fmla="*/ 276454 h 853229"/>
              <a:gd name="connsiteX31" fmla="*/ 1421634 w 1450486"/>
              <a:gd name="connsiteY31" fmla="*/ 234251 h 853229"/>
              <a:gd name="connsiteX32" fmla="*/ 1449769 w 1450486"/>
              <a:gd name="connsiteY32" fmla="*/ 206115 h 853229"/>
              <a:gd name="connsiteX33" fmla="*/ 1435702 w 1450486"/>
              <a:gd name="connsiteY33" fmla="*/ 107641 h 853229"/>
              <a:gd name="connsiteX34" fmla="*/ 1421634 w 1450486"/>
              <a:gd name="connsiteY34" fmla="*/ 65438 h 853229"/>
              <a:gd name="connsiteX35" fmla="*/ 1217100 w 1450486"/>
              <a:gd name="connsiteY35" fmla="*/ 1 h 853229"/>
              <a:gd name="connsiteX36" fmla="*/ 1237648 w 1450486"/>
              <a:gd name="connsiteY36" fmla="*/ 0 h 853229"/>
              <a:gd name="connsiteX0" fmla="*/ 1209821 w 1435621"/>
              <a:gd name="connsiteY0" fmla="*/ 9168 h 853229"/>
              <a:gd name="connsiteX1" fmla="*/ 1209821 w 1435621"/>
              <a:gd name="connsiteY1" fmla="*/ 9168 h 853229"/>
              <a:gd name="connsiteX2" fmla="*/ 773723 w 1435621"/>
              <a:gd name="connsiteY2" fmla="*/ 93574 h 853229"/>
              <a:gd name="connsiteX3" fmla="*/ 689317 w 1435621"/>
              <a:gd name="connsiteY3" fmla="*/ 107641 h 853229"/>
              <a:gd name="connsiteX4" fmla="*/ 548640 w 1435621"/>
              <a:gd name="connsiteY4" fmla="*/ 121709 h 853229"/>
              <a:gd name="connsiteX5" fmla="*/ 506437 w 1435621"/>
              <a:gd name="connsiteY5" fmla="*/ 149845 h 853229"/>
              <a:gd name="connsiteX6" fmla="*/ 464234 w 1435621"/>
              <a:gd name="connsiteY6" fmla="*/ 163912 h 853229"/>
              <a:gd name="connsiteX7" fmla="*/ 436098 w 1435621"/>
              <a:gd name="connsiteY7" fmla="*/ 192048 h 853229"/>
              <a:gd name="connsiteX8" fmla="*/ 323557 w 1435621"/>
              <a:gd name="connsiteY8" fmla="*/ 276454 h 853229"/>
              <a:gd name="connsiteX9" fmla="*/ 267286 w 1435621"/>
              <a:gd name="connsiteY9" fmla="*/ 360860 h 853229"/>
              <a:gd name="connsiteX10" fmla="*/ 253218 w 1435621"/>
              <a:gd name="connsiteY10" fmla="*/ 403063 h 853229"/>
              <a:gd name="connsiteX11" fmla="*/ 211015 w 1435621"/>
              <a:gd name="connsiteY11" fmla="*/ 445266 h 853229"/>
              <a:gd name="connsiteX12" fmla="*/ 140677 w 1435621"/>
              <a:gd name="connsiteY12" fmla="*/ 501537 h 853229"/>
              <a:gd name="connsiteX13" fmla="*/ 42203 w 1435621"/>
              <a:gd name="connsiteY13" fmla="*/ 585943 h 853229"/>
              <a:gd name="connsiteX14" fmla="*/ 14068 w 1435621"/>
              <a:gd name="connsiteY14" fmla="*/ 628146 h 853229"/>
              <a:gd name="connsiteX15" fmla="*/ 0 w 1435621"/>
              <a:gd name="connsiteY15" fmla="*/ 782891 h 853229"/>
              <a:gd name="connsiteX16" fmla="*/ 14068 w 1435621"/>
              <a:gd name="connsiteY16" fmla="*/ 825094 h 853229"/>
              <a:gd name="connsiteX17" fmla="*/ 56271 w 1435621"/>
              <a:gd name="connsiteY17" fmla="*/ 853229 h 853229"/>
              <a:gd name="connsiteX18" fmla="*/ 211015 w 1435621"/>
              <a:gd name="connsiteY18" fmla="*/ 839161 h 853229"/>
              <a:gd name="connsiteX19" fmla="*/ 281354 w 1435621"/>
              <a:gd name="connsiteY19" fmla="*/ 796958 h 853229"/>
              <a:gd name="connsiteX20" fmla="*/ 309489 w 1435621"/>
              <a:gd name="connsiteY20" fmla="*/ 712552 h 853229"/>
              <a:gd name="connsiteX21" fmla="*/ 379828 w 1435621"/>
              <a:gd name="connsiteY21" fmla="*/ 642214 h 853229"/>
              <a:gd name="connsiteX22" fmla="*/ 548640 w 1435621"/>
              <a:gd name="connsiteY22" fmla="*/ 585943 h 853229"/>
              <a:gd name="connsiteX23" fmla="*/ 590843 w 1435621"/>
              <a:gd name="connsiteY23" fmla="*/ 571875 h 853229"/>
              <a:gd name="connsiteX24" fmla="*/ 633046 w 1435621"/>
              <a:gd name="connsiteY24" fmla="*/ 543740 h 853229"/>
              <a:gd name="connsiteX25" fmla="*/ 661181 w 1435621"/>
              <a:gd name="connsiteY25" fmla="*/ 501537 h 853229"/>
              <a:gd name="connsiteX26" fmla="*/ 717452 w 1435621"/>
              <a:gd name="connsiteY26" fmla="*/ 431198 h 853229"/>
              <a:gd name="connsiteX27" fmla="*/ 787791 w 1435621"/>
              <a:gd name="connsiteY27" fmla="*/ 332725 h 853229"/>
              <a:gd name="connsiteX28" fmla="*/ 872197 w 1435621"/>
              <a:gd name="connsiteY28" fmla="*/ 290521 h 853229"/>
              <a:gd name="connsiteX29" fmla="*/ 1392701 w 1435621"/>
              <a:gd name="connsiteY29" fmla="*/ 276454 h 853229"/>
              <a:gd name="connsiteX30" fmla="*/ 1406769 w 1435621"/>
              <a:gd name="connsiteY30" fmla="*/ 234251 h 853229"/>
              <a:gd name="connsiteX31" fmla="*/ 1434904 w 1435621"/>
              <a:gd name="connsiteY31" fmla="*/ 206115 h 853229"/>
              <a:gd name="connsiteX32" fmla="*/ 1420837 w 1435621"/>
              <a:gd name="connsiteY32" fmla="*/ 107641 h 853229"/>
              <a:gd name="connsiteX33" fmla="*/ 1406769 w 1435621"/>
              <a:gd name="connsiteY33" fmla="*/ 65438 h 853229"/>
              <a:gd name="connsiteX34" fmla="*/ 1202235 w 1435621"/>
              <a:gd name="connsiteY34" fmla="*/ 1 h 853229"/>
              <a:gd name="connsiteX35" fmla="*/ 1222783 w 1435621"/>
              <a:gd name="connsiteY35" fmla="*/ 0 h 853229"/>
              <a:gd name="connsiteX0" fmla="*/ 1209821 w 1435621"/>
              <a:gd name="connsiteY0" fmla="*/ 9168 h 853229"/>
              <a:gd name="connsiteX1" fmla="*/ 1209821 w 1435621"/>
              <a:gd name="connsiteY1" fmla="*/ 9168 h 853229"/>
              <a:gd name="connsiteX2" fmla="*/ 773723 w 1435621"/>
              <a:gd name="connsiteY2" fmla="*/ 93574 h 853229"/>
              <a:gd name="connsiteX3" fmla="*/ 689317 w 1435621"/>
              <a:gd name="connsiteY3" fmla="*/ 107641 h 853229"/>
              <a:gd name="connsiteX4" fmla="*/ 548640 w 1435621"/>
              <a:gd name="connsiteY4" fmla="*/ 121709 h 853229"/>
              <a:gd name="connsiteX5" fmla="*/ 506437 w 1435621"/>
              <a:gd name="connsiteY5" fmla="*/ 149845 h 853229"/>
              <a:gd name="connsiteX6" fmla="*/ 464234 w 1435621"/>
              <a:gd name="connsiteY6" fmla="*/ 163912 h 853229"/>
              <a:gd name="connsiteX7" fmla="*/ 436098 w 1435621"/>
              <a:gd name="connsiteY7" fmla="*/ 192048 h 853229"/>
              <a:gd name="connsiteX8" fmla="*/ 323557 w 1435621"/>
              <a:gd name="connsiteY8" fmla="*/ 276454 h 853229"/>
              <a:gd name="connsiteX9" fmla="*/ 267286 w 1435621"/>
              <a:gd name="connsiteY9" fmla="*/ 360860 h 853229"/>
              <a:gd name="connsiteX10" fmla="*/ 253218 w 1435621"/>
              <a:gd name="connsiteY10" fmla="*/ 403063 h 853229"/>
              <a:gd name="connsiteX11" fmla="*/ 211015 w 1435621"/>
              <a:gd name="connsiteY11" fmla="*/ 445266 h 853229"/>
              <a:gd name="connsiteX12" fmla="*/ 140677 w 1435621"/>
              <a:gd name="connsiteY12" fmla="*/ 501537 h 853229"/>
              <a:gd name="connsiteX13" fmla="*/ 42203 w 1435621"/>
              <a:gd name="connsiteY13" fmla="*/ 585943 h 853229"/>
              <a:gd name="connsiteX14" fmla="*/ 14068 w 1435621"/>
              <a:gd name="connsiteY14" fmla="*/ 628146 h 853229"/>
              <a:gd name="connsiteX15" fmla="*/ 0 w 1435621"/>
              <a:gd name="connsiteY15" fmla="*/ 782891 h 853229"/>
              <a:gd name="connsiteX16" fmla="*/ 14068 w 1435621"/>
              <a:gd name="connsiteY16" fmla="*/ 825094 h 853229"/>
              <a:gd name="connsiteX17" fmla="*/ 56271 w 1435621"/>
              <a:gd name="connsiteY17" fmla="*/ 853229 h 853229"/>
              <a:gd name="connsiteX18" fmla="*/ 211015 w 1435621"/>
              <a:gd name="connsiteY18" fmla="*/ 839161 h 853229"/>
              <a:gd name="connsiteX19" fmla="*/ 281354 w 1435621"/>
              <a:gd name="connsiteY19" fmla="*/ 796958 h 853229"/>
              <a:gd name="connsiteX20" fmla="*/ 309489 w 1435621"/>
              <a:gd name="connsiteY20" fmla="*/ 712552 h 853229"/>
              <a:gd name="connsiteX21" fmla="*/ 379828 w 1435621"/>
              <a:gd name="connsiteY21" fmla="*/ 642214 h 853229"/>
              <a:gd name="connsiteX22" fmla="*/ 548640 w 1435621"/>
              <a:gd name="connsiteY22" fmla="*/ 585943 h 853229"/>
              <a:gd name="connsiteX23" fmla="*/ 590843 w 1435621"/>
              <a:gd name="connsiteY23" fmla="*/ 571875 h 853229"/>
              <a:gd name="connsiteX24" fmla="*/ 633046 w 1435621"/>
              <a:gd name="connsiteY24" fmla="*/ 543740 h 853229"/>
              <a:gd name="connsiteX25" fmla="*/ 661181 w 1435621"/>
              <a:gd name="connsiteY25" fmla="*/ 501537 h 853229"/>
              <a:gd name="connsiteX26" fmla="*/ 717452 w 1435621"/>
              <a:gd name="connsiteY26" fmla="*/ 431198 h 853229"/>
              <a:gd name="connsiteX27" fmla="*/ 787791 w 1435621"/>
              <a:gd name="connsiteY27" fmla="*/ 332725 h 853229"/>
              <a:gd name="connsiteX28" fmla="*/ 872197 w 1435621"/>
              <a:gd name="connsiteY28" fmla="*/ 290521 h 853229"/>
              <a:gd name="connsiteX29" fmla="*/ 1392701 w 1435621"/>
              <a:gd name="connsiteY29" fmla="*/ 276454 h 853229"/>
              <a:gd name="connsiteX30" fmla="*/ 1406769 w 1435621"/>
              <a:gd name="connsiteY30" fmla="*/ 234251 h 853229"/>
              <a:gd name="connsiteX31" fmla="*/ 1434904 w 1435621"/>
              <a:gd name="connsiteY31" fmla="*/ 206115 h 853229"/>
              <a:gd name="connsiteX32" fmla="*/ 1420837 w 1435621"/>
              <a:gd name="connsiteY32" fmla="*/ 107641 h 853229"/>
              <a:gd name="connsiteX33" fmla="*/ 1406769 w 1435621"/>
              <a:gd name="connsiteY33" fmla="*/ 65438 h 853229"/>
              <a:gd name="connsiteX34" fmla="*/ 1202235 w 1435621"/>
              <a:gd name="connsiteY34" fmla="*/ 1 h 853229"/>
              <a:gd name="connsiteX35" fmla="*/ 1222783 w 1435621"/>
              <a:gd name="connsiteY35" fmla="*/ 0 h 853229"/>
              <a:gd name="connsiteX0" fmla="*/ 1211738 w 1437538"/>
              <a:gd name="connsiteY0" fmla="*/ 9168 h 856321"/>
              <a:gd name="connsiteX1" fmla="*/ 1211738 w 1437538"/>
              <a:gd name="connsiteY1" fmla="*/ 9168 h 856321"/>
              <a:gd name="connsiteX2" fmla="*/ 775640 w 1437538"/>
              <a:gd name="connsiteY2" fmla="*/ 93574 h 856321"/>
              <a:gd name="connsiteX3" fmla="*/ 691234 w 1437538"/>
              <a:gd name="connsiteY3" fmla="*/ 107641 h 856321"/>
              <a:gd name="connsiteX4" fmla="*/ 550557 w 1437538"/>
              <a:gd name="connsiteY4" fmla="*/ 121709 h 856321"/>
              <a:gd name="connsiteX5" fmla="*/ 508354 w 1437538"/>
              <a:gd name="connsiteY5" fmla="*/ 149845 h 856321"/>
              <a:gd name="connsiteX6" fmla="*/ 466151 w 1437538"/>
              <a:gd name="connsiteY6" fmla="*/ 163912 h 856321"/>
              <a:gd name="connsiteX7" fmla="*/ 438015 w 1437538"/>
              <a:gd name="connsiteY7" fmla="*/ 192048 h 856321"/>
              <a:gd name="connsiteX8" fmla="*/ 325474 w 1437538"/>
              <a:gd name="connsiteY8" fmla="*/ 276454 h 856321"/>
              <a:gd name="connsiteX9" fmla="*/ 269203 w 1437538"/>
              <a:gd name="connsiteY9" fmla="*/ 360860 h 856321"/>
              <a:gd name="connsiteX10" fmla="*/ 255135 w 1437538"/>
              <a:gd name="connsiteY10" fmla="*/ 403063 h 856321"/>
              <a:gd name="connsiteX11" fmla="*/ 212932 w 1437538"/>
              <a:gd name="connsiteY11" fmla="*/ 445266 h 856321"/>
              <a:gd name="connsiteX12" fmla="*/ 142594 w 1437538"/>
              <a:gd name="connsiteY12" fmla="*/ 501537 h 856321"/>
              <a:gd name="connsiteX13" fmla="*/ 44120 w 1437538"/>
              <a:gd name="connsiteY13" fmla="*/ 585943 h 856321"/>
              <a:gd name="connsiteX14" fmla="*/ 15985 w 1437538"/>
              <a:gd name="connsiteY14" fmla="*/ 628146 h 856321"/>
              <a:gd name="connsiteX15" fmla="*/ 1917 w 1437538"/>
              <a:gd name="connsiteY15" fmla="*/ 782891 h 856321"/>
              <a:gd name="connsiteX16" fmla="*/ 58188 w 1437538"/>
              <a:gd name="connsiteY16" fmla="*/ 853229 h 856321"/>
              <a:gd name="connsiteX17" fmla="*/ 212932 w 1437538"/>
              <a:gd name="connsiteY17" fmla="*/ 839161 h 856321"/>
              <a:gd name="connsiteX18" fmla="*/ 283271 w 1437538"/>
              <a:gd name="connsiteY18" fmla="*/ 796958 h 856321"/>
              <a:gd name="connsiteX19" fmla="*/ 311406 w 1437538"/>
              <a:gd name="connsiteY19" fmla="*/ 712552 h 856321"/>
              <a:gd name="connsiteX20" fmla="*/ 381745 w 1437538"/>
              <a:gd name="connsiteY20" fmla="*/ 642214 h 856321"/>
              <a:gd name="connsiteX21" fmla="*/ 550557 w 1437538"/>
              <a:gd name="connsiteY21" fmla="*/ 585943 h 856321"/>
              <a:gd name="connsiteX22" fmla="*/ 592760 w 1437538"/>
              <a:gd name="connsiteY22" fmla="*/ 571875 h 856321"/>
              <a:gd name="connsiteX23" fmla="*/ 634963 w 1437538"/>
              <a:gd name="connsiteY23" fmla="*/ 543740 h 856321"/>
              <a:gd name="connsiteX24" fmla="*/ 663098 w 1437538"/>
              <a:gd name="connsiteY24" fmla="*/ 501537 h 856321"/>
              <a:gd name="connsiteX25" fmla="*/ 719369 w 1437538"/>
              <a:gd name="connsiteY25" fmla="*/ 431198 h 856321"/>
              <a:gd name="connsiteX26" fmla="*/ 789708 w 1437538"/>
              <a:gd name="connsiteY26" fmla="*/ 332725 h 856321"/>
              <a:gd name="connsiteX27" fmla="*/ 874114 w 1437538"/>
              <a:gd name="connsiteY27" fmla="*/ 290521 h 856321"/>
              <a:gd name="connsiteX28" fmla="*/ 1394618 w 1437538"/>
              <a:gd name="connsiteY28" fmla="*/ 276454 h 856321"/>
              <a:gd name="connsiteX29" fmla="*/ 1408686 w 1437538"/>
              <a:gd name="connsiteY29" fmla="*/ 234251 h 856321"/>
              <a:gd name="connsiteX30" fmla="*/ 1436821 w 1437538"/>
              <a:gd name="connsiteY30" fmla="*/ 206115 h 856321"/>
              <a:gd name="connsiteX31" fmla="*/ 1422754 w 1437538"/>
              <a:gd name="connsiteY31" fmla="*/ 107641 h 856321"/>
              <a:gd name="connsiteX32" fmla="*/ 1408686 w 1437538"/>
              <a:gd name="connsiteY32" fmla="*/ 65438 h 856321"/>
              <a:gd name="connsiteX33" fmla="*/ 1204152 w 1437538"/>
              <a:gd name="connsiteY33" fmla="*/ 1 h 856321"/>
              <a:gd name="connsiteX34" fmla="*/ 1224700 w 1437538"/>
              <a:gd name="connsiteY34" fmla="*/ 0 h 856321"/>
              <a:gd name="connsiteX0" fmla="*/ 1211738 w 1458717"/>
              <a:gd name="connsiteY0" fmla="*/ 9168 h 856321"/>
              <a:gd name="connsiteX1" fmla="*/ 1211738 w 1458717"/>
              <a:gd name="connsiteY1" fmla="*/ 9168 h 856321"/>
              <a:gd name="connsiteX2" fmla="*/ 775640 w 1458717"/>
              <a:gd name="connsiteY2" fmla="*/ 93574 h 856321"/>
              <a:gd name="connsiteX3" fmla="*/ 691234 w 1458717"/>
              <a:gd name="connsiteY3" fmla="*/ 107641 h 856321"/>
              <a:gd name="connsiteX4" fmla="*/ 550557 w 1458717"/>
              <a:gd name="connsiteY4" fmla="*/ 121709 h 856321"/>
              <a:gd name="connsiteX5" fmla="*/ 508354 w 1458717"/>
              <a:gd name="connsiteY5" fmla="*/ 149845 h 856321"/>
              <a:gd name="connsiteX6" fmla="*/ 466151 w 1458717"/>
              <a:gd name="connsiteY6" fmla="*/ 163912 h 856321"/>
              <a:gd name="connsiteX7" fmla="*/ 438015 w 1458717"/>
              <a:gd name="connsiteY7" fmla="*/ 192048 h 856321"/>
              <a:gd name="connsiteX8" fmla="*/ 325474 w 1458717"/>
              <a:gd name="connsiteY8" fmla="*/ 276454 h 856321"/>
              <a:gd name="connsiteX9" fmla="*/ 269203 w 1458717"/>
              <a:gd name="connsiteY9" fmla="*/ 360860 h 856321"/>
              <a:gd name="connsiteX10" fmla="*/ 255135 w 1458717"/>
              <a:gd name="connsiteY10" fmla="*/ 403063 h 856321"/>
              <a:gd name="connsiteX11" fmla="*/ 212932 w 1458717"/>
              <a:gd name="connsiteY11" fmla="*/ 445266 h 856321"/>
              <a:gd name="connsiteX12" fmla="*/ 142594 w 1458717"/>
              <a:gd name="connsiteY12" fmla="*/ 501537 h 856321"/>
              <a:gd name="connsiteX13" fmla="*/ 44120 w 1458717"/>
              <a:gd name="connsiteY13" fmla="*/ 585943 h 856321"/>
              <a:gd name="connsiteX14" fmla="*/ 15985 w 1458717"/>
              <a:gd name="connsiteY14" fmla="*/ 628146 h 856321"/>
              <a:gd name="connsiteX15" fmla="*/ 1917 w 1458717"/>
              <a:gd name="connsiteY15" fmla="*/ 782891 h 856321"/>
              <a:gd name="connsiteX16" fmla="*/ 58188 w 1458717"/>
              <a:gd name="connsiteY16" fmla="*/ 853229 h 856321"/>
              <a:gd name="connsiteX17" fmla="*/ 212932 w 1458717"/>
              <a:gd name="connsiteY17" fmla="*/ 839161 h 856321"/>
              <a:gd name="connsiteX18" fmla="*/ 283271 w 1458717"/>
              <a:gd name="connsiteY18" fmla="*/ 796958 h 856321"/>
              <a:gd name="connsiteX19" fmla="*/ 311406 w 1458717"/>
              <a:gd name="connsiteY19" fmla="*/ 712552 h 856321"/>
              <a:gd name="connsiteX20" fmla="*/ 381745 w 1458717"/>
              <a:gd name="connsiteY20" fmla="*/ 642214 h 856321"/>
              <a:gd name="connsiteX21" fmla="*/ 550557 w 1458717"/>
              <a:gd name="connsiteY21" fmla="*/ 585943 h 856321"/>
              <a:gd name="connsiteX22" fmla="*/ 592760 w 1458717"/>
              <a:gd name="connsiteY22" fmla="*/ 571875 h 856321"/>
              <a:gd name="connsiteX23" fmla="*/ 634963 w 1458717"/>
              <a:gd name="connsiteY23" fmla="*/ 543740 h 856321"/>
              <a:gd name="connsiteX24" fmla="*/ 663098 w 1458717"/>
              <a:gd name="connsiteY24" fmla="*/ 501537 h 856321"/>
              <a:gd name="connsiteX25" fmla="*/ 719369 w 1458717"/>
              <a:gd name="connsiteY25" fmla="*/ 431198 h 856321"/>
              <a:gd name="connsiteX26" fmla="*/ 789708 w 1458717"/>
              <a:gd name="connsiteY26" fmla="*/ 332725 h 856321"/>
              <a:gd name="connsiteX27" fmla="*/ 874114 w 1458717"/>
              <a:gd name="connsiteY27" fmla="*/ 290521 h 856321"/>
              <a:gd name="connsiteX28" fmla="*/ 1408686 w 1458717"/>
              <a:gd name="connsiteY28" fmla="*/ 234251 h 856321"/>
              <a:gd name="connsiteX29" fmla="*/ 1436821 w 1458717"/>
              <a:gd name="connsiteY29" fmla="*/ 206115 h 856321"/>
              <a:gd name="connsiteX30" fmla="*/ 1422754 w 1458717"/>
              <a:gd name="connsiteY30" fmla="*/ 107641 h 856321"/>
              <a:gd name="connsiteX31" fmla="*/ 1408686 w 1458717"/>
              <a:gd name="connsiteY31" fmla="*/ 65438 h 856321"/>
              <a:gd name="connsiteX32" fmla="*/ 1204152 w 1458717"/>
              <a:gd name="connsiteY32" fmla="*/ 1 h 856321"/>
              <a:gd name="connsiteX33" fmla="*/ 1224700 w 1458717"/>
              <a:gd name="connsiteY33" fmla="*/ 0 h 856321"/>
              <a:gd name="connsiteX0" fmla="*/ 1211738 w 1441593"/>
              <a:gd name="connsiteY0" fmla="*/ 9168 h 856321"/>
              <a:gd name="connsiteX1" fmla="*/ 1211738 w 1441593"/>
              <a:gd name="connsiteY1" fmla="*/ 9168 h 856321"/>
              <a:gd name="connsiteX2" fmla="*/ 775640 w 1441593"/>
              <a:gd name="connsiteY2" fmla="*/ 93574 h 856321"/>
              <a:gd name="connsiteX3" fmla="*/ 691234 w 1441593"/>
              <a:gd name="connsiteY3" fmla="*/ 107641 h 856321"/>
              <a:gd name="connsiteX4" fmla="*/ 550557 w 1441593"/>
              <a:gd name="connsiteY4" fmla="*/ 121709 h 856321"/>
              <a:gd name="connsiteX5" fmla="*/ 508354 w 1441593"/>
              <a:gd name="connsiteY5" fmla="*/ 149845 h 856321"/>
              <a:gd name="connsiteX6" fmla="*/ 466151 w 1441593"/>
              <a:gd name="connsiteY6" fmla="*/ 163912 h 856321"/>
              <a:gd name="connsiteX7" fmla="*/ 438015 w 1441593"/>
              <a:gd name="connsiteY7" fmla="*/ 192048 h 856321"/>
              <a:gd name="connsiteX8" fmla="*/ 325474 w 1441593"/>
              <a:gd name="connsiteY8" fmla="*/ 276454 h 856321"/>
              <a:gd name="connsiteX9" fmla="*/ 269203 w 1441593"/>
              <a:gd name="connsiteY9" fmla="*/ 360860 h 856321"/>
              <a:gd name="connsiteX10" fmla="*/ 255135 w 1441593"/>
              <a:gd name="connsiteY10" fmla="*/ 403063 h 856321"/>
              <a:gd name="connsiteX11" fmla="*/ 212932 w 1441593"/>
              <a:gd name="connsiteY11" fmla="*/ 445266 h 856321"/>
              <a:gd name="connsiteX12" fmla="*/ 142594 w 1441593"/>
              <a:gd name="connsiteY12" fmla="*/ 501537 h 856321"/>
              <a:gd name="connsiteX13" fmla="*/ 44120 w 1441593"/>
              <a:gd name="connsiteY13" fmla="*/ 585943 h 856321"/>
              <a:gd name="connsiteX14" fmla="*/ 15985 w 1441593"/>
              <a:gd name="connsiteY14" fmla="*/ 628146 h 856321"/>
              <a:gd name="connsiteX15" fmla="*/ 1917 w 1441593"/>
              <a:gd name="connsiteY15" fmla="*/ 782891 h 856321"/>
              <a:gd name="connsiteX16" fmla="*/ 58188 w 1441593"/>
              <a:gd name="connsiteY16" fmla="*/ 853229 h 856321"/>
              <a:gd name="connsiteX17" fmla="*/ 212932 w 1441593"/>
              <a:gd name="connsiteY17" fmla="*/ 839161 h 856321"/>
              <a:gd name="connsiteX18" fmla="*/ 283271 w 1441593"/>
              <a:gd name="connsiteY18" fmla="*/ 796958 h 856321"/>
              <a:gd name="connsiteX19" fmla="*/ 311406 w 1441593"/>
              <a:gd name="connsiteY19" fmla="*/ 712552 h 856321"/>
              <a:gd name="connsiteX20" fmla="*/ 381745 w 1441593"/>
              <a:gd name="connsiteY20" fmla="*/ 642214 h 856321"/>
              <a:gd name="connsiteX21" fmla="*/ 550557 w 1441593"/>
              <a:gd name="connsiteY21" fmla="*/ 585943 h 856321"/>
              <a:gd name="connsiteX22" fmla="*/ 592760 w 1441593"/>
              <a:gd name="connsiteY22" fmla="*/ 571875 h 856321"/>
              <a:gd name="connsiteX23" fmla="*/ 634963 w 1441593"/>
              <a:gd name="connsiteY23" fmla="*/ 543740 h 856321"/>
              <a:gd name="connsiteX24" fmla="*/ 663098 w 1441593"/>
              <a:gd name="connsiteY24" fmla="*/ 501537 h 856321"/>
              <a:gd name="connsiteX25" fmla="*/ 719369 w 1441593"/>
              <a:gd name="connsiteY25" fmla="*/ 431198 h 856321"/>
              <a:gd name="connsiteX26" fmla="*/ 789708 w 1441593"/>
              <a:gd name="connsiteY26" fmla="*/ 332725 h 856321"/>
              <a:gd name="connsiteX27" fmla="*/ 874114 w 1441593"/>
              <a:gd name="connsiteY27" fmla="*/ 290521 h 856321"/>
              <a:gd name="connsiteX28" fmla="*/ 1336767 w 1441593"/>
              <a:gd name="connsiteY28" fmla="*/ 285622 h 856321"/>
              <a:gd name="connsiteX29" fmla="*/ 1436821 w 1441593"/>
              <a:gd name="connsiteY29" fmla="*/ 206115 h 856321"/>
              <a:gd name="connsiteX30" fmla="*/ 1422754 w 1441593"/>
              <a:gd name="connsiteY30" fmla="*/ 107641 h 856321"/>
              <a:gd name="connsiteX31" fmla="*/ 1408686 w 1441593"/>
              <a:gd name="connsiteY31" fmla="*/ 65438 h 856321"/>
              <a:gd name="connsiteX32" fmla="*/ 1204152 w 1441593"/>
              <a:gd name="connsiteY32" fmla="*/ 1 h 856321"/>
              <a:gd name="connsiteX33" fmla="*/ 1224700 w 1441593"/>
              <a:gd name="connsiteY33" fmla="*/ 0 h 856321"/>
              <a:gd name="connsiteX0" fmla="*/ 1211738 w 1441593"/>
              <a:gd name="connsiteY0" fmla="*/ 9167 h 856320"/>
              <a:gd name="connsiteX1" fmla="*/ 1211738 w 1441593"/>
              <a:gd name="connsiteY1" fmla="*/ 9167 h 856320"/>
              <a:gd name="connsiteX2" fmla="*/ 775640 w 1441593"/>
              <a:gd name="connsiteY2" fmla="*/ 93573 h 856320"/>
              <a:gd name="connsiteX3" fmla="*/ 691234 w 1441593"/>
              <a:gd name="connsiteY3" fmla="*/ 107640 h 856320"/>
              <a:gd name="connsiteX4" fmla="*/ 550557 w 1441593"/>
              <a:gd name="connsiteY4" fmla="*/ 121708 h 856320"/>
              <a:gd name="connsiteX5" fmla="*/ 508354 w 1441593"/>
              <a:gd name="connsiteY5" fmla="*/ 149844 h 856320"/>
              <a:gd name="connsiteX6" fmla="*/ 466151 w 1441593"/>
              <a:gd name="connsiteY6" fmla="*/ 163911 h 856320"/>
              <a:gd name="connsiteX7" fmla="*/ 438015 w 1441593"/>
              <a:gd name="connsiteY7" fmla="*/ 192047 h 856320"/>
              <a:gd name="connsiteX8" fmla="*/ 325474 w 1441593"/>
              <a:gd name="connsiteY8" fmla="*/ 276453 h 856320"/>
              <a:gd name="connsiteX9" fmla="*/ 269203 w 1441593"/>
              <a:gd name="connsiteY9" fmla="*/ 360859 h 856320"/>
              <a:gd name="connsiteX10" fmla="*/ 255135 w 1441593"/>
              <a:gd name="connsiteY10" fmla="*/ 403062 h 856320"/>
              <a:gd name="connsiteX11" fmla="*/ 212932 w 1441593"/>
              <a:gd name="connsiteY11" fmla="*/ 445265 h 856320"/>
              <a:gd name="connsiteX12" fmla="*/ 142594 w 1441593"/>
              <a:gd name="connsiteY12" fmla="*/ 501536 h 856320"/>
              <a:gd name="connsiteX13" fmla="*/ 44120 w 1441593"/>
              <a:gd name="connsiteY13" fmla="*/ 585942 h 856320"/>
              <a:gd name="connsiteX14" fmla="*/ 15985 w 1441593"/>
              <a:gd name="connsiteY14" fmla="*/ 628145 h 856320"/>
              <a:gd name="connsiteX15" fmla="*/ 1917 w 1441593"/>
              <a:gd name="connsiteY15" fmla="*/ 782890 h 856320"/>
              <a:gd name="connsiteX16" fmla="*/ 58188 w 1441593"/>
              <a:gd name="connsiteY16" fmla="*/ 853228 h 856320"/>
              <a:gd name="connsiteX17" fmla="*/ 212932 w 1441593"/>
              <a:gd name="connsiteY17" fmla="*/ 839160 h 856320"/>
              <a:gd name="connsiteX18" fmla="*/ 283271 w 1441593"/>
              <a:gd name="connsiteY18" fmla="*/ 796957 h 856320"/>
              <a:gd name="connsiteX19" fmla="*/ 311406 w 1441593"/>
              <a:gd name="connsiteY19" fmla="*/ 712551 h 856320"/>
              <a:gd name="connsiteX20" fmla="*/ 381745 w 1441593"/>
              <a:gd name="connsiteY20" fmla="*/ 642213 h 856320"/>
              <a:gd name="connsiteX21" fmla="*/ 550557 w 1441593"/>
              <a:gd name="connsiteY21" fmla="*/ 585942 h 856320"/>
              <a:gd name="connsiteX22" fmla="*/ 592760 w 1441593"/>
              <a:gd name="connsiteY22" fmla="*/ 571874 h 856320"/>
              <a:gd name="connsiteX23" fmla="*/ 634963 w 1441593"/>
              <a:gd name="connsiteY23" fmla="*/ 543739 h 856320"/>
              <a:gd name="connsiteX24" fmla="*/ 663098 w 1441593"/>
              <a:gd name="connsiteY24" fmla="*/ 501536 h 856320"/>
              <a:gd name="connsiteX25" fmla="*/ 719369 w 1441593"/>
              <a:gd name="connsiteY25" fmla="*/ 431197 h 856320"/>
              <a:gd name="connsiteX26" fmla="*/ 789708 w 1441593"/>
              <a:gd name="connsiteY26" fmla="*/ 332724 h 856320"/>
              <a:gd name="connsiteX27" fmla="*/ 874114 w 1441593"/>
              <a:gd name="connsiteY27" fmla="*/ 290520 h 856320"/>
              <a:gd name="connsiteX28" fmla="*/ 1336767 w 1441593"/>
              <a:gd name="connsiteY28" fmla="*/ 285621 h 856320"/>
              <a:gd name="connsiteX29" fmla="*/ 1436821 w 1441593"/>
              <a:gd name="connsiteY29" fmla="*/ 206114 h 856320"/>
              <a:gd name="connsiteX30" fmla="*/ 1422754 w 1441593"/>
              <a:gd name="connsiteY30" fmla="*/ 107640 h 856320"/>
              <a:gd name="connsiteX31" fmla="*/ 1408686 w 1441593"/>
              <a:gd name="connsiteY31" fmla="*/ 65437 h 856320"/>
              <a:gd name="connsiteX32" fmla="*/ 1204152 w 1441593"/>
              <a:gd name="connsiteY32" fmla="*/ 0 h 85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41593" h="856320">
                <a:moveTo>
                  <a:pt x="1211738" y="9167"/>
                </a:moveTo>
                <a:lnTo>
                  <a:pt x="1211738" y="9167"/>
                </a:lnTo>
                <a:lnTo>
                  <a:pt x="775640" y="93573"/>
                </a:lnTo>
                <a:cubicBezTo>
                  <a:pt x="747614" y="98875"/>
                  <a:pt x="719537" y="104102"/>
                  <a:pt x="691234" y="107640"/>
                </a:cubicBezTo>
                <a:cubicBezTo>
                  <a:pt x="644472" y="113485"/>
                  <a:pt x="597449" y="117019"/>
                  <a:pt x="550557" y="121708"/>
                </a:cubicBezTo>
                <a:cubicBezTo>
                  <a:pt x="536489" y="131087"/>
                  <a:pt x="523476" y="142283"/>
                  <a:pt x="508354" y="149844"/>
                </a:cubicBezTo>
                <a:cubicBezTo>
                  <a:pt x="495091" y="156476"/>
                  <a:pt x="478866" y="156282"/>
                  <a:pt x="466151" y="163911"/>
                </a:cubicBezTo>
                <a:cubicBezTo>
                  <a:pt x="454778" y="170735"/>
                  <a:pt x="448626" y="184089"/>
                  <a:pt x="438015" y="192047"/>
                </a:cubicBezTo>
                <a:cubicBezTo>
                  <a:pt x="310763" y="287485"/>
                  <a:pt x="389996" y="211929"/>
                  <a:pt x="325474" y="276453"/>
                </a:cubicBezTo>
                <a:cubicBezTo>
                  <a:pt x="292024" y="376801"/>
                  <a:pt x="339455" y="255482"/>
                  <a:pt x="269203" y="360859"/>
                </a:cubicBezTo>
                <a:cubicBezTo>
                  <a:pt x="260978" y="373197"/>
                  <a:pt x="263360" y="390724"/>
                  <a:pt x="255135" y="403062"/>
                </a:cubicBezTo>
                <a:cubicBezTo>
                  <a:pt x="244099" y="419615"/>
                  <a:pt x="225668" y="429981"/>
                  <a:pt x="212932" y="445265"/>
                </a:cubicBezTo>
                <a:cubicBezTo>
                  <a:pt x="163985" y="504002"/>
                  <a:pt x="211876" y="478441"/>
                  <a:pt x="142594" y="501536"/>
                </a:cubicBezTo>
                <a:cubicBezTo>
                  <a:pt x="74368" y="569762"/>
                  <a:pt x="108394" y="543093"/>
                  <a:pt x="44120" y="585942"/>
                </a:cubicBezTo>
                <a:cubicBezTo>
                  <a:pt x="34742" y="600010"/>
                  <a:pt x="23019" y="595320"/>
                  <a:pt x="15985" y="628145"/>
                </a:cubicBezTo>
                <a:cubicBezTo>
                  <a:pt x="8951" y="660970"/>
                  <a:pt x="-5117" y="745376"/>
                  <a:pt x="1917" y="782890"/>
                </a:cubicBezTo>
                <a:cubicBezTo>
                  <a:pt x="8951" y="820404"/>
                  <a:pt x="23019" y="843850"/>
                  <a:pt x="58188" y="853228"/>
                </a:cubicBezTo>
                <a:cubicBezTo>
                  <a:pt x="93357" y="862606"/>
                  <a:pt x="175418" y="848539"/>
                  <a:pt x="212932" y="839160"/>
                </a:cubicBezTo>
                <a:cubicBezTo>
                  <a:pt x="250446" y="829782"/>
                  <a:pt x="266859" y="818058"/>
                  <a:pt x="283271" y="796957"/>
                </a:cubicBezTo>
                <a:cubicBezTo>
                  <a:pt x="292649" y="768822"/>
                  <a:pt x="290435" y="733522"/>
                  <a:pt x="311406" y="712551"/>
                </a:cubicBezTo>
                <a:cubicBezTo>
                  <a:pt x="334852" y="689105"/>
                  <a:pt x="350289" y="652699"/>
                  <a:pt x="381745" y="642213"/>
                </a:cubicBezTo>
                <a:lnTo>
                  <a:pt x="550557" y="585942"/>
                </a:lnTo>
                <a:cubicBezTo>
                  <a:pt x="564625" y="581253"/>
                  <a:pt x="580422" y="580099"/>
                  <a:pt x="592760" y="571874"/>
                </a:cubicBezTo>
                <a:lnTo>
                  <a:pt x="634963" y="543739"/>
                </a:lnTo>
                <a:cubicBezTo>
                  <a:pt x="644341" y="529671"/>
                  <a:pt x="652536" y="514738"/>
                  <a:pt x="663098" y="501536"/>
                </a:cubicBezTo>
                <a:cubicBezTo>
                  <a:pt x="692330" y="464995"/>
                  <a:pt x="697719" y="479910"/>
                  <a:pt x="719369" y="431197"/>
                </a:cubicBezTo>
                <a:cubicBezTo>
                  <a:pt x="765038" y="328442"/>
                  <a:pt x="712948" y="358310"/>
                  <a:pt x="789708" y="332724"/>
                </a:cubicBezTo>
                <a:cubicBezTo>
                  <a:pt x="821481" y="300949"/>
                  <a:pt x="782938" y="298370"/>
                  <a:pt x="874114" y="290520"/>
                </a:cubicBezTo>
                <a:cubicBezTo>
                  <a:pt x="965290" y="282670"/>
                  <a:pt x="1242983" y="299689"/>
                  <a:pt x="1336767" y="285621"/>
                </a:cubicBezTo>
                <a:cubicBezTo>
                  <a:pt x="1430552" y="271553"/>
                  <a:pt x="1422490" y="235777"/>
                  <a:pt x="1436821" y="206114"/>
                </a:cubicBezTo>
                <a:cubicBezTo>
                  <a:pt x="1451152" y="176451"/>
                  <a:pt x="1429257" y="140154"/>
                  <a:pt x="1422754" y="107640"/>
                </a:cubicBezTo>
                <a:cubicBezTo>
                  <a:pt x="1419846" y="93099"/>
                  <a:pt x="1445120" y="83377"/>
                  <a:pt x="1408686" y="65437"/>
                </a:cubicBezTo>
                <a:cubicBezTo>
                  <a:pt x="1372252" y="47497"/>
                  <a:pt x="1247685" y="0"/>
                  <a:pt x="1204152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947883" y="1857032"/>
            <a:ext cx="354841" cy="327546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435306" y="1910956"/>
            <a:ext cx="354841" cy="327546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5404484" y="1800666"/>
            <a:ext cx="926676" cy="436098"/>
          </a:xfrm>
          <a:custGeom>
            <a:avLst/>
            <a:gdLst>
              <a:gd name="connsiteX0" fmla="*/ 0 w 830692"/>
              <a:gd name="connsiteY0" fmla="*/ 56271 h 323557"/>
              <a:gd name="connsiteX1" fmla="*/ 0 w 830692"/>
              <a:gd name="connsiteY1" fmla="*/ 56271 h 323557"/>
              <a:gd name="connsiteX2" fmla="*/ 56270 w 830692"/>
              <a:gd name="connsiteY2" fmla="*/ 168812 h 323557"/>
              <a:gd name="connsiteX3" fmla="*/ 112541 w 830692"/>
              <a:gd name="connsiteY3" fmla="*/ 295422 h 323557"/>
              <a:gd name="connsiteX4" fmla="*/ 140677 w 830692"/>
              <a:gd name="connsiteY4" fmla="*/ 323557 h 323557"/>
              <a:gd name="connsiteX5" fmla="*/ 281354 w 830692"/>
              <a:gd name="connsiteY5" fmla="*/ 309489 h 323557"/>
              <a:gd name="connsiteX6" fmla="*/ 365760 w 830692"/>
              <a:gd name="connsiteY6" fmla="*/ 281354 h 323557"/>
              <a:gd name="connsiteX7" fmla="*/ 787790 w 830692"/>
              <a:gd name="connsiteY7" fmla="*/ 267286 h 323557"/>
              <a:gd name="connsiteX8" fmla="*/ 815926 w 830692"/>
              <a:gd name="connsiteY8" fmla="*/ 239151 h 323557"/>
              <a:gd name="connsiteX9" fmla="*/ 801858 w 830692"/>
              <a:gd name="connsiteY9" fmla="*/ 112542 h 323557"/>
              <a:gd name="connsiteX10" fmla="*/ 773723 w 830692"/>
              <a:gd name="connsiteY10" fmla="*/ 84406 h 323557"/>
              <a:gd name="connsiteX11" fmla="*/ 675249 w 830692"/>
              <a:gd name="connsiteY11" fmla="*/ 14068 h 323557"/>
              <a:gd name="connsiteX12" fmla="*/ 633046 w 830692"/>
              <a:gd name="connsiteY12" fmla="*/ 0 h 323557"/>
              <a:gd name="connsiteX13" fmla="*/ 590843 w 830692"/>
              <a:gd name="connsiteY13" fmla="*/ 14068 h 323557"/>
              <a:gd name="connsiteX14" fmla="*/ 576775 w 830692"/>
              <a:gd name="connsiteY14" fmla="*/ 56271 h 323557"/>
              <a:gd name="connsiteX15" fmla="*/ 492369 w 830692"/>
              <a:gd name="connsiteY15" fmla="*/ 112542 h 323557"/>
              <a:gd name="connsiteX16" fmla="*/ 365760 w 830692"/>
              <a:gd name="connsiteY16" fmla="*/ 154745 h 323557"/>
              <a:gd name="connsiteX17" fmla="*/ 323557 w 830692"/>
              <a:gd name="connsiteY17" fmla="*/ 168812 h 323557"/>
              <a:gd name="connsiteX18" fmla="*/ 267286 w 830692"/>
              <a:gd name="connsiteY18" fmla="*/ 154745 h 323557"/>
              <a:gd name="connsiteX19" fmla="*/ 239150 w 830692"/>
              <a:gd name="connsiteY19" fmla="*/ 126609 h 323557"/>
              <a:gd name="connsiteX20" fmla="*/ 196947 w 830692"/>
              <a:gd name="connsiteY20" fmla="*/ 98474 h 323557"/>
              <a:gd name="connsiteX21" fmla="*/ 182880 w 830692"/>
              <a:gd name="connsiteY21" fmla="*/ 56271 h 323557"/>
              <a:gd name="connsiteX22" fmla="*/ 98474 w 830692"/>
              <a:gd name="connsiteY22" fmla="*/ 28136 h 323557"/>
              <a:gd name="connsiteX23" fmla="*/ 0 w 830692"/>
              <a:gd name="connsiteY23" fmla="*/ 56271 h 32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30692" h="323557">
                <a:moveTo>
                  <a:pt x="0" y="56271"/>
                </a:moveTo>
                <a:lnTo>
                  <a:pt x="0" y="56271"/>
                </a:lnTo>
                <a:cubicBezTo>
                  <a:pt x="18757" y="93785"/>
                  <a:pt x="39748" y="130262"/>
                  <a:pt x="56270" y="168812"/>
                </a:cubicBezTo>
                <a:cubicBezTo>
                  <a:pt x="92305" y="252894"/>
                  <a:pt x="66500" y="237871"/>
                  <a:pt x="112541" y="295422"/>
                </a:cubicBezTo>
                <a:cubicBezTo>
                  <a:pt x="120827" y="305779"/>
                  <a:pt x="131298" y="314179"/>
                  <a:pt x="140677" y="323557"/>
                </a:cubicBezTo>
                <a:cubicBezTo>
                  <a:pt x="187569" y="318868"/>
                  <a:pt x="235035" y="318174"/>
                  <a:pt x="281354" y="309489"/>
                </a:cubicBezTo>
                <a:cubicBezTo>
                  <a:pt x="310503" y="304024"/>
                  <a:pt x="336119" y="282342"/>
                  <a:pt x="365760" y="281354"/>
                </a:cubicBezTo>
                <a:lnTo>
                  <a:pt x="787790" y="267286"/>
                </a:lnTo>
                <a:cubicBezTo>
                  <a:pt x="797169" y="257908"/>
                  <a:pt x="809102" y="250524"/>
                  <a:pt x="815926" y="239151"/>
                </a:cubicBezTo>
                <a:cubicBezTo>
                  <a:pt x="838787" y="201051"/>
                  <a:pt x="835855" y="146540"/>
                  <a:pt x="801858" y="112542"/>
                </a:cubicBezTo>
                <a:lnTo>
                  <a:pt x="773723" y="84406"/>
                </a:lnTo>
                <a:cubicBezTo>
                  <a:pt x="750276" y="14068"/>
                  <a:pt x="773723" y="46893"/>
                  <a:pt x="675249" y="14068"/>
                </a:cubicBezTo>
                <a:lnTo>
                  <a:pt x="633046" y="0"/>
                </a:lnTo>
                <a:cubicBezTo>
                  <a:pt x="618978" y="4689"/>
                  <a:pt x="601328" y="3583"/>
                  <a:pt x="590843" y="14068"/>
                </a:cubicBezTo>
                <a:cubicBezTo>
                  <a:pt x="580358" y="24553"/>
                  <a:pt x="587260" y="45786"/>
                  <a:pt x="576775" y="56271"/>
                </a:cubicBezTo>
                <a:cubicBezTo>
                  <a:pt x="552865" y="80181"/>
                  <a:pt x="524448" y="101849"/>
                  <a:pt x="492369" y="112542"/>
                </a:cubicBezTo>
                <a:lnTo>
                  <a:pt x="365760" y="154745"/>
                </a:lnTo>
                <a:lnTo>
                  <a:pt x="323557" y="168812"/>
                </a:lnTo>
                <a:cubicBezTo>
                  <a:pt x="304800" y="164123"/>
                  <a:pt x="284579" y="163391"/>
                  <a:pt x="267286" y="154745"/>
                </a:cubicBezTo>
                <a:cubicBezTo>
                  <a:pt x="255423" y="148813"/>
                  <a:pt x="249507" y="134895"/>
                  <a:pt x="239150" y="126609"/>
                </a:cubicBezTo>
                <a:cubicBezTo>
                  <a:pt x="225948" y="116047"/>
                  <a:pt x="211015" y="107852"/>
                  <a:pt x="196947" y="98474"/>
                </a:cubicBezTo>
                <a:cubicBezTo>
                  <a:pt x="192258" y="84406"/>
                  <a:pt x="194946" y="64890"/>
                  <a:pt x="182880" y="56271"/>
                </a:cubicBezTo>
                <a:cubicBezTo>
                  <a:pt x="158747" y="39033"/>
                  <a:pt x="98474" y="28136"/>
                  <a:pt x="98474" y="28136"/>
                </a:cubicBezTo>
                <a:cubicBezTo>
                  <a:pt x="17853" y="44259"/>
                  <a:pt x="16412" y="51582"/>
                  <a:pt x="0" y="56271"/>
                </a:cubicBez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234375" y="1336431"/>
            <a:ext cx="1694851" cy="692294"/>
          </a:xfrm>
          <a:custGeom>
            <a:avLst/>
            <a:gdLst>
              <a:gd name="connsiteX0" fmla="*/ 288096 w 1701593"/>
              <a:gd name="connsiteY0" fmla="*/ 140677 h 696209"/>
              <a:gd name="connsiteX1" fmla="*/ 288096 w 1701593"/>
              <a:gd name="connsiteY1" fmla="*/ 140677 h 696209"/>
              <a:gd name="connsiteX2" fmla="*/ 20810 w 1701593"/>
              <a:gd name="connsiteY2" fmla="*/ 140677 h 696209"/>
              <a:gd name="connsiteX3" fmla="*/ 6742 w 1701593"/>
              <a:gd name="connsiteY3" fmla="*/ 182880 h 696209"/>
              <a:gd name="connsiteX4" fmla="*/ 20810 w 1701593"/>
              <a:gd name="connsiteY4" fmla="*/ 675249 h 696209"/>
              <a:gd name="connsiteX5" fmla="*/ 133352 w 1701593"/>
              <a:gd name="connsiteY5" fmla="*/ 689317 h 696209"/>
              <a:gd name="connsiteX6" fmla="*/ 372502 w 1701593"/>
              <a:gd name="connsiteY6" fmla="*/ 675249 h 696209"/>
              <a:gd name="connsiteX7" fmla="*/ 681992 w 1701593"/>
              <a:gd name="connsiteY7" fmla="*/ 647114 h 696209"/>
              <a:gd name="connsiteX8" fmla="*/ 724195 w 1701593"/>
              <a:gd name="connsiteY8" fmla="*/ 633046 h 696209"/>
              <a:gd name="connsiteX9" fmla="*/ 752330 w 1701593"/>
              <a:gd name="connsiteY9" fmla="*/ 590843 h 696209"/>
              <a:gd name="connsiteX10" fmla="*/ 780465 w 1701593"/>
              <a:gd name="connsiteY10" fmla="*/ 562707 h 696209"/>
              <a:gd name="connsiteX11" fmla="*/ 822669 w 1701593"/>
              <a:gd name="connsiteY11" fmla="*/ 478301 h 696209"/>
              <a:gd name="connsiteX12" fmla="*/ 864872 w 1701593"/>
              <a:gd name="connsiteY12" fmla="*/ 407963 h 696209"/>
              <a:gd name="connsiteX13" fmla="*/ 1202496 w 1701593"/>
              <a:gd name="connsiteY13" fmla="*/ 407963 h 696209"/>
              <a:gd name="connsiteX14" fmla="*/ 1258767 w 1701593"/>
              <a:gd name="connsiteY14" fmla="*/ 393895 h 696209"/>
              <a:gd name="connsiteX15" fmla="*/ 1343173 w 1701593"/>
              <a:gd name="connsiteY15" fmla="*/ 365760 h 696209"/>
              <a:gd name="connsiteX16" fmla="*/ 1385376 w 1701593"/>
              <a:gd name="connsiteY16" fmla="*/ 337624 h 696209"/>
              <a:gd name="connsiteX17" fmla="*/ 1469782 w 1701593"/>
              <a:gd name="connsiteY17" fmla="*/ 309489 h 696209"/>
              <a:gd name="connsiteX18" fmla="*/ 1526053 w 1701593"/>
              <a:gd name="connsiteY18" fmla="*/ 253218 h 696209"/>
              <a:gd name="connsiteX19" fmla="*/ 1596392 w 1701593"/>
              <a:gd name="connsiteY19" fmla="*/ 196947 h 696209"/>
              <a:gd name="connsiteX20" fmla="*/ 1638595 w 1701593"/>
              <a:gd name="connsiteY20" fmla="*/ 182880 h 696209"/>
              <a:gd name="connsiteX21" fmla="*/ 1666730 w 1701593"/>
              <a:gd name="connsiteY21" fmla="*/ 154744 h 696209"/>
              <a:gd name="connsiteX22" fmla="*/ 1680798 w 1701593"/>
              <a:gd name="connsiteY22" fmla="*/ 14067 h 696209"/>
              <a:gd name="connsiteX23" fmla="*/ 1638595 w 1701593"/>
              <a:gd name="connsiteY23" fmla="*/ 0 h 696209"/>
              <a:gd name="connsiteX24" fmla="*/ 1413512 w 1701593"/>
              <a:gd name="connsiteY24" fmla="*/ 28135 h 696209"/>
              <a:gd name="connsiteX25" fmla="*/ 1286902 w 1701593"/>
              <a:gd name="connsiteY25" fmla="*/ 84406 h 696209"/>
              <a:gd name="connsiteX26" fmla="*/ 1146225 w 1701593"/>
              <a:gd name="connsiteY26" fmla="*/ 112541 h 696209"/>
              <a:gd name="connsiteX27" fmla="*/ 611653 w 1701593"/>
              <a:gd name="connsiteY27" fmla="*/ 98474 h 696209"/>
              <a:gd name="connsiteX28" fmla="*/ 485044 w 1701593"/>
              <a:gd name="connsiteY28" fmla="*/ 56271 h 696209"/>
              <a:gd name="connsiteX29" fmla="*/ 372502 w 1701593"/>
              <a:gd name="connsiteY29" fmla="*/ 42203 h 696209"/>
              <a:gd name="connsiteX30" fmla="*/ 34878 w 1701593"/>
              <a:gd name="connsiteY30" fmla="*/ 56271 h 696209"/>
              <a:gd name="connsiteX31" fmla="*/ 34878 w 1701593"/>
              <a:gd name="connsiteY31" fmla="*/ 56271 h 696209"/>
              <a:gd name="connsiteX0" fmla="*/ 288096 w 1701593"/>
              <a:gd name="connsiteY0" fmla="*/ 140677 h 696209"/>
              <a:gd name="connsiteX1" fmla="*/ 20810 w 1701593"/>
              <a:gd name="connsiteY1" fmla="*/ 140677 h 696209"/>
              <a:gd name="connsiteX2" fmla="*/ 6742 w 1701593"/>
              <a:gd name="connsiteY2" fmla="*/ 182880 h 696209"/>
              <a:gd name="connsiteX3" fmla="*/ 20810 w 1701593"/>
              <a:gd name="connsiteY3" fmla="*/ 675249 h 696209"/>
              <a:gd name="connsiteX4" fmla="*/ 133352 w 1701593"/>
              <a:gd name="connsiteY4" fmla="*/ 689317 h 696209"/>
              <a:gd name="connsiteX5" fmla="*/ 372502 w 1701593"/>
              <a:gd name="connsiteY5" fmla="*/ 675249 h 696209"/>
              <a:gd name="connsiteX6" fmla="*/ 681992 w 1701593"/>
              <a:gd name="connsiteY6" fmla="*/ 647114 h 696209"/>
              <a:gd name="connsiteX7" fmla="*/ 724195 w 1701593"/>
              <a:gd name="connsiteY7" fmla="*/ 633046 h 696209"/>
              <a:gd name="connsiteX8" fmla="*/ 752330 w 1701593"/>
              <a:gd name="connsiteY8" fmla="*/ 590843 h 696209"/>
              <a:gd name="connsiteX9" fmla="*/ 780465 w 1701593"/>
              <a:gd name="connsiteY9" fmla="*/ 562707 h 696209"/>
              <a:gd name="connsiteX10" fmla="*/ 822669 w 1701593"/>
              <a:gd name="connsiteY10" fmla="*/ 478301 h 696209"/>
              <a:gd name="connsiteX11" fmla="*/ 864872 w 1701593"/>
              <a:gd name="connsiteY11" fmla="*/ 407963 h 696209"/>
              <a:gd name="connsiteX12" fmla="*/ 1202496 w 1701593"/>
              <a:gd name="connsiteY12" fmla="*/ 407963 h 696209"/>
              <a:gd name="connsiteX13" fmla="*/ 1258767 w 1701593"/>
              <a:gd name="connsiteY13" fmla="*/ 393895 h 696209"/>
              <a:gd name="connsiteX14" fmla="*/ 1343173 w 1701593"/>
              <a:gd name="connsiteY14" fmla="*/ 365760 h 696209"/>
              <a:gd name="connsiteX15" fmla="*/ 1385376 w 1701593"/>
              <a:gd name="connsiteY15" fmla="*/ 337624 h 696209"/>
              <a:gd name="connsiteX16" fmla="*/ 1469782 w 1701593"/>
              <a:gd name="connsiteY16" fmla="*/ 309489 h 696209"/>
              <a:gd name="connsiteX17" fmla="*/ 1526053 w 1701593"/>
              <a:gd name="connsiteY17" fmla="*/ 253218 h 696209"/>
              <a:gd name="connsiteX18" fmla="*/ 1596392 w 1701593"/>
              <a:gd name="connsiteY18" fmla="*/ 196947 h 696209"/>
              <a:gd name="connsiteX19" fmla="*/ 1638595 w 1701593"/>
              <a:gd name="connsiteY19" fmla="*/ 182880 h 696209"/>
              <a:gd name="connsiteX20" fmla="*/ 1666730 w 1701593"/>
              <a:gd name="connsiteY20" fmla="*/ 154744 h 696209"/>
              <a:gd name="connsiteX21" fmla="*/ 1680798 w 1701593"/>
              <a:gd name="connsiteY21" fmla="*/ 14067 h 696209"/>
              <a:gd name="connsiteX22" fmla="*/ 1638595 w 1701593"/>
              <a:gd name="connsiteY22" fmla="*/ 0 h 696209"/>
              <a:gd name="connsiteX23" fmla="*/ 1413512 w 1701593"/>
              <a:gd name="connsiteY23" fmla="*/ 28135 h 696209"/>
              <a:gd name="connsiteX24" fmla="*/ 1286902 w 1701593"/>
              <a:gd name="connsiteY24" fmla="*/ 84406 h 696209"/>
              <a:gd name="connsiteX25" fmla="*/ 1146225 w 1701593"/>
              <a:gd name="connsiteY25" fmla="*/ 112541 h 696209"/>
              <a:gd name="connsiteX26" fmla="*/ 611653 w 1701593"/>
              <a:gd name="connsiteY26" fmla="*/ 98474 h 696209"/>
              <a:gd name="connsiteX27" fmla="*/ 485044 w 1701593"/>
              <a:gd name="connsiteY27" fmla="*/ 56271 h 696209"/>
              <a:gd name="connsiteX28" fmla="*/ 372502 w 1701593"/>
              <a:gd name="connsiteY28" fmla="*/ 42203 h 696209"/>
              <a:gd name="connsiteX29" fmla="*/ 34878 w 1701593"/>
              <a:gd name="connsiteY29" fmla="*/ 56271 h 696209"/>
              <a:gd name="connsiteX30" fmla="*/ 34878 w 1701593"/>
              <a:gd name="connsiteY30" fmla="*/ 56271 h 696209"/>
              <a:gd name="connsiteX0" fmla="*/ 20810 w 1701593"/>
              <a:gd name="connsiteY0" fmla="*/ 140677 h 696209"/>
              <a:gd name="connsiteX1" fmla="*/ 6742 w 1701593"/>
              <a:gd name="connsiteY1" fmla="*/ 182880 h 696209"/>
              <a:gd name="connsiteX2" fmla="*/ 20810 w 1701593"/>
              <a:gd name="connsiteY2" fmla="*/ 675249 h 696209"/>
              <a:gd name="connsiteX3" fmla="*/ 133352 w 1701593"/>
              <a:gd name="connsiteY3" fmla="*/ 689317 h 696209"/>
              <a:gd name="connsiteX4" fmla="*/ 372502 w 1701593"/>
              <a:gd name="connsiteY4" fmla="*/ 675249 h 696209"/>
              <a:gd name="connsiteX5" fmla="*/ 681992 w 1701593"/>
              <a:gd name="connsiteY5" fmla="*/ 647114 h 696209"/>
              <a:gd name="connsiteX6" fmla="*/ 724195 w 1701593"/>
              <a:gd name="connsiteY6" fmla="*/ 633046 h 696209"/>
              <a:gd name="connsiteX7" fmla="*/ 752330 w 1701593"/>
              <a:gd name="connsiteY7" fmla="*/ 590843 h 696209"/>
              <a:gd name="connsiteX8" fmla="*/ 780465 w 1701593"/>
              <a:gd name="connsiteY8" fmla="*/ 562707 h 696209"/>
              <a:gd name="connsiteX9" fmla="*/ 822669 w 1701593"/>
              <a:gd name="connsiteY9" fmla="*/ 478301 h 696209"/>
              <a:gd name="connsiteX10" fmla="*/ 864872 w 1701593"/>
              <a:gd name="connsiteY10" fmla="*/ 407963 h 696209"/>
              <a:gd name="connsiteX11" fmla="*/ 1202496 w 1701593"/>
              <a:gd name="connsiteY11" fmla="*/ 407963 h 696209"/>
              <a:gd name="connsiteX12" fmla="*/ 1258767 w 1701593"/>
              <a:gd name="connsiteY12" fmla="*/ 393895 h 696209"/>
              <a:gd name="connsiteX13" fmla="*/ 1343173 w 1701593"/>
              <a:gd name="connsiteY13" fmla="*/ 365760 h 696209"/>
              <a:gd name="connsiteX14" fmla="*/ 1385376 w 1701593"/>
              <a:gd name="connsiteY14" fmla="*/ 337624 h 696209"/>
              <a:gd name="connsiteX15" fmla="*/ 1469782 w 1701593"/>
              <a:gd name="connsiteY15" fmla="*/ 309489 h 696209"/>
              <a:gd name="connsiteX16" fmla="*/ 1526053 w 1701593"/>
              <a:gd name="connsiteY16" fmla="*/ 253218 h 696209"/>
              <a:gd name="connsiteX17" fmla="*/ 1596392 w 1701593"/>
              <a:gd name="connsiteY17" fmla="*/ 196947 h 696209"/>
              <a:gd name="connsiteX18" fmla="*/ 1638595 w 1701593"/>
              <a:gd name="connsiteY18" fmla="*/ 182880 h 696209"/>
              <a:gd name="connsiteX19" fmla="*/ 1666730 w 1701593"/>
              <a:gd name="connsiteY19" fmla="*/ 154744 h 696209"/>
              <a:gd name="connsiteX20" fmla="*/ 1680798 w 1701593"/>
              <a:gd name="connsiteY20" fmla="*/ 14067 h 696209"/>
              <a:gd name="connsiteX21" fmla="*/ 1638595 w 1701593"/>
              <a:gd name="connsiteY21" fmla="*/ 0 h 696209"/>
              <a:gd name="connsiteX22" fmla="*/ 1413512 w 1701593"/>
              <a:gd name="connsiteY22" fmla="*/ 28135 h 696209"/>
              <a:gd name="connsiteX23" fmla="*/ 1286902 w 1701593"/>
              <a:gd name="connsiteY23" fmla="*/ 84406 h 696209"/>
              <a:gd name="connsiteX24" fmla="*/ 1146225 w 1701593"/>
              <a:gd name="connsiteY24" fmla="*/ 112541 h 696209"/>
              <a:gd name="connsiteX25" fmla="*/ 611653 w 1701593"/>
              <a:gd name="connsiteY25" fmla="*/ 98474 h 696209"/>
              <a:gd name="connsiteX26" fmla="*/ 485044 w 1701593"/>
              <a:gd name="connsiteY26" fmla="*/ 56271 h 696209"/>
              <a:gd name="connsiteX27" fmla="*/ 372502 w 1701593"/>
              <a:gd name="connsiteY27" fmla="*/ 42203 h 696209"/>
              <a:gd name="connsiteX28" fmla="*/ 34878 w 1701593"/>
              <a:gd name="connsiteY28" fmla="*/ 56271 h 696209"/>
              <a:gd name="connsiteX29" fmla="*/ 34878 w 1701593"/>
              <a:gd name="connsiteY29" fmla="*/ 56271 h 696209"/>
              <a:gd name="connsiteX0" fmla="*/ 133826 w 1701593"/>
              <a:gd name="connsiteY0" fmla="*/ 58484 h 696209"/>
              <a:gd name="connsiteX1" fmla="*/ 6742 w 1701593"/>
              <a:gd name="connsiteY1" fmla="*/ 182880 h 696209"/>
              <a:gd name="connsiteX2" fmla="*/ 20810 w 1701593"/>
              <a:gd name="connsiteY2" fmla="*/ 675249 h 696209"/>
              <a:gd name="connsiteX3" fmla="*/ 133352 w 1701593"/>
              <a:gd name="connsiteY3" fmla="*/ 689317 h 696209"/>
              <a:gd name="connsiteX4" fmla="*/ 372502 w 1701593"/>
              <a:gd name="connsiteY4" fmla="*/ 675249 h 696209"/>
              <a:gd name="connsiteX5" fmla="*/ 681992 w 1701593"/>
              <a:gd name="connsiteY5" fmla="*/ 647114 h 696209"/>
              <a:gd name="connsiteX6" fmla="*/ 724195 w 1701593"/>
              <a:gd name="connsiteY6" fmla="*/ 633046 h 696209"/>
              <a:gd name="connsiteX7" fmla="*/ 752330 w 1701593"/>
              <a:gd name="connsiteY7" fmla="*/ 590843 h 696209"/>
              <a:gd name="connsiteX8" fmla="*/ 780465 w 1701593"/>
              <a:gd name="connsiteY8" fmla="*/ 562707 h 696209"/>
              <a:gd name="connsiteX9" fmla="*/ 822669 w 1701593"/>
              <a:gd name="connsiteY9" fmla="*/ 478301 h 696209"/>
              <a:gd name="connsiteX10" fmla="*/ 864872 w 1701593"/>
              <a:gd name="connsiteY10" fmla="*/ 407963 h 696209"/>
              <a:gd name="connsiteX11" fmla="*/ 1202496 w 1701593"/>
              <a:gd name="connsiteY11" fmla="*/ 407963 h 696209"/>
              <a:gd name="connsiteX12" fmla="*/ 1258767 w 1701593"/>
              <a:gd name="connsiteY12" fmla="*/ 393895 h 696209"/>
              <a:gd name="connsiteX13" fmla="*/ 1343173 w 1701593"/>
              <a:gd name="connsiteY13" fmla="*/ 365760 h 696209"/>
              <a:gd name="connsiteX14" fmla="*/ 1385376 w 1701593"/>
              <a:gd name="connsiteY14" fmla="*/ 337624 h 696209"/>
              <a:gd name="connsiteX15" fmla="*/ 1469782 w 1701593"/>
              <a:gd name="connsiteY15" fmla="*/ 309489 h 696209"/>
              <a:gd name="connsiteX16" fmla="*/ 1526053 w 1701593"/>
              <a:gd name="connsiteY16" fmla="*/ 253218 h 696209"/>
              <a:gd name="connsiteX17" fmla="*/ 1596392 w 1701593"/>
              <a:gd name="connsiteY17" fmla="*/ 196947 h 696209"/>
              <a:gd name="connsiteX18" fmla="*/ 1638595 w 1701593"/>
              <a:gd name="connsiteY18" fmla="*/ 182880 h 696209"/>
              <a:gd name="connsiteX19" fmla="*/ 1666730 w 1701593"/>
              <a:gd name="connsiteY19" fmla="*/ 154744 h 696209"/>
              <a:gd name="connsiteX20" fmla="*/ 1680798 w 1701593"/>
              <a:gd name="connsiteY20" fmla="*/ 14067 h 696209"/>
              <a:gd name="connsiteX21" fmla="*/ 1638595 w 1701593"/>
              <a:gd name="connsiteY21" fmla="*/ 0 h 696209"/>
              <a:gd name="connsiteX22" fmla="*/ 1413512 w 1701593"/>
              <a:gd name="connsiteY22" fmla="*/ 28135 h 696209"/>
              <a:gd name="connsiteX23" fmla="*/ 1286902 w 1701593"/>
              <a:gd name="connsiteY23" fmla="*/ 84406 h 696209"/>
              <a:gd name="connsiteX24" fmla="*/ 1146225 w 1701593"/>
              <a:gd name="connsiteY24" fmla="*/ 112541 h 696209"/>
              <a:gd name="connsiteX25" fmla="*/ 611653 w 1701593"/>
              <a:gd name="connsiteY25" fmla="*/ 98474 h 696209"/>
              <a:gd name="connsiteX26" fmla="*/ 485044 w 1701593"/>
              <a:gd name="connsiteY26" fmla="*/ 56271 h 696209"/>
              <a:gd name="connsiteX27" fmla="*/ 372502 w 1701593"/>
              <a:gd name="connsiteY27" fmla="*/ 42203 h 696209"/>
              <a:gd name="connsiteX28" fmla="*/ 34878 w 1701593"/>
              <a:gd name="connsiteY28" fmla="*/ 56271 h 696209"/>
              <a:gd name="connsiteX29" fmla="*/ 34878 w 1701593"/>
              <a:gd name="connsiteY29" fmla="*/ 56271 h 696209"/>
              <a:gd name="connsiteX0" fmla="*/ 133826 w 1701593"/>
              <a:gd name="connsiteY0" fmla="*/ 58484 h 696209"/>
              <a:gd name="connsiteX1" fmla="*/ 6742 w 1701593"/>
              <a:gd name="connsiteY1" fmla="*/ 182880 h 696209"/>
              <a:gd name="connsiteX2" fmla="*/ 20810 w 1701593"/>
              <a:gd name="connsiteY2" fmla="*/ 675249 h 696209"/>
              <a:gd name="connsiteX3" fmla="*/ 133352 w 1701593"/>
              <a:gd name="connsiteY3" fmla="*/ 689317 h 696209"/>
              <a:gd name="connsiteX4" fmla="*/ 372502 w 1701593"/>
              <a:gd name="connsiteY4" fmla="*/ 675249 h 696209"/>
              <a:gd name="connsiteX5" fmla="*/ 681992 w 1701593"/>
              <a:gd name="connsiteY5" fmla="*/ 647114 h 696209"/>
              <a:gd name="connsiteX6" fmla="*/ 724195 w 1701593"/>
              <a:gd name="connsiteY6" fmla="*/ 633046 h 696209"/>
              <a:gd name="connsiteX7" fmla="*/ 752330 w 1701593"/>
              <a:gd name="connsiteY7" fmla="*/ 590843 h 696209"/>
              <a:gd name="connsiteX8" fmla="*/ 780465 w 1701593"/>
              <a:gd name="connsiteY8" fmla="*/ 562707 h 696209"/>
              <a:gd name="connsiteX9" fmla="*/ 822669 w 1701593"/>
              <a:gd name="connsiteY9" fmla="*/ 478301 h 696209"/>
              <a:gd name="connsiteX10" fmla="*/ 864872 w 1701593"/>
              <a:gd name="connsiteY10" fmla="*/ 407963 h 696209"/>
              <a:gd name="connsiteX11" fmla="*/ 1202496 w 1701593"/>
              <a:gd name="connsiteY11" fmla="*/ 407963 h 696209"/>
              <a:gd name="connsiteX12" fmla="*/ 1258767 w 1701593"/>
              <a:gd name="connsiteY12" fmla="*/ 393895 h 696209"/>
              <a:gd name="connsiteX13" fmla="*/ 1343173 w 1701593"/>
              <a:gd name="connsiteY13" fmla="*/ 365760 h 696209"/>
              <a:gd name="connsiteX14" fmla="*/ 1385376 w 1701593"/>
              <a:gd name="connsiteY14" fmla="*/ 337624 h 696209"/>
              <a:gd name="connsiteX15" fmla="*/ 1469782 w 1701593"/>
              <a:gd name="connsiteY15" fmla="*/ 309489 h 696209"/>
              <a:gd name="connsiteX16" fmla="*/ 1526053 w 1701593"/>
              <a:gd name="connsiteY16" fmla="*/ 253218 h 696209"/>
              <a:gd name="connsiteX17" fmla="*/ 1596392 w 1701593"/>
              <a:gd name="connsiteY17" fmla="*/ 196947 h 696209"/>
              <a:gd name="connsiteX18" fmla="*/ 1638595 w 1701593"/>
              <a:gd name="connsiteY18" fmla="*/ 182880 h 696209"/>
              <a:gd name="connsiteX19" fmla="*/ 1666730 w 1701593"/>
              <a:gd name="connsiteY19" fmla="*/ 154744 h 696209"/>
              <a:gd name="connsiteX20" fmla="*/ 1680798 w 1701593"/>
              <a:gd name="connsiteY20" fmla="*/ 14067 h 696209"/>
              <a:gd name="connsiteX21" fmla="*/ 1638595 w 1701593"/>
              <a:gd name="connsiteY21" fmla="*/ 0 h 696209"/>
              <a:gd name="connsiteX22" fmla="*/ 1413512 w 1701593"/>
              <a:gd name="connsiteY22" fmla="*/ 28135 h 696209"/>
              <a:gd name="connsiteX23" fmla="*/ 1286902 w 1701593"/>
              <a:gd name="connsiteY23" fmla="*/ 84406 h 696209"/>
              <a:gd name="connsiteX24" fmla="*/ 1146225 w 1701593"/>
              <a:gd name="connsiteY24" fmla="*/ 112541 h 696209"/>
              <a:gd name="connsiteX25" fmla="*/ 611653 w 1701593"/>
              <a:gd name="connsiteY25" fmla="*/ 98474 h 696209"/>
              <a:gd name="connsiteX26" fmla="*/ 485044 w 1701593"/>
              <a:gd name="connsiteY26" fmla="*/ 56271 h 696209"/>
              <a:gd name="connsiteX27" fmla="*/ 372502 w 1701593"/>
              <a:gd name="connsiteY27" fmla="*/ 42203 h 696209"/>
              <a:gd name="connsiteX28" fmla="*/ 34878 w 1701593"/>
              <a:gd name="connsiteY28" fmla="*/ 56271 h 696209"/>
              <a:gd name="connsiteX29" fmla="*/ 158168 w 1701593"/>
              <a:gd name="connsiteY29" fmla="*/ 56271 h 696209"/>
              <a:gd name="connsiteX0" fmla="*/ 133826 w 1701593"/>
              <a:gd name="connsiteY0" fmla="*/ 58484 h 696209"/>
              <a:gd name="connsiteX1" fmla="*/ 6742 w 1701593"/>
              <a:gd name="connsiteY1" fmla="*/ 182880 h 696209"/>
              <a:gd name="connsiteX2" fmla="*/ 20810 w 1701593"/>
              <a:gd name="connsiteY2" fmla="*/ 675249 h 696209"/>
              <a:gd name="connsiteX3" fmla="*/ 133352 w 1701593"/>
              <a:gd name="connsiteY3" fmla="*/ 689317 h 696209"/>
              <a:gd name="connsiteX4" fmla="*/ 372502 w 1701593"/>
              <a:gd name="connsiteY4" fmla="*/ 675249 h 696209"/>
              <a:gd name="connsiteX5" fmla="*/ 681992 w 1701593"/>
              <a:gd name="connsiteY5" fmla="*/ 647114 h 696209"/>
              <a:gd name="connsiteX6" fmla="*/ 724195 w 1701593"/>
              <a:gd name="connsiteY6" fmla="*/ 633046 h 696209"/>
              <a:gd name="connsiteX7" fmla="*/ 752330 w 1701593"/>
              <a:gd name="connsiteY7" fmla="*/ 590843 h 696209"/>
              <a:gd name="connsiteX8" fmla="*/ 780465 w 1701593"/>
              <a:gd name="connsiteY8" fmla="*/ 562707 h 696209"/>
              <a:gd name="connsiteX9" fmla="*/ 822669 w 1701593"/>
              <a:gd name="connsiteY9" fmla="*/ 478301 h 696209"/>
              <a:gd name="connsiteX10" fmla="*/ 864872 w 1701593"/>
              <a:gd name="connsiteY10" fmla="*/ 407963 h 696209"/>
              <a:gd name="connsiteX11" fmla="*/ 1202496 w 1701593"/>
              <a:gd name="connsiteY11" fmla="*/ 407963 h 696209"/>
              <a:gd name="connsiteX12" fmla="*/ 1258767 w 1701593"/>
              <a:gd name="connsiteY12" fmla="*/ 393895 h 696209"/>
              <a:gd name="connsiteX13" fmla="*/ 1343173 w 1701593"/>
              <a:gd name="connsiteY13" fmla="*/ 365760 h 696209"/>
              <a:gd name="connsiteX14" fmla="*/ 1385376 w 1701593"/>
              <a:gd name="connsiteY14" fmla="*/ 337624 h 696209"/>
              <a:gd name="connsiteX15" fmla="*/ 1469782 w 1701593"/>
              <a:gd name="connsiteY15" fmla="*/ 309489 h 696209"/>
              <a:gd name="connsiteX16" fmla="*/ 1526053 w 1701593"/>
              <a:gd name="connsiteY16" fmla="*/ 253218 h 696209"/>
              <a:gd name="connsiteX17" fmla="*/ 1596392 w 1701593"/>
              <a:gd name="connsiteY17" fmla="*/ 196947 h 696209"/>
              <a:gd name="connsiteX18" fmla="*/ 1638595 w 1701593"/>
              <a:gd name="connsiteY18" fmla="*/ 182880 h 696209"/>
              <a:gd name="connsiteX19" fmla="*/ 1666730 w 1701593"/>
              <a:gd name="connsiteY19" fmla="*/ 154744 h 696209"/>
              <a:gd name="connsiteX20" fmla="*/ 1680798 w 1701593"/>
              <a:gd name="connsiteY20" fmla="*/ 14067 h 696209"/>
              <a:gd name="connsiteX21" fmla="*/ 1638595 w 1701593"/>
              <a:gd name="connsiteY21" fmla="*/ 0 h 696209"/>
              <a:gd name="connsiteX22" fmla="*/ 1413512 w 1701593"/>
              <a:gd name="connsiteY22" fmla="*/ 28135 h 696209"/>
              <a:gd name="connsiteX23" fmla="*/ 1286902 w 1701593"/>
              <a:gd name="connsiteY23" fmla="*/ 84406 h 696209"/>
              <a:gd name="connsiteX24" fmla="*/ 1146225 w 1701593"/>
              <a:gd name="connsiteY24" fmla="*/ 112541 h 696209"/>
              <a:gd name="connsiteX25" fmla="*/ 611653 w 1701593"/>
              <a:gd name="connsiteY25" fmla="*/ 98474 h 696209"/>
              <a:gd name="connsiteX26" fmla="*/ 485044 w 1701593"/>
              <a:gd name="connsiteY26" fmla="*/ 56271 h 696209"/>
              <a:gd name="connsiteX27" fmla="*/ 372502 w 1701593"/>
              <a:gd name="connsiteY27" fmla="*/ 42203 h 696209"/>
              <a:gd name="connsiteX28" fmla="*/ 34878 w 1701593"/>
              <a:gd name="connsiteY28" fmla="*/ 56271 h 696209"/>
              <a:gd name="connsiteX29" fmla="*/ 158168 w 1701593"/>
              <a:gd name="connsiteY29" fmla="*/ 56271 h 696209"/>
              <a:gd name="connsiteX0" fmla="*/ 133826 w 1701593"/>
              <a:gd name="connsiteY0" fmla="*/ 58484 h 696209"/>
              <a:gd name="connsiteX1" fmla="*/ 6742 w 1701593"/>
              <a:gd name="connsiteY1" fmla="*/ 182880 h 696209"/>
              <a:gd name="connsiteX2" fmla="*/ 20810 w 1701593"/>
              <a:gd name="connsiteY2" fmla="*/ 675249 h 696209"/>
              <a:gd name="connsiteX3" fmla="*/ 133352 w 1701593"/>
              <a:gd name="connsiteY3" fmla="*/ 689317 h 696209"/>
              <a:gd name="connsiteX4" fmla="*/ 372502 w 1701593"/>
              <a:gd name="connsiteY4" fmla="*/ 675249 h 696209"/>
              <a:gd name="connsiteX5" fmla="*/ 681992 w 1701593"/>
              <a:gd name="connsiteY5" fmla="*/ 647114 h 696209"/>
              <a:gd name="connsiteX6" fmla="*/ 724195 w 1701593"/>
              <a:gd name="connsiteY6" fmla="*/ 633046 h 696209"/>
              <a:gd name="connsiteX7" fmla="*/ 752330 w 1701593"/>
              <a:gd name="connsiteY7" fmla="*/ 590843 h 696209"/>
              <a:gd name="connsiteX8" fmla="*/ 780465 w 1701593"/>
              <a:gd name="connsiteY8" fmla="*/ 562707 h 696209"/>
              <a:gd name="connsiteX9" fmla="*/ 822669 w 1701593"/>
              <a:gd name="connsiteY9" fmla="*/ 478301 h 696209"/>
              <a:gd name="connsiteX10" fmla="*/ 864872 w 1701593"/>
              <a:gd name="connsiteY10" fmla="*/ 407963 h 696209"/>
              <a:gd name="connsiteX11" fmla="*/ 1202496 w 1701593"/>
              <a:gd name="connsiteY11" fmla="*/ 407963 h 696209"/>
              <a:gd name="connsiteX12" fmla="*/ 1258767 w 1701593"/>
              <a:gd name="connsiteY12" fmla="*/ 393895 h 696209"/>
              <a:gd name="connsiteX13" fmla="*/ 1343173 w 1701593"/>
              <a:gd name="connsiteY13" fmla="*/ 365760 h 696209"/>
              <a:gd name="connsiteX14" fmla="*/ 1385376 w 1701593"/>
              <a:gd name="connsiteY14" fmla="*/ 337624 h 696209"/>
              <a:gd name="connsiteX15" fmla="*/ 1469782 w 1701593"/>
              <a:gd name="connsiteY15" fmla="*/ 309489 h 696209"/>
              <a:gd name="connsiteX16" fmla="*/ 1526053 w 1701593"/>
              <a:gd name="connsiteY16" fmla="*/ 253218 h 696209"/>
              <a:gd name="connsiteX17" fmla="*/ 1596392 w 1701593"/>
              <a:gd name="connsiteY17" fmla="*/ 196947 h 696209"/>
              <a:gd name="connsiteX18" fmla="*/ 1638595 w 1701593"/>
              <a:gd name="connsiteY18" fmla="*/ 182880 h 696209"/>
              <a:gd name="connsiteX19" fmla="*/ 1666730 w 1701593"/>
              <a:gd name="connsiteY19" fmla="*/ 154744 h 696209"/>
              <a:gd name="connsiteX20" fmla="*/ 1680798 w 1701593"/>
              <a:gd name="connsiteY20" fmla="*/ 14067 h 696209"/>
              <a:gd name="connsiteX21" fmla="*/ 1638595 w 1701593"/>
              <a:gd name="connsiteY21" fmla="*/ 0 h 696209"/>
              <a:gd name="connsiteX22" fmla="*/ 1413512 w 1701593"/>
              <a:gd name="connsiteY22" fmla="*/ 28135 h 696209"/>
              <a:gd name="connsiteX23" fmla="*/ 1286902 w 1701593"/>
              <a:gd name="connsiteY23" fmla="*/ 84406 h 696209"/>
              <a:gd name="connsiteX24" fmla="*/ 1146225 w 1701593"/>
              <a:gd name="connsiteY24" fmla="*/ 112541 h 696209"/>
              <a:gd name="connsiteX25" fmla="*/ 611653 w 1701593"/>
              <a:gd name="connsiteY25" fmla="*/ 98474 h 696209"/>
              <a:gd name="connsiteX26" fmla="*/ 485044 w 1701593"/>
              <a:gd name="connsiteY26" fmla="*/ 56271 h 696209"/>
              <a:gd name="connsiteX27" fmla="*/ 372502 w 1701593"/>
              <a:gd name="connsiteY27" fmla="*/ 42203 h 696209"/>
              <a:gd name="connsiteX28" fmla="*/ 34878 w 1701593"/>
              <a:gd name="connsiteY28" fmla="*/ 56271 h 696209"/>
              <a:gd name="connsiteX29" fmla="*/ 158168 w 1701593"/>
              <a:gd name="connsiteY29" fmla="*/ 56271 h 696209"/>
              <a:gd name="connsiteX0" fmla="*/ 133826 w 1701593"/>
              <a:gd name="connsiteY0" fmla="*/ 58484 h 696209"/>
              <a:gd name="connsiteX1" fmla="*/ 6742 w 1701593"/>
              <a:gd name="connsiteY1" fmla="*/ 182880 h 696209"/>
              <a:gd name="connsiteX2" fmla="*/ 20810 w 1701593"/>
              <a:gd name="connsiteY2" fmla="*/ 675249 h 696209"/>
              <a:gd name="connsiteX3" fmla="*/ 133352 w 1701593"/>
              <a:gd name="connsiteY3" fmla="*/ 689317 h 696209"/>
              <a:gd name="connsiteX4" fmla="*/ 372502 w 1701593"/>
              <a:gd name="connsiteY4" fmla="*/ 675249 h 696209"/>
              <a:gd name="connsiteX5" fmla="*/ 681992 w 1701593"/>
              <a:gd name="connsiteY5" fmla="*/ 647114 h 696209"/>
              <a:gd name="connsiteX6" fmla="*/ 724195 w 1701593"/>
              <a:gd name="connsiteY6" fmla="*/ 633046 h 696209"/>
              <a:gd name="connsiteX7" fmla="*/ 752330 w 1701593"/>
              <a:gd name="connsiteY7" fmla="*/ 590843 h 696209"/>
              <a:gd name="connsiteX8" fmla="*/ 780465 w 1701593"/>
              <a:gd name="connsiteY8" fmla="*/ 562707 h 696209"/>
              <a:gd name="connsiteX9" fmla="*/ 822669 w 1701593"/>
              <a:gd name="connsiteY9" fmla="*/ 478301 h 696209"/>
              <a:gd name="connsiteX10" fmla="*/ 864872 w 1701593"/>
              <a:gd name="connsiteY10" fmla="*/ 407963 h 696209"/>
              <a:gd name="connsiteX11" fmla="*/ 1202496 w 1701593"/>
              <a:gd name="connsiteY11" fmla="*/ 407963 h 696209"/>
              <a:gd name="connsiteX12" fmla="*/ 1258767 w 1701593"/>
              <a:gd name="connsiteY12" fmla="*/ 393895 h 696209"/>
              <a:gd name="connsiteX13" fmla="*/ 1343173 w 1701593"/>
              <a:gd name="connsiteY13" fmla="*/ 365760 h 696209"/>
              <a:gd name="connsiteX14" fmla="*/ 1385376 w 1701593"/>
              <a:gd name="connsiteY14" fmla="*/ 337624 h 696209"/>
              <a:gd name="connsiteX15" fmla="*/ 1469782 w 1701593"/>
              <a:gd name="connsiteY15" fmla="*/ 309489 h 696209"/>
              <a:gd name="connsiteX16" fmla="*/ 1526053 w 1701593"/>
              <a:gd name="connsiteY16" fmla="*/ 253218 h 696209"/>
              <a:gd name="connsiteX17" fmla="*/ 1596392 w 1701593"/>
              <a:gd name="connsiteY17" fmla="*/ 196947 h 696209"/>
              <a:gd name="connsiteX18" fmla="*/ 1638595 w 1701593"/>
              <a:gd name="connsiteY18" fmla="*/ 182880 h 696209"/>
              <a:gd name="connsiteX19" fmla="*/ 1666730 w 1701593"/>
              <a:gd name="connsiteY19" fmla="*/ 154744 h 696209"/>
              <a:gd name="connsiteX20" fmla="*/ 1680798 w 1701593"/>
              <a:gd name="connsiteY20" fmla="*/ 14067 h 696209"/>
              <a:gd name="connsiteX21" fmla="*/ 1638595 w 1701593"/>
              <a:gd name="connsiteY21" fmla="*/ 0 h 696209"/>
              <a:gd name="connsiteX22" fmla="*/ 1413512 w 1701593"/>
              <a:gd name="connsiteY22" fmla="*/ 28135 h 696209"/>
              <a:gd name="connsiteX23" fmla="*/ 1286902 w 1701593"/>
              <a:gd name="connsiteY23" fmla="*/ 84406 h 696209"/>
              <a:gd name="connsiteX24" fmla="*/ 1146225 w 1701593"/>
              <a:gd name="connsiteY24" fmla="*/ 112541 h 696209"/>
              <a:gd name="connsiteX25" fmla="*/ 611653 w 1701593"/>
              <a:gd name="connsiteY25" fmla="*/ 98474 h 696209"/>
              <a:gd name="connsiteX26" fmla="*/ 485044 w 1701593"/>
              <a:gd name="connsiteY26" fmla="*/ 56271 h 696209"/>
              <a:gd name="connsiteX27" fmla="*/ 372502 w 1701593"/>
              <a:gd name="connsiteY27" fmla="*/ 42203 h 696209"/>
              <a:gd name="connsiteX28" fmla="*/ 158168 w 1701593"/>
              <a:gd name="connsiteY28" fmla="*/ 56271 h 696209"/>
              <a:gd name="connsiteX0" fmla="*/ 133826 w 1701593"/>
              <a:gd name="connsiteY0" fmla="*/ 58484 h 696209"/>
              <a:gd name="connsiteX1" fmla="*/ 6742 w 1701593"/>
              <a:gd name="connsiteY1" fmla="*/ 182880 h 696209"/>
              <a:gd name="connsiteX2" fmla="*/ 20810 w 1701593"/>
              <a:gd name="connsiteY2" fmla="*/ 675249 h 696209"/>
              <a:gd name="connsiteX3" fmla="*/ 133352 w 1701593"/>
              <a:gd name="connsiteY3" fmla="*/ 689317 h 696209"/>
              <a:gd name="connsiteX4" fmla="*/ 372502 w 1701593"/>
              <a:gd name="connsiteY4" fmla="*/ 675249 h 696209"/>
              <a:gd name="connsiteX5" fmla="*/ 681992 w 1701593"/>
              <a:gd name="connsiteY5" fmla="*/ 647114 h 696209"/>
              <a:gd name="connsiteX6" fmla="*/ 724195 w 1701593"/>
              <a:gd name="connsiteY6" fmla="*/ 633046 h 696209"/>
              <a:gd name="connsiteX7" fmla="*/ 752330 w 1701593"/>
              <a:gd name="connsiteY7" fmla="*/ 590843 h 696209"/>
              <a:gd name="connsiteX8" fmla="*/ 780465 w 1701593"/>
              <a:gd name="connsiteY8" fmla="*/ 562707 h 696209"/>
              <a:gd name="connsiteX9" fmla="*/ 822669 w 1701593"/>
              <a:gd name="connsiteY9" fmla="*/ 478301 h 696209"/>
              <a:gd name="connsiteX10" fmla="*/ 864872 w 1701593"/>
              <a:gd name="connsiteY10" fmla="*/ 407963 h 696209"/>
              <a:gd name="connsiteX11" fmla="*/ 1202496 w 1701593"/>
              <a:gd name="connsiteY11" fmla="*/ 407963 h 696209"/>
              <a:gd name="connsiteX12" fmla="*/ 1258767 w 1701593"/>
              <a:gd name="connsiteY12" fmla="*/ 393895 h 696209"/>
              <a:gd name="connsiteX13" fmla="*/ 1343173 w 1701593"/>
              <a:gd name="connsiteY13" fmla="*/ 365760 h 696209"/>
              <a:gd name="connsiteX14" fmla="*/ 1385376 w 1701593"/>
              <a:gd name="connsiteY14" fmla="*/ 337624 h 696209"/>
              <a:gd name="connsiteX15" fmla="*/ 1469782 w 1701593"/>
              <a:gd name="connsiteY15" fmla="*/ 309489 h 696209"/>
              <a:gd name="connsiteX16" fmla="*/ 1526053 w 1701593"/>
              <a:gd name="connsiteY16" fmla="*/ 253218 h 696209"/>
              <a:gd name="connsiteX17" fmla="*/ 1596392 w 1701593"/>
              <a:gd name="connsiteY17" fmla="*/ 196947 h 696209"/>
              <a:gd name="connsiteX18" fmla="*/ 1638595 w 1701593"/>
              <a:gd name="connsiteY18" fmla="*/ 182880 h 696209"/>
              <a:gd name="connsiteX19" fmla="*/ 1666730 w 1701593"/>
              <a:gd name="connsiteY19" fmla="*/ 154744 h 696209"/>
              <a:gd name="connsiteX20" fmla="*/ 1680798 w 1701593"/>
              <a:gd name="connsiteY20" fmla="*/ 14067 h 696209"/>
              <a:gd name="connsiteX21" fmla="*/ 1638595 w 1701593"/>
              <a:gd name="connsiteY21" fmla="*/ 0 h 696209"/>
              <a:gd name="connsiteX22" fmla="*/ 1413512 w 1701593"/>
              <a:gd name="connsiteY22" fmla="*/ 28135 h 696209"/>
              <a:gd name="connsiteX23" fmla="*/ 1286902 w 1701593"/>
              <a:gd name="connsiteY23" fmla="*/ 84406 h 696209"/>
              <a:gd name="connsiteX24" fmla="*/ 1146225 w 1701593"/>
              <a:gd name="connsiteY24" fmla="*/ 112541 h 696209"/>
              <a:gd name="connsiteX25" fmla="*/ 611653 w 1701593"/>
              <a:gd name="connsiteY25" fmla="*/ 98474 h 696209"/>
              <a:gd name="connsiteX26" fmla="*/ 485044 w 1701593"/>
              <a:gd name="connsiteY26" fmla="*/ 56271 h 696209"/>
              <a:gd name="connsiteX27" fmla="*/ 372502 w 1701593"/>
              <a:gd name="connsiteY27" fmla="*/ 42203 h 696209"/>
              <a:gd name="connsiteX28" fmla="*/ 158168 w 1701593"/>
              <a:gd name="connsiteY28" fmla="*/ 56271 h 696209"/>
              <a:gd name="connsiteX0" fmla="*/ 133826 w 1701593"/>
              <a:gd name="connsiteY0" fmla="*/ 58484 h 696209"/>
              <a:gd name="connsiteX1" fmla="*/ 6742 w 1701593"/>
              <a:gd name="connsiteY1" fmla="*/ 182880 h 696209"/>
              <a:gd name="connsiteX2" fmla="*/ 20810 w 1701593"/>
              <a:gd name="connsiteY2" fmla="*/ 675249 h 696209"/>
              <a:gd name="connsiteX3" fmla="*/ 133352 w 1701593"/>
              <a:gd name="connsiteY3" fmla="*/ 689317 h 696209"/>
              <a:gd name="connsiteX4" fmla="*/ 372502 w 1701593"/>
              <a:gd name="connsiteY4" fmla="*/ 675249 h 696209"/>
              <a:gd name="connsiteX5" fmla="*/ 681992 w 1701593"/>
              <a:gd name="connsiteY5" fmla="*/ 647114 h 696209"/>
              <a:gd name="connsiteX6" fmla="*/ 724195 w 1701593"/>
              <a:gd name="connsiteY6" fmla="*/ 633046 h 696209"/>
              <a:gd name="connsiteX7" fmla="*/ 752330 w 1701593"/>
              <a:gd name="connsiteY7" fmla="*/ 590843 h 696209"/>
              <a:gd name="connsiteX8" fmla="*/ 780465 w 1701593"/>
              <a:gd name="connsiteY8" fmla="*/ 562707 h 696209"/>
              <a:gd name="connsiteX9" fmla="*/ 822669 w 1701593"/>
              <a:gd name="connsiteY9" fmla="*/ 478301 h 696209"/>
              <a:gd name="connsiteX10" fmla="*/ 1202496 w 1701593"/>
              <a:gd name="connsiteY10" fmla="*/ 407963 h 696209"/>
              <a:gd name="connsiteX11" fmla="*/ 1258767 w 1701593"/>
              <a:gd name="connsiteY11" fmla="*/ 393895 h 696209"/>
              <a:gd name="connsiteX12" fmla="*/ 1343173 w 1701593"/>
              <a:gd name="connsiteY12" fmla="*/ 365760 h 696209"/>
              <a:gd name="connsiteX13" fmla="*/ 1385376 w 1701593"/>
              <a:gd name="connsiteY13" fmla="*/ 337624 h 696209"/>
              <a:gd name="connsiteX14" fmla="*/ 1469782 w 1701593"/>
              <a:gd name="connsiteY14" fmla="*/ 309489 h 696209"/>
              <a:gd name="connsiteX15" fmla="*/ 1526053 w 1701593"/>
              <a:gd name="connsiteY15" fmla="*/ 253218 h 696209"/>
              <a:gd name="connsiteX16" fmla="*/ 1596392 w 1701593"/>
              <a:gd name="connsiteY16" fmla="*/ 196947 h 696209"/>
              <a:gd name="connsiteX17" fmla="*/ 1638595 w 1701593"/>
              <a:gd name="connsiteY17" fmla="*/ 182880 h 696209"/>
              <a:gd name="connsiteX18" fmla="*/ 1666730 w 1701593"/>
              <a:gd name="connsiteY18" fmla="*/ 154744 h 696209"/>
              <a:gd name="connsiteX19" fmla="*/ 1680798 w 1701593"/>
              <a:gd name="connsiteY19" fmla="*/ 14067 h 696209"/>
              <a:gd name="connsiteX20" fmla="*/ 1638595 w 1701593"/>
              <a:gd name="connsiteY20" fmla="*/ 0 h 696209"/>
              <a:gd name="connsiteX21" fmla="*/ 1413512 w 1701593"/>
              <a:gd name="connsiteY21" fmla="*/ 28135 h 696209"/>
              <a:gd name="connsiteX22" fmla="*/ 1286902 w 1701593"/>
              <a:gd name="connsiteY22" fmla="*/ 84406 h 696209"/>
              <a:gd name="connsiteX23" fmla="*/ 1146225 w 1701593"/>
              <a:gd name="connsiteY23" fmla="*/ 112541 h 696209"/>
              <a:gd name="connsiteX24" fmla="*/ 611653 w 1701593"/>
              <a:gd name="connsiteY24" fmla="*/ 98474 h 696209"/>
              <a:gd name="connsiteX25" fmla="*/ 485044 w 1701593"/>
              <a:gd name="connsiteY25" fmla="*/ 56271 h 696209"/>
              <a:gd name="connsiteX26" fmla="*/ 372502 w 1701593"/>
              <a:gd name="connsiteY26" fmla="*/ 42203 h 696209"/>
              <a:gd name="connsiteX27" fmla="*/ 158168 w 1701593"/>
              <a:gd name="connsiteY27" fmla="*/ 56271 h 696209"/>
              <a:gd name="connsiteX0" fmla="*/ 133826 w 1701593"/>
              <a:gd name="connsiteY0" fmla="*/ 58484 h 696209"/>
              <a:gd name="connsiteX1" fmla="*/ 6742 w 1701593"/>
              <a:gd name="connsiteY1" fmla="*/ 182880 h 696209"/>
              <a:gd name="connsiteX2" fmla="*/ 20810 w 1701593"/>
              <a:gd name="connsiteY2" fmla="*/ 675249 h 696209"/>
              <a:gd name="connsiteX3" fmla="*/ 133352 w 1701593"/>
              <a:gd name="connsiteY3" fmla="*/ 689317 h 696209"/>
              <a:gd name="connsiteX4" fmla="*/ 372502 w 1701593"/>
              <a:gd name="connsiteY4" fmla="*/ 675249 h 696209"/>
              <a:gd name="connsiteX5" fmla="*/ 681992 w 1701593"/>
              <a:gd name="connsiteY5" fmla="*/ 647114 h 696209"/>
              <a:gd name="connsiteX6" fmla="*/ 724195 w 1701593"/>
              <a:gd name="connsiteY6" fmla="*/ 633046 h 696209"/>
              <a:gd name="connsiteX7" fmla="*/ 752330 w 1701593"/>
              <a:gd name="connsiteY7" fmla="*/ 590843 h 696209"/>
              <a:gd name="connsiteX8" fmla="*/ 780465 w 1701593"/>
              <a:gd name="connsiteY8" fmla="*/ 562707 h 696209"/>
              <a:gd name="connsiteX9" fmla="*/ 894588 w 1701593"/>
              <a:gd name="connsiteY9" fmla="*/ 447478 h 696209"/>
              <a:gd name="connsiteX10" fmla="*/ 1202496 w 1701593"/>
              <a:gd name="connsiteY10" fmla="*/ 407963 h 696209"/>
              <a:gd name="connsiteX11" fmla="*/ 1258767 w 1701593"/>
              <a:gd name="connsiteY11" fmla="*/ 393895 h 696209"/>
              <a:gd name="connsiteX12" fmla="*/ 1343173 w 1701593"/>
              <a:gd name="connsiteY12" fmla="*/ 365760 h 696209"/>
              <a:gd name="connsiteX13" fmla="*/ 1385376 w 1701593"/>
              <a:gd name="connsiteY13" fmla="*/ 337624 h 696209"/>
              <a:gd name="connsiteX14" fmla="*/ 1469782 w 1701593"/>
              <a:gd name="connsiteY14" fmla="*/ 309489 h 696209"/>
              <a:gd name="connsiteX15" fmla="*/ 1526053 w 1701593"/>
              <a:gd name="connsiteY15" fmla="*/ 253218 h 696209"/>
              <a:gd name="connsiteX16" fmla="*/ 1596392 w 1701593"/>
              <a:gd name="connsiteY16" fmla="*/ 196947 h 696209"/>
              <a:gd name="connsiteX17" fmla="*/ 1638595 w 1701593"/>
              <a:gd name="connsiteY17" fmla="*/ 182880 h 696209"/>
              <a:gd name="connsiteX18" fmla="*/ 1666730 w 1701593"/>
              <a:gd name="connsiteY18" fmla="*/ 154744 h 696209"/>
              <a:gd name="connsiteX19" fmla="*/ 1680798 w 1701593"/>
              <a:gd name="connsiteY19" fmla="*/ 14067 h 696209"/>
              <a:gd name="connsiteX20" fmla="*/ 1638595 w 1701593"/>
              <a:gd name="connsiteY20" fmla="*/ 0 h 696209"/>
              <a:gd name="connsiteX21" fmla="*/ 1413512 w 1701593"/>
              <a:gd name="connsiteY21" fmla="*/ 28135 h 696209"/>
              <a:gd name="connsiteX22" fmla="*/ 1286902 w 1701593"/>
              <a:gd name="connsiteY22" fmla="*/ 84406 h 696209"/>
              <a:gd name="connsiteX23" fmla="*/ 1146225 w 1701593"/>
              <a:gd name="connsiteY23" fmla="*/ 112541 h 696209"/>
              <a:gd name="connsiteX24" fmla="*/ 611653 w 1701593"/>
              <a:gd name="connsiteY24" fmla="*/ 98474 h 696209"/>
              <a:gd name="connsiteX25" fmla="*/ 485044 w 1701593"/>
              <a:gd name="connsiteY25" fmla="*/ 56271 h 696209"/>
              <a:gd name="connsiteX26" fmla="*/ 372502 w 1701593"/>
              <a:gd name="connsiteY26" fmla="*/ 42203 h 696209"/>
              <a:gd name="connsiteX27" fmla="*/ 158168 w 1701593"/>
              <a:gd name="connsiteY27" fmla="*/ 56271 h 696209"/>
              <a:gd name="connsiteX0" fmla="*/ 127084 w 1694851"/>
              <a:gd name="connsiteY0" fmla="*/ 58484 h 692294"/>
              <a:gd name="connsiteX1" fmla="*/ 0 w 1694851"/>
              <a:gd name="connsiteY1" fmla="*/ 182880 h 692294"/>
              <a:gd name="connsiteX2" fmla="*/ 34616 w 1694851"/>
              <a:gd name="connsiteY2" fmla="*/ 613604 h 692294"/>
              <a:gd name="connsiteX3" fmla="*/ 126610 w 1694851"/>
              <a:gd name="connsiteY3" fmla="*/ 689317 h 692294"/>
              <a:gd name="connsiteX4" fmla="*/ 365760 w 1694851"/>
              <a:gd name="connsiteY4" fmla="*/ 675249 h 692294"/>
              <a:gd name="connsiteX5" fmla="*/ 675250 w 1694851"/>
              <a:gd name="connsiteY5" fmla="*/ 647114 h 692294"/>
              <a:gd name="connsiteX6" fmla="*/ 717453 w 1694851"/>
              <a:gd name="connsiteY6" fmla="*/ 633046 h 692294"/>
              <a:gd name="connsiteX7" fmla="*/ 745588 w 1694851"/>
              <a:gd name="connsiteY7" fmla="*/ 590843 h 692294"/>
              <a:gd name="connsiteX8" fmla="*/ 773723 w 1694851"/>
              <a:gd name="connsiteY8" fmla="*/ 562707 h 692294"/>
              <a:gd name="connsiteX9" fmla="*/ 887846 w 1694851"/>
              <a:gd name="connsiteY9" fmla="*/ 447478 h 692294"/>
              <a:gd name="connsiteX10" fmla="*/ 1195754 w 1694851"/>
              <a:gd name="connsiteY10" fmla="*/ 407963 h 692294"/>
              <a:gd name="connsiteX11" fmla="*/ 1252025 w 1694851"/>
              <a:gd name="connsiteY11" fmla="*/ 393895 h 692294"/>
              <a:gd name="connsiteX12" fmla="*/ 1336431 w 1694851"/>
              <a:gd name="connsiteY12" fmla="*/ 365760 h 692294"/>
              <a:gd name="connsiteX13" fmla="*/ 1378634 w 1694851"/>
              <a:gd name="connsiteY13" fmla="*/ 337624 h 692294"/>
              <a:gd name="connsiteX14" fmla="*/ 1463040 w 1694851"/>
              <a:gd name="connsiteY14" fmla="*/ 309489 h 692294"/>
              <a:gd name="connsiteX15" fmla="*/ 1519311 w 1694851"/>
              <a:gd name="connsiteY15" fmla="*/ 253218 h 692294"/>
              <a:gd name="connsiteX16" fmla="*/ 1589650 w 1694851"/>
              <a:gd name="connsiteY16" fmla="*/ 196947 h 692294"/>
              <a:gd name="connsiteX17" fmla="*/ 1631853 w 1694851"/>
              <a:gd name="connsiteY17" fmla="*/ 182880 h 692294"/>
              <a:gd name="connsiteX18" fmla="*/ 1659988 w 1694851"/>
              <a:gd name="connsiteY18" fmla="*/ 154744 h 692294"/>
              <a:gd name="connsiteX19" fmla="*/ 1674056 w 1694851"/>
              <a:gd name="connsiteY19" fmla="*/ 14067 h 692294"/>
              <a:gd name="connsiteX20" fmla="*/ 1631853 w 1694851"/>
              <a:gd name="connsiteY20" fmla="*/ 0 h 692294"/>
              <a:gd name="connsiteX21" fmla="*/ 1406770 w 1694851"/>
              <a:gd name="connsiteY21" fmla="*/ 28135 h 692294"/>
              <a:gd name="connsiteX22" fmla="*/ 1280160 w 1694851"/>
              <a:gd name="connsiteY22" fmla="*/ 84406 h 692294"/>
              <a:gd name="connsiteX23" fmla="*/ 1139483 w 1694851"/>
              <a:gd name="connsiteY23" fmla="*/ 112541 h 692294"/>
              <a:gd name="connsiteX24" fmla="*/ 604911 w 1694851"/>
              <a:gd name="connsiteY24" fmla="*/ 98474 h 692294"/>
              <a:gd name="connsiteX25" fmla="*/ 478302 w 1694851"/>
              <a:gd name="connsiteY25" fmla="*/ 56271 h 692294"/>
              <a:gd name="connsiteX26" fmla="*/ 365760 w 1694851"/>
              <a:gd name="connsiteY26" fmla="*/ 42203 h 692294"/>
              <a:gd name="connsiteX27" fmla="*/ 151426 w 1694851"/>
              <a:gd name="connsiteY27" fmla="*/ 56271 h 692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694851" h="692294">
                <a:moveTo>
                  <a:pt x="127084" y="58484"/>
                </a:moveTo>
                <a:cubicBezTo>
                  <a:pt x="113148" y="63552"/>
                  <a:pt x="4689" y="168812"/>
                  <a:pt x="0" y="182880"/>
                </a:cubicBezTo>
                <a:cubicBezTo>
                  <a:pt x="4689" y="347003"/>
                  <a:pt x="-5206" y="454316"/>
                  <a:pt x="34616" y="613604"/>
                </a:cubicBezTo>
                <a:cubicBezTo>
                  <a:pt x="43785" y="650281"/>
                  <a:pt x="71419" y="679043"/>
                  <a:pt x="126610" y="689317"/>
                </a:cubicBezTo>
                <a:cubicBezTo>
                  <a:pt x="181801" y="699591"/>
                  <a:pt x="286071" y="680390"/>
                  <a:pt x="365760" y="675249"/>
                </a:cubicBezTo>
                <a:cubicBezTo>
                  <a:pt x="573596" y="661840"/>
                  <a:pt x="512806" y="667418"/>
                  <a:pt x="675250" y="647114"/>
                </a:cubicBezTo>
                <a:cubicBezTo>
                  <a:pt x="689318" y="642425"/>
                  <a:pt x="705874" y="642309"/>
                  <a:pt x="717453" y="633046"/>
                </a:cubicBezTo>
                <a:cubicBezTo>
                  <a:pt x="730655" y="622484"/>
                  <a:pt x="735026" y="604045"/>
                  <a:pt x="745588" y="590843"/>
                </a:cubicBezTo>
                <a:cubicBezTo>
                  <a:pt x="753873" y="580486"/>
                  <a:pt x="764345" y="572086"/>
                  <a:pt x="773723" y="562707"/>
                </a:cubicBezTo>
                <a:cubicBezTo>
                  <a:pt x="809085" y="456622"/>
                  <a:pt x="817507" y="473269"/>
                  <a:pt x="887846" y="447478"/>
                </a:cubicBezTo>
                <a:cubicBezTo>
                  <a:pt x="958185" y="421687"/>
                  <a:pt x="1135058" y="416893"/>
                  <a:pt x="1195754" y="407963"/>
                </a:cubicBezTo>
                <a:cubicBezTo>
                  <a:pt x="1256450" y="399033"/>
                  <a:pt x="1233506" y="399451"/>
                  <a:pt x="1252025" y="393895"/>
                </a:cubicBezTo>
                <a:cubicBezTo>
                  <a:pt x="1280431" y="385373"/>
                  <a:pt x="1336431" y="365760"/>
                  <a:pt x="1336431" y="365760"/>
                </a:cubicBezTo>
                <a:cubicBezTo>
                  <a:pt x="1350499" y="356381"/>
                  <a:pt x="1363184" y="344491"/>
                  <a:pt x="1378634" y="337624"/>
                </a:cubicBezTo>
                <a:cubicBezTo>
                  <a:pt x="1405735" y="325579"/>
                  <a:pt x="1463040" y="309489"/>
                  <a:pt x="1463040" y="309489"/>
                </a:cubicBezTo>
                <a:lnTo>
                  <a:pt x="1519311" y="253218"/>
                </a:lnTo>
                <a:cubicBezTo>
                  <a:pt x="1545478" y="227052"/>
                  <a:pt x="1554162" y="214691"/>
                  <a:pt x="1589650" y="196947"/>
                </a:cubicBezTo>
                <a:cubicBezTo>
                  <a:pt x="1602913" y="190315"/>
                  <a:pt x="1617785" y="187569"/>
                  <a:pt x="1631853" y="182880"/>
                </a:cubicBezTo>
                <a:cubicBezTo>
                  <a:pt x="1641231" y="173501"/>
                  <a:pt x="1651703" y="165101"/>
                  <a:pt x="1659988" y="154744"/>
                </a:cubicBezTo>
                <a:cubicBezTo>
                  <a:pt x="1697183" y="108249"/>
                  <a:pt x="1708816" y="83588"/>
                  <a:pt x="1674056" y="14067"/>
                </a:cubicBezTo>
                <a:cubicBezTo>
                  <a:pt x="1667425" y="804"/>
                  <a:pt x="1645921" y="4689"/>
                  <a:pt x="1631853" y="0"/>
                </a:cubicBezTo>
                <a:cubicBezTo>
                  <a:pt x="1518610" y="9436"/>
                  <a:pt x="1492196" y="2507"/>
                  <a:pt x="1406770" y="28135"/>
                </a:cubicBezTo>
                <a:cubicBezTo>
                  <a:pt x="1225301" y="82577"/>
                  <a:pt x="1393229" y="27872"/>
                  <a:pt x="1280160" y="84406"/>
                </a:cubicBezTo>
                <a:cubicBezTo>
                  <a:pt x="1240873" y="104050"/>
                  <a:pt x="1175779" y="107356"/>
                  <a:pt x="1139483" y="112541"/>
                </a:cubicBezTo>
                <a:cubicBezTo>
                  <a:pt x="961292" y="107852"/>
                  <a:pt x="782750" y="110599"/>
                  <a:pt x="604911" y="98474"/>
                </a:cubicBezTo>
                <a:cubicBezTo>
                  <a:pt x="450222" y="87927"/>
                  <a:pt x="576748" y="68577"/>
                  <a:pt x="478302" y="56271"/>
                </a:cubicBezTo>
                <a:lnTo>
                  <a:pt x="365760" y="42203"/>
                </a:lnTo>
                <a:cubicBezTo>
                  <a:pt x="311281" y="42203"/>
                  <a:pt x="196079" y="53340"/>
                  <a:pt x="151426" y="562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754155" y="1492898"/>
            <a:ext cx="610270" cy="619987"/>
          </a:xfrm>
          <a:custGeom>
            <a:avLst/>
            <a:gdLst>
              <a:gd name="connsiteX0" fmla="*/ 447869 w 610270"/>
              <a:gd name="connsiteY0" fmla="*/ 55984 h 619987"/>
              <a:gd name="connsiteX1" fmla="*/ 447869 w 610270"/>
              <a:gd name="connsiteY1" fmla="*/ 55984 h 619987"/>
              <a:gd name="connsiteX2" fmla="*/ 261257 w 610270"/>
              <a:gd name="connsiteY2" fmla="*/ 37322 h 619987"/>
              <a:gd name="connsiteX3" fmla="*/ 149290 w 610270"/>
              <a:gd name="connsiteY3" fmla="*/ 0 h 619987"/>
              <a:gd name="connsiteX4" fmla="*/ 93306 w 610270"/>
              <a:gd name="connsiteY4" fmla="*/ 18661 h 619987"/>
              <a:gd name="connsiteX5" fmla="*/ 18661 w 610270"/>
              <a:gd name="connsiteY5" fmla="*/ 167951 h 619987"/>
              <a:gd name="connsiteX6" fmla="*/ 0 w 610270"/>
              <a:gd name="connsiteY6" fmla="*/ 223935 h 619987"/>
              <a:gd name="connsiteX7" fmla="*/ 55984 w 610270"/>
              <a:gd name="connsiteY7" fmla="*/ 466531 h 619987"/>
              <a:gd name="connsiteX8" fmla="*/ 111967 w 610270"/>
              <a:gd name="connsiteY8" fmla="*/ 503853 h 619987"/>
              <a:gd name="connsiteX9" fmla="*/ 149290 w 610270"/>
              <a:gd name="connsiteY9" fmla="*/ 541175 h 619987"/>
              <a:gd name="connsiteX10" fmla="*/ 354563 w 610270"/>
              <a:gd name="connsiteY10" fmla="*/ 597159 h 619987"/>
              <a:gd name="connsiteX11" fmla="*/ 410547 w 610270"/>
              <a:gd name="connsiteY11" fmla="*/ 615820 h 619987"/>
              <a:gd name="connsiteX12" fmla="*/ 597159 w 610270"/>
              <a:gd name="connsiteY12" fmla="*/ 597159 h 619987"/>
              <a:gd name="connsiteX13" fmla="*/ 578498 w 610270"/>
              <a:gd name="connsiteY13" fmla="*/ 466531 h 619987"/>
              <a:gd name="connsiteX14" fmla="*/ 541176 w 610270"/>
              <a:gd name="connsiteY14" fmla="*/ 429208 h 619987"/>
              <a:gd name="connsiteX15" fmla="*/ 466531 w 610270"/>
              <a:gd name="connsiteY15" fmla="*/ 317241 h 619987"/>
              <a:gd name="connsiteX16" fmla="*/ 429208 w 610270"/>
              <a:gd name="connsiteY16" fmla="*/ 205273 h 619987"/>
              <a:gd name="connsiteX17" fmla="*/ 447869 w 610270"/>
              <a:gd name="connsiteY17" fmla="*/ 55984 h 61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0270" h="619987">
                <a:moveTo>
                  <a:pt x="447869" y="55984"/>
                </a:moveTo>
                <a:lnTo>
                  <a:pt x="447869" y="55984"/>
                </a:lnTo>
                <a:cubicBezTo>
                  <a:pt x="385665" y="49763"/>
                  <a:pt x="322701" y="48843"/>
                  <a:pt x="261257" y="37322"/>
                </a:cubicBezTo>
                <a:cubicBezTo>
                  <a:pt x="222590" y="30072"/>
                  <a:pt x="149290" y="0"/>
                  <a:pt x="149290" y="0"/>
                </a:cubicBezTo>
                <a:cubicBezTo>
                  <a:pt x="130629" y="6220"/>
                  <a:pt x="110173" y="8540"/>
                  <a:pt x="93306" y="18661"/>
                </a:cubicBezTo>
                <a:cubicBezTo>
                  <a:pt x="39024" y="51231"/>
                  <a:pt x="37269" y="112126"/>
                  <a:pt x="18661" y="167951"/>
                </a:cubicBezTo>
                <a:lnTo>
                  <a:pt x="0" y="223935"/>
                </a:lnTo>
                <a:cubicBezTo>
                  <a:pt x="3122" y="245792"/>
                  <a:pt x="23626" y="444959"/>
                  <a:pt x="55984" y="466531"/>
                </a:cubicBezTo>
                <a:cubicBezTo>
                  <a:pt x="74645" y="478972"/>
                  <a:pt x="94454" y="489843"/>
                  <a:pt x="111967" y="503853"/>
                </a:cubicBezTo>
                <a:cubicBezTo>
                  <a:pt x="125706" y="514844"/>
                  <a:pt x="133553" y="533307"/>
                  <a:pt x="149290" y="541175"/>
                </a:cubicBezTo>
                <a:cubicBezTo>
                  <a:pt x="229362" y="581211"/>
                  <a:pt x="272654" y="576682"/>
                  <a:pt x="354563" y="597159"/>
                </a:cubicBezTo>
                <a:cubicBezTo>
                  <a:pt x="373646" y="601930"/>
                  <a:pt x="391886" y="609600"/>
                  <a:pt x="410547" y="615820"/>
                </a:cubicBezTo>
                <a:cubicBezTo>
                  <a:pt x="472751" y="609600"/>
                  <a:pt x="550435" y="638691"/>
                  <a:pt x="597159" y="597159"/>
                </a:cubicBezTo>
                <a:cubicBezTo>
                  <a:pt x="630034" y="567937"/>
                  <a:pt x="592407" y="508259"/>
                  <a:pt x="578498" y="466531"/>
                </a:cubicBezTo>
                <a:cubicBezTo>
                  <a:pt x="572934" y="449840"/>
                  <a:pt x="551732" y="443283"/>
                  <a:pt x="541176" y="429208"/>
                </a:cubicBezTo>
                <a:cubicBezTo>
                  <a:pt x="514263" y="393323"/>
                  <a:pt x="480716" y="359795"/>
                  <a:pt x="466531" y="317241"/>
                </a:cubicBezTo>
                <a:lnTo>
                  <a:pt x="429208" y="205273"/>
                </a:lnTo>
                <a:cubicBezTo>
                  <a:pt x="448749" y="68487"/>
                  <a:pt x="444759" y="80865"/>
                  <a:pt x="447869" y="55984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8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9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16" y="55338"/>
            <a:ext cx="6242828" cy="314553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024554" y="2754992"/>
            <a:ext cx="5968341" cy="3296883"/>
            <a:chOff x="130630" y="66616"/>
            <a:chExt cx="8896774" cy="355088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0630" y="66616"/>
              <a:ext cx="8896774" cy="3145064"/>
            </a:xfrm>
            <a:prstGeom prst="rect">
              <a:avLst/>
            </a:prstGeom>
          </p:spPr>
        </p:pic>
        <p:sp>
          <p:nvSpPr>
            <p:cNvPr id="3" name="Rounded Rectangle 2"/>
            <p:cNvSpPr/>
            <p:nvPr/>
          </p:nvSpPr>
          <p:spPr>
            <a:xfrm>
              <a:off x="470265" y="2857812"/>
              <a:ext cx="1385833" cy="160343"/>
            </a:xfrm>
            <a:prstGeom prst="roundRect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856098" y="1240370"/>
              <a:ext cx="265176" cy="0"/>
            </a:xfrm>
            <a:prstGeom prst="line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ounded Rectangle 4"/>
            <p:cNvSpPr/>
            <p:nvPr/>
          </p:nvSpPr>
          <p:spPr>
            <a:xfrm>
              <a:off x="509453" y="2382219"/>
              <a:ext cx="1346645" cy="161052"/>
            </a:xfrm>
            <a:prstGeom prst="roundRect">
              <a:avLst/>
            </a:prstGeom>
            <a:noFill/>
            <a:ln w="508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776137" y="1943199"/>
              <a:ext cx="354841" cy="238151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130979" y="1945704"/>
              <a:ext cx="354841" cy="238151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234508" y="1605372"/>
              <a:ext cx="354841" cy="238151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283379" y="1771579"/>
              <a:ext cx="354841" cy="238151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495254" y="1768412"/>
              <a:ext cx="354841" cy="238151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969309" y="1465150"/>
              <a:ext cx="265176" cy="0"/>
            </a:xfrm>
            <a:prstGeom prst="line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279341" y="1167555"/>
              <a:ext cx="265176" cy="0"/>
            </a:xfrm>
            <a:prstGeom prst="line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379488" y="1297357"/>
              <a:ext cx="265176" cy="0"/>
            </a:xfrm>
            <a:prstGeom prst="line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205316" y="1427159"/>
              <a:ext cx="265176" cy="0"/>
            </a:xfrm>
            <a:prstGeom prst="line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671225" y="1404996"/>
              <a:ext cx="265176" cy="0"/>
            </a:xfrm>
            <a:prstGeom prst="line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823627" y="1202379"/>
              <a:ext cx="265176" cy="0"/>
            </a:xfrm>
            <a:prstGeom prst="line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571075" y="1218207"/>
              <a:ext cx="265176" cy="0"/>
            </a:xfrm>
            <a:prstGeom prst="line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180678" y="1224538"/>
              <a:ext cx="265176" cy="0"/>
            </a:xfrm>
            <a:prstGeom prst="line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502897" y="1097899"/>
              <a:ext cx="265176" cy="0"/>
            </a:xfrm>
            <a:prstGeom prst="line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836797" y="1474644"/>
              <a:ext cx="265176" cy="0"/>
            </a:xfrm>
            <a:prstGeom prst="line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531993" y="1471477"/>
              <a:ext cx="265176" cy="0"/>
            </a:xfrm>
            <a:prstGeom prst="line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109623" y="1620274"/>
              <a:ext cx="265176" cy="0"/>
            </a:xfrm>
            <a:prstGeom prst="line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791753" y="1854552"/>
              <a:ext cx="265176" cy="0"/>
            </a:xfrm>
            <a:prstGeom prst="line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871613" y="3617500"/>
              <a:ext cx="265176" cy="0"/>
            </a:xfrm>
            <a:prstGeom prst="line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96129" y="5684576"/>
            <a:ext cx="8896766" cy="1107996"/>
          </a:xfrm>
          <a:prstGeom prst="rect">
            <a:avLst/>
          </a:prstGeom>
          <a:solidFill>
            <a:schemeClr val="bg1"/>
          </a:solidFill>
          <a:ln w="603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smtClean="0"/>
              <a:t>Where are both topics HIGHEST? </a:t>
            </a:r>
            <a:r>
              <a:rPr lang="en-US" sz="2200" dirty="0" smtClean="0"/>
              <a:t> __________________________________      </a:t>
            </a:r>
            <a:r>
              <a:rPr lang="en-US" sz="2200" b="1" dirty="0" smtClean="0"/>
              <a:t>                                                                                   Where are both topics </a:t>
            </a:r>
            <a:r>
              <a:rPr lang="en-US" sz="2000" dirty="0" smtClean="0"/>
              <a:t>LOWEST</a:t>
            </a:r>
            <a:r>
              <a:rPr lang="en-US" sz="2200" b="1" dirty="0" smtClean="0"/>
              <a:t>?   </a:t>
            </a:r>
            <a:r>
              <a:rPr lang="en-US" sz="2200" dirty="0" smtClean="0"/>
              <a:t>__________________________________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118" y="75739"/>
            <a:ext cx="5760720" cy="309386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275771" y="2312310"/>
            <a:ext cx="112375" cy="126091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297545" y="2754993"/>
            <a:ext cx="112375" cy="12609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320413" y="1407506"/>
            <a:ext cx="2638439" cy="600164"/>
          </a:xfrm>
          <a:prstGeom prst="rect">
            <a:avLst/>
          </a:prstGeom>
          <a:solidFill>
            <a:schemeClr val="bg1"/>
          </a:solidFill>
          <a:ln w="603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smtClean="0"/>
              <a:t>Compare two maps.    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82073" y="5815534"/>
            <a:ext cx="4352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Highest are in Central Africa.</a:t>
            </a:r>
            <a:endParaRPr lang="en-US" sz="20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36006" y="6312046"/>
            <a:ext cx="4352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Lowest are in Europe &amp; East Asia.</a:t>
            </a:r>
            <a:endParaRPr lang="en-US" sz="20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56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324" y="130628"/>
            <a:ext cx="8286596" cy="114463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7810" y="1499856"/>
            <a:ext cx="9007597" cy="4517573"/>
            <a:chOff x="72570" y="1661636"/>
            <a:chExt cx="9007597" cy="45175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570" y="1661636"/>
              <a:ext cx="9007597" cy="4517573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4752795" y="4247383"/>
              <a:ext cx="354841" cy="327546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4672799" y="3484608"/>
              <a:ext cx="265176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02258" y="3215865"/>
              <a:ext cx="265176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822514" y="3609318"/>
              <a:ext cx="265176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533562" y="3589110"/>
              <a:ext cx="265176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5137540" y="4214112"/>
              <a:ext cx="354841" cy="327546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271039" y="3766502"/>
              <a:ext cx="354841" cy="327546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4185119" y="3511956"/>
              <a:ext cx="265176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147318" y="78377"/>
            <a:ext cx="8905242" cy="11968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28270" y="130627"/>
            <a:ext cx="2053884" cy="349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836247" y="508418"/>
            <a:ext cx="357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 Europe and Korea &amp; Japan</a:t>
            </a:r>
            <a:endParaRPr lang="en-US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19832" y="843702"/>
            <a:ext cx="357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In Central Africa</a:t>
            </a:r>
            <a:endParaRPr lang="en-US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29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050" y="130628"/>
            <a:ext cx="8286596" cy="114463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30629" y="1480755"/>
            <a:ext cx="8896766" cy="4310561"/>
            <a:chOff x="130629" y="52433"/>
            <a:chExt cx="8896766" cy="431056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0629" y="52433"/>
              <a:ext cx="8896766" cy="4310561"/>
            </a:xfrm>
            <a:prstGeom prst="rect">
              <a:avLst/>
            </a:prstGeom>
          </p:spPr>
        </p:pic>
        <p:sp>
          <p:nvSpPr>
            <p:cNvPr id="17" name="Oval 16"/>
            <p:cNvSpPr/>
            <p:nvPr/>
          </p:nvSpPr>
          <p:spPr>
            <a:xfrm>
              <a:off x="4776132" y="2672622"/>
              <a:ext cx="354841" cy="327546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130973" y="2676067"/>
              <a:ext cx="354841" cy="327546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275600" y="2187436"/>
              <a:ext cx="354841" cy="327546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4850090" y="1675488"/>
              <a:ext cx="265176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205312" y="1962875"/>
              <a:ext cx="265176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671221" y="1932393"/>
              <a:ext cx="265176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571071" y="1675488"/>
              <a:ext cx="265176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836791" y="2028184"/>
              <a:ext cx="265176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531986" y="2023828"/>
              <a:ext cx="265176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11498" y="1710321"/>
              <a:ext cx="265176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147318" y="78377"/>
            <a:ext cx="8905242" cy="11968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344529" y="130628"/>
            <a:ext cx="1969477" cy="333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36247" y="508418"/>
            <a:ext cx="357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 Europe and Korea &amp; Japan</a:t>
            </a:r>
            <a:endParaRPr lang="en-US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19832" y="823154"/>
            <a:ext cx="357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In Central Africa</a:t>
            </a:r>
            <a:endParaRPr lang="en-US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5787676"/>
            <a:ext cx="9144000" cy="800219"/>
          </a:xfrm>
          <a:prstGeom prst="rect">
            <a:avLst/>
          </a:prstGeom>
          <a:solidFill>
            <a:srgbClr val="CCFFCC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/>
              <a:t>Discuss:</a:t>
            </a:r>
            <a:r>
              <a:rPr lang="en-US" sz="2300" b="1" dirty="0" smtClean="0">
                <a:solidFill>
                  <a:srgbClr val="00A249"/>
                </a:solidFill>
              </a:rPr>
              <a:t>  Predict issues for countries with </a:t>
            </a:r>
            <a:r>
              <a:rPr lang="en-US" sz="2300" b="1" dirty="0" smtClean="0">
                <a:solidFill>
                  <a:srgbClr val="0000FF"/>
                </a:solidFill>
              </a:rPr>
              <a:t>very HIGH percentages???</a:t>
            </a:r>
          </a:p>
          <a:p>
            <a:pPr algn="ctr"/>
            <a:r>
              <a:rPr lang="en-US" sz="2300" b="1" dirty="0" smtClean="0">
                <a:solidFill>
                  <a:srgbClr val="00A249"/>
                </a:solidFill>
              </a:rPr>
              <a:t>Predict issues for countries with </a:t>
            </a:r>
            <a:r>
              <a:rPr lang="en-US" sz="2300" b="1" dirty="0" smtClean="0">
                <a:solidFill>
                  <a:schemeClr val="accent4">
                    <a:lumMod val="75000"/>
                  </a:schemeClr>
                </a:solidFill>
              </a:rPr>
              <a:t>very LOW percentages???</a:t>
            </a:r>
            <a:endParaRPr lang="en-US" sz="23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5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71" y="124280"/>
            <a:ext cx="9004624" cy="485502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09452" y="3315626"/>
            <a:ext cx="1348377" cy="240374"/>
          </a:xfrm>
          <a:prstGeom prst="roundRect">
            <a:avLst/>
          </a:prstGeom>
          <a:noFill/>
          <a:ln w="508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776132" y="2711811"/>
            <a:ext cx="354841" cy="32754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130973" y="2715256"/>
            <a:ext cx="354841" cy="32754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34504" y="2247173"/>
            <a:ext cx="354841" cy="32754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83373" y="2475769"/>
            <a:ext cx="354841" cy="32754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495249" y="2471413"/>
            <a:ext cx="354841" cy="32754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239174" y="2283073"/>
            <a:ext cx="354841" cy="32754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33256" y="3981925"/>
            <a:ext cx="1324573" cy="220531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993988" y="2060232"/>
            <a:ext cx="265176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93106" y="1739650"/>
            <a:ext cx="265176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70346" y="2811045"/>
            <a:ext cx="265176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25262" y="2400956"/>
            <a:ext cx="265176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525262" y="1593600"/>
            <a:ext cx="265176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864602" y="2111760"/>
            <a:ext cx="265176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559978" y="2072026"/>
            <a:ext cx="265176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902702" y="3673860"/>
            <a:ext cx="265176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955462" y="3780540"/>
            <a:ext cx="265176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70346" y="3999765"/>
            <a:ext cx="265176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312369" y="1672518"/>
            <a:ext cx="18288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259967" y="2003446"/>
            <a:ext cx="18288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240751" y="1729126"/>
            <a:ext cx="18288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58650" y="1972966"/>
            <a:ext cx="18288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276810" y="2201566"/>
            <a:ext cx="18288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626278" y="1729126"/>
            <a:ext cx="18288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464769" y="1824918"/>
            <a:ext cx="18288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776132" y="5106607"/>
            <a:ext cx="3898613" cy="1200329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 </a:t>
            </a:r>
            <a:r>
              <a:rPr lang="en-US" sz="2400" dirty="0" smtClean="0"/>
              <a:t>This map about farming</a:t>
            </a:r>
          </a:p>
          <a:p>
            <a:pPr algn="ctr"/>
            <a:r>
              <a:rPr lang="en-US" sz="2400" dirty="0" smtClean="0"/>
              <a:t>has </a:t>
            </a:r>
            <a:r>
              <a:rPr lang="en-US" sz="2400" b="1" dirty="0" smtClean="0"/>
              <a:t>regions</a:t>
            </a:r>
            <a:r>
              <a:rPr lang="en-US" sz="2400" dirty="0" smtClean="0"/>
              <a:t> similar to </a:t>
            </a:r>
            <a:br>
              <a:rPr lang="en-US" sz="2400" dirty="0" smtClean="0"/>
            </a:br>
            <a:r>
              <a:rPr lang="en-US" sz="2400" dirty="0" smtClean="0"/>
              <a:t>the two “children” topics.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470263" y="5104259"/>
            <a:ext cx="3981829" cy="1200329"/>
          </a:xfrm>
          <a:prstGeom prst="rect">
            <a:avLst/>
          </a:prstGeom>
          <a:solidFill>
            <a:schemeClr val="bg1"/>
          </a:solidFill>
          <a:ln w="603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 Is this statement</a:t>
            </a:r>
            <a:br>
              <a:rPr lang="en-US" sz="2400" b="1" dirty="0" smtClean="0"/>
            </a:br>
            <a:r>
              <a:rPr lang="en-US" sz="2400" b="1" dirty="0" smtClean="0"/>
              <a:t>True or False?</a:t>
            </a:r>
          </a:p>
          <a:p>
            <a:pPr algn="ctr"/>
            <a:r>
              <a:rPr lang="en-US" sz="2400" b="1" dirty="0" smtClean="0"/>
              <a:t>Explain.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8746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1432" y="14513"/>
            <a:ext cx="6509654" cy="6720117"/>
            <a:chOff x="181432" y="14513"/>
            <a:chExt cx="6509654" cy="672011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1432" y="14513"/>
              <a:ext cx="6509654" cy="548255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0837" y="5297095"/>
              <a:ext cx="6400249" cy="1437535"/>
            </a:xfrm>
            <a:prstGeom prst="rect">
              <a:avLst/>
            </a:prstGeom>
          </p:spPr>
        </p:pic>
      </p:grpSp>
      <p:sp>
        <p:nvSpPr>
          <p:cNvPr id="5" name="Rounded Rectangle 4"/>
          <p:cNvSpPr/>
          <p:nvPr/>
        </p:nvSpPr>
        <p:spPr>
          <a:xfrm>
            <a:off x="2142309" y="2194560"/>
            <a:ext cx="391885" cy="235131"/>
          </a:xfrm>
          <a:prstGeom prst="roundRect">
            <a:avLst/>
          </a:prstGeom>
          <a:solidFill>
            <a:srgbClr val="59E911">
              <a:alpha val="20000"/>
            </a:srgbClr>
          </a:solidFill>
          <a:ln>
            <a:solidFill>
              <a:srgbClr val="59E9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137953" y="3614055"/>
            <a:ext cx="391885" cy="235131"/>
          </a:xfrm>
          <a:prstGeom prst="roundRect">
            <a:avLst/>
          </a:prstGeom>
          <a:solidFill>
            <a:srgbClr val="59E911">
              <a:alpha val="20000"/>
            </a:srgbClr>
          </a:solidFill>
          <a:ln>
            <a:solidFill>
              <a:srgbClr val="59E9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133597" y="4981302"/>
            <a:ext cx="391885" cy="235131"/>
          </a:xfrm>
          <a:prstGeom prst="roundRect">
            <a:avLst/>
          </a:prstGeom>
          <a:solidFill>
            <a:srgbClr val="59E911">
              <a:alpha val="20000"/>
            </a:srgbClr>
          </a:solidFill>
          <a:ln>
            <a:solidFill>
              <a:srgbClr val="59E9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29838" y="2312126"/>
            <a:ext cx="1127762" cy="0"/>
          </a:xfrm>
          <a:prstGeom prst="straightConnector1">
            <a:avLst/>
          </a:prstGeom>
          <a:ln w="1016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551608" y="3731622"/>
            <a:ext cx="1981203" cy="4355"/>
          </a:xfrm>
          <a:prstGeom prst="straightConnector1">
            <a:avLst/>
          </a:prstGeom>
          <a:ln w="1016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508063" y="5098868"/>
            <a:ext cx="2455823" cy="8709"/>
          </a:xfrm>
          <a:prstGeom prst="straightConnector1">
            <a:avLst/>
          </a:prstGeom>
          <a:ln w="1016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Arrow 15"/>
          <p:cNvSpPr/>
          <p:nvPr/>
        </p:nvSpPr>
        <p:spPr>
          <a:xfrm>
            <a:off x="212962" y="2018374"/>
            <a:ext cx="354145" cy="522514"/>
          </a:xfrm>
          <a:prstGeom prst="rightArrow">
            <a:avLst/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212613" y="3440866"/>
            <a:ext cx="354145" cy="522514"/>
          </a:xfrm>
          <a:prstGeom prst="rightArrow">
            <a:avLst/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201237" y="4807918"/>
            <a:ext cx="354145" cy="522514"/>
          </a:xfrm>
          <a:prstGeom prst="rightArrow">
            <a:avLst/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94851" y="483610"/>
            <a:ext cx="8545309" cy="8395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613" y="695118"/>
            <a:ext cx="7556309" cy="1100741"/>
          </a:xfrm>
          <a:prstGeom prst="rect">
            <a:avLst/>
          </a:prstGeom>
          <a:ln w="60325">
            <a:solidFill>
              <a:srgbClr val="009900"/>
            </a:solidFill>
          </a:ln>
        </p:spPr>
      </p:pic>
      <p:sp>
        <p:nvSpPr>
          <p:cNvPr id="21" name="Rounded Rectangle 20"/>
          <p:cNvSpPr/>
          <p:nvPr/>
        </p:nvSpPr>
        <p:spPr>
          <a:xfrm>
            <a:off x="6121122" y="2206286"/>
            <a:ext cx="391885" cy="235131"/>
          </a:xfrm>
          <a:prstGeom prst="roundRect">
            <a:avLst/>
          </a:prstGeom>
          <a:solidFill>
            <a:srgbClr val="59E911">
              <a:alpha val="20000"/>
            </a:srgbClr>
          </a:solidFill>
          <a:ln>
            <a:solidFill>
              <a:srgbClr val="59E9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6132842" y="3638850"/>
            <a:ext cx="391885" cy="235131"/>
          </a:xfrm>
          <a:prstGeom prst="roundRect">
            <a:avLst/>
          </a:prstGeom>
          <a:solidFill>
            <a:srgbClr val="59E911">
              <a:alpha val="20000"/>
            </a:srgbClr>
          </a:solidFill>
          <a:ln>
            <a:solidFill>
              <a:srgbClr val="59E9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130494" y="5001070"/>
            <a:ext cx="391885" cy="235131"/>
          </a:xfrm>
          <a:prstGeom prst="roundRect">
            <a:avLst/>
          </a:prstGeom>
          <a:solidFill>
            <a:srgbClr val="59E911">
              <a:alpha val="20000"/>
            </a:srgbClr>
          </a:solidFill>
          <a:ln>
            <a:solidFill>
              <a:srgbClr val="59E9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4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6" grpId="0" animBg="1"/>
      <p:bldP spid="17" grpId="0" animBg="1"/>
      <p:bldP spid="18" grpId="0" animBg="1"/>
      <p:bldP spid="21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158" y="970428"/>
            <a:ext cx="662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GLCEs about Population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5157" y="1861294"/>
            <a:ext cx="8581864" cy="178510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6 </a:t>
            </a:r>
            <a:r>
              <a:rPr lang="en-US" sz="2000" b="1" dirty="0" smtClean="0"/>
              <a:t>– G1.2.3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Use, interpret, and create </a:t>
            </a:r>
            <a:r>
              <a:rPr lang="en-US" sz="2000" b="1" u="sng" dirty="0" smtClean="0">
                <a:solidFill>
                  <a:schemeClr val="accent5">
                    <a:lumMod val="75000"/>
                  </a:schemeClr>
                </a:solidFill>
              </a:rPr>
              <a:t>maps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representing population . . . </a:t>
            </a:r>
            <a:r>
              <a:rPr lang="en-US" sz="2000" b="1" dirty="0" smtClean="0">
                <a:solidFill>
                  <a:srgbClr val="0000FF"/>
                </a:solidFill>
              </a:rPr>
              <a:t/>
            </a:r>
            <a:br>
              <a:rPr lang="en-US" sz="2000" b="1" dirty="0" smtClean="0">
                <a:solidFill>
                  <a:srgbClr val="0000FF"/>
                </a:solidFill>
              </a:rPr>
            </a:b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    </a:t>
            </a:r>
            <a:r>
              <a:rPr lang="en-US" sz="2000" b="1" dirty="0" smtClean="0"/>
              <a:t>6 </a:t>
            </a:r>
            <a:r>
              <a:rPr lang="en-US" sz="2000" b="1" dirty="0"/>
              <a:t>–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smtClean="0"/>
              <a:t>G1.2.6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Create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a </a:t>
            </a:r>
            <a:r>
              <a:rPr lang="en-US" sz="2000" b="1" u="sng" dirty="0">
                <a:solidFill>
                  <a:schemeClr val="accent5">
                    <a:lumMod val="75000"/>
                  </a:schemeClr>
                </a:solidFill>
              </a:rPr>
              <a:t>map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of the population distribution of a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region and </a:t>
            </a:r>
            <a:b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                       generalize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about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factors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influencing the distribution of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population</a:t>
            </a:r>
            <a:r>
              <a:rPr lang="en-US" sz="2000" b="1" dirty="0">
                <a:solidFill>
                  <a:srgbClr val="0000FF"/>
                </a:solidFill>
              </a:rPr>
              <a:t/>
            </a:r>
            <a:br>
              <a:rPr lang="en-US" sz="2000" b="1" dirty="0">
                <a:solidFill>
                  <a:srgbClr val="0000FF"/>
                </a:solidFill>
              </a:rPr>
            </a:br>
            <a:r>
              <a:rPr lang="en-US" sz="2000" b="1" dirty="0" smtClean="0"/>
              <a:t> </a:t>
            </a:r>
            <a:r>
              <a:rPr lang="en-US" sz="2000" b="1" dirty="0" smtClean="0"/>
              <a:t>    </a:t>
            </a:r>
            <a:r>
              <a:rPr lang="en-US" sz="2000" b="1" dirty="0" smtClean="0"/>
              <a:t>6 </a:t>
            </a:r>
            <a:r>
              <a:rPr lang="en-US" sz="2000" b="1" dirty="0"/>
              <a:t>– G2.2.4 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Create </a:t>
            </a:r>
            <a:r>
              <a:rPr lang="en-US" sz="2000" b="1" u="sng" dirty="0" smtClean="0">
                <a:solidFill>
                  <a:schemeClr val="accent5">
                    <a:lumMod val="75000"/>
                  </a:schemeClr>
                </a:solidFill>
              </a:rPr>
              <a:t>population pyramids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for different regions and interpret . . .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dirty="0" smtClean="0"/>
              <a:t>                         </a:t>
            </a:r>
            <a:r>
              <a:rPr lang="en-US" sz="2000" dirty="0" smtClean="0"/>
              <a:t>  discussing </a:t>
            </a:r>
            <a:r>
              <a:rPr lang="en-US" sz="2000" dirty="0" smtClean="0"/>
              <a:t>birth and death rate, growth rate, and age structure.</a:t>
            </a:r>
          </a:p>
          <a:p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255158" y="4081352"/>
            <a:ext cx="8581863" cy="14619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OLD</a:t>
            </a:r>
            <a:r>
              <a:rPr lang="en-US" sz="2000" b="1" dirty="0" smtClean="0"/>
              <a:t> 6 </a:t>
            </a:r>
            <a:r>
              <a:rPr lang="en-US" sz="2000" b="1" dirty="0"/>
              <a:t>– G1.2.3 </a:t>
            </a:r>
            <a:endParaRPr lang="en-US" sz="2000" b="1" dirty="0" smtClean="0"/>
          </a:p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Use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data to create </a:t>
            </a:r>
            <a:r>
              <a:rPr lang="en-US" sz="2000" b="1" u="sng" dirty="0">
                <a:solidFill>
                  <a:schemeClr val="accent5">
                    <a:lumMod val="75000"/>
                  </a:schemeClr>
                </a:solidFill>
              </a:rPr>
              <a:t>thematic maps and graphs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showing patterns of population</a:t>
            </a:r>
            <a:r>
              <a:rPr lang="en-US" sz="2000" dirty="0"/>
              <a:t>,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dirty="0" smtClean="0"/>
              <a:t>physical </a:t>
            </a:r>
            <a:r>
              <a:rPr lang="en-US" dirty="0"/>
              <a:t>terrain</a:t>
            </a:r>
            <a:r>
              <a:rPr lang="en-US" dirty="0" smtClean="0"/>
              <a:t>, rainfall</a:t>
            </a:r>
            <a:r>
              <a:rPr lang="en-US" dirty="0"/>
              <a:t>, and vegetation, analyze the </a:t>
            </a:r>
            <a:r>
              <a:rPr lang="en-US" dirty="0" smtClean="0"/>
              <a:t>patterns</a:t>
            </a:r>
            <a:br>
              <a:rPr lang="en-US" dirty="0" smtClean="0"/>
            </a:br>
            <a:r>
              <a:rPr lang="en-US" dirty="0" smtClean="0"/>
              <a:t>      </a:t>
            </a:r>
            <a:r>
              <a:rPr lang="en-US" dirty="0"/>
              <a:t>and then propose two generalizations about </a:t>
            </a:r>
            <a:r>
              <a:rPr lang="en-US" dirty="0" smtClean="0"/>
              <a:t>the location </a:t>
            </a:r>
            <a:r>
              <a:rPr lang="en-US" dirty="0"/>
              <a:t>and density of </a:t>
            </a:r>
            <a:r>
              <a:rPr lang="en-US" dirty="0" smtClean="0"/>
              <a:t>population</a:t>
            </a:r>
            <a:r>
              <a:rPr lang="en-US" dirty="0" smtClean="0"/>
              <a:t>.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5263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1432" y="14513"/>
            <a:ext cx="6509654" cy="6720117"/>
            <a:chOff x="181432" y="14513"/>
            <a:chExt cx="6509654" cy="672011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1432" y="14513"/>
              <a:ext cx="6509654" cy="548255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0837" y="5297095"/>
              <a:ext cx="6400249" cy="1437535"/>
            </a:xfrm>
            <a:prstGeom prst="rect">
              <a:avLst/>
            </a:prstGeom>
          </p:spPr>
        </p:pic>
      </p:grpSp>
      <p:sp>
        <p:nvSpPr>
          <p:cNvPr id="5" name="Rounded Rectangle 4"/>
          <p:cNvSpPr/>
          <p:nvPr/>
        </p:nvSpPr>
        <p:spPr>
          <a:xfrm>
            <a:off x="2111821" y="654925"/>
            <a:ext cx="391885" cy="391864"/>
          </a:xfrm>
          <a:prstGeom prst="roundRect">
            <a:avLst/>
          </a:prstGeom>
          <a:solidFill>
            <a:srgbClr val="59E911">
              <a:alpha val="20000"/>
            </a:srgbClr>
          </a:solidFill>
          <a:ln>
            <a:solidFill>
              <a:srgbClr val="59E9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135048" y="6198764"/>
            <a:ext cx="391885" cy="393336"/>
          </a:xfrm>
          <a:prstGeom prst="roundRect">
            <a:avLst/>
          </a:prstGeom>
          <a:solidFill>
            <a:srgbClr val="59E911">
              <a:alpha val="20000"/>
            </a:srgbClr>
          </a:solidFill>
          <a:ln>
            <a:solidFill>
              <a:srgbClr val="59E9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212613" y="654924"/>
            <a:ext cx="354145" cy="522514"/>
          </a:xfrm>
          <a:prstGeom prst="rightArrow">
            <a:avLst/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181432" y="6198763"/>
            <a:ext cx="354145" cy="522514"/>
          </a:xfrm>
          <a:prstGeom prst="rightArrow">
            <a:avLst/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485207" y="479410"/>
            <a:ext cx="2551176" cy="923330"/>
          </a:xfrm>
          <a:prstGeom prst="rect">
            <a:avLst/>
          </a:prstGeom>
          <a:solidFill>
            <a:srgbClr val="D1F3FF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Germany</a:t>
            </a:r>
          </a:p>
          <a:p>
            <a:r>
              <a:rPr lang="en-US" i="1" dirty="0" smtClean="0"/>
              <a:t>Average family size:  1.5 </a:t>
            </a:r>
            <a:br>
              <a:rPr lang="en-US" i="1" dirty="0" smtClean="0"/>
            </a:br>
            <a:r>
              <a:rPr lang="en-US" i="1" dirty="0" smtClean="0"/>
              <a:t>           children per mom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454724" y="5892466"/>
            <a:ext cx="2551176" cy="923330"/>
          </a:xfrm>
          <a:prstGeom prst="rect">
            <a:avLst/>
          </a:prstGeom>
          <a:solidFill>
            <a:srgbClr val="D1F3FF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Nigeria</a:t>
            </a:r>
          </a:p>
          <a:p>
            <a:r>
              <a:rPr lang="en-US" i="1" dirty="0" smtClean="0"/>
              <a:t>Average family size:  5.5 </a:t>
            </a:r>
            <a:br>
              <a:rPr lang="en-US" i="1" dirty="0" smtClean="0"/>
            </a:br>
            <a:r>
              <a:rPr lang="en-US" i="1" dirty="0" smtClean="0"/>
              <a:t>           children per mom</a:t>
            </a:r>
            <a:endParaRPr lang="en-US" i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529838" y="2312126"/>
            <a:ext cx="1127762" cy="0"/>
          </a:xfrm>
          <a:prstGeom prst="straightConnector1">
            <a:avLst/>
          </a:prstGeom>
          <a:ln w="69850">
            <a:solidFill>
              <a:srgbClr val="00A2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551608" y="3731622"/>
            <a:ext cx="1981203" cy="4355"/>
          </a:xfrm>
          <a:prstGeom prst="straightConnector1">
            <a:avLst/>
          </a:prstGeom>
          <a:ln w="69850">
            <a:solidFill>
              <a:srgbClr val="00A2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508063" y="5098868"/>
            <a:ext cx="2455823" cy="8709"/>
          </a:xfrm>
          <a:prstGeom prst="straightConnector1">
            <a:avLst/>
          </a:prstGeom>
          <a:ln w="69850">
            <a:solidFill>
              <a:srgbClr val="00A2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85207" y="3116595"/>
            <a:ext cx="2412060" cy="1938992"/>
          </a:xfrm>
          <a:prstGeom prst="rect">
            <a:avLst/>
          </a:prstGeom>
          <a:solidFill>
            <a:srgbClr val="CCFFCC"/>
          </a:solidFill>
          <a:ln w="47625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Question:</a:t>
            </a:r>
          </a:p>
          <a:p>
            <a:pPr algn="ctr"/>
            <a:r>
              <a:rPr lang="en-US" sz="2000" dirty="0" smtClean="0"/>
              <a:t>What happens to</a:t>
            </a:r>
            <a:br>
              <a:rPr lang="en-US" sz="2000" dirty="0" smtClean="0"/>
            </a:br>
            <a:r>
              <a:rPr lang="en-US" sz="2000" b="1" dirty="0" smtClean="0"/>
              <a:t>“Percent under 15”</a:t>
            </a:r>
            <a:br>
              <a:rPr lang="en-US" sz="2000" b="1" dirty="0" smtClean="0"/>
            </a:br>
            <a:r>
              <a:rPr lang="en-US" sz="2000" dirty="0" smtClean="0"/>
              <a:t>when</a:t>
            </a:r>
            <a:br>
              <a:rPr lang="en-US" sz="2000" dirty="0" smtClean="0"/>
            </a:br>
            <a:r>
              <a:rPr lang="en-US" sz="2000" dirty="0" smtClean="0"/>
              <a:t>“</a:t>
            </a:r>
            <a:r>
              <a:rPr lang="en-US" sz="2000" i="1" dirty="0" smtClean="0"/>
              <a:t>Average family size”</a:t>
            </a:r>
            <a:r>
              <a:rPr lang="en-US" sz="2000" dirty="0" smtClean="0"/>
              <a:t> is higher?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6706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6" grpId="0" animBg="1"/>
      <p:bldP spid="18" grpId="0" animBg="1"/>
      <p:bldP spid="11" grpId="0" animBg="1"/>
      <p:bldP spid="13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352694" y="1476101"/>
            <a:ext cx="5123542" cy="5167089"/>
            <a:chOff x="3971108" y="2521133"/>
            <a:chExt cx="4274457" cy="4304939"/>
          </a:xfrm>
        </p:grpSpPr>
        <p:grpSp>
          <p:nvGrpSpPr>
            <p:cNvPr id="13" name="Group 12"/>
            <p:cNvGrpSpPr/>
            <p:nvPr/>
          </p:nvGrpSpPr>
          <p:grpSpPr>
            <a:xfrm>
              <a:off x="3971108" y="2521133"/>
              <a:ext cx="4274457" cy="4304939"/>
              <a:chOff x="181432" y="14513"/>
              <a:chExt cx="6509654" cy="6720117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81432" y="14513"/>
                <a:ext cx="6509654" cy="5482557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90837" y="5297095"/>
                <a:ext cx="6400249" cy="1437535"/>
              </a:xfrm>
              <a:prstGeom prst="rect">
                <a:avLst/>
              </a:prstGeom>
            </p:spPr>
          </p:pic>
        </p:grpSp>
        <p:cxnSp>
          <p:nvCxnSpPr>
            <p:cNvPr id="19" name="Straight Arrow Connector 18"/>
            <p:cNvCxnSpPr/>
            <p:nvPr/>
          </p:nvCxnSpPr>
          <p:spPr>
            <a:xfrm>
              <a:off x="5513150" y="3981275"/>
              <a:ext cx="740526" cy="0"/>
            </a:xfrm>
            <a:prstGeom prst="straightConnector1">
              <a:avLst/>
            </a:prstGeom>
            <a:ln w="635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527445" y="4902331"/>
              <a:ext cx="1300924" cy="2790"/>
            </a:xfrm>
            <a:prstGeom prst="straightConnector1">
              <a:avLst/>
            </a:prstGeom>
            <a:ln w="635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5498852" y="5778196"/>
              <a:ext cx="1612576" cy="5579"/>
            </a:xfrm>
            <a:prstGeom prst="straightConnector1">
              <a:avLst/>
            </a:prstGeom>
            <a:ln w="635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318" y="86702"/>
            <a:ext cx="8905242" cy="154141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47318" y="78377"/>
            <a:ext cx="8905242" cy="15414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8462" y="945751"/>
            <a:ext cx="8421643" cy="605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Countries that have </a:t>
            </a:r>
            <a:r>
              <a:rPr lang="en-US" sz="2000" i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higher</a:t>
            </a:r>
            <a:r>
              <a:rPr lang="en-US" sz="20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“Average family size” have </a:t>
            </a:r>
            <a:br>
              <a:rPr lang="en-US" sz="20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20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                     </a:t>
            </a:r>
            <a:r>
              <a:rPr lang="en-US" sz="2000" i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higher</a:t>
            </a:r>
            <a:r>
              <a:rPr lang="en-US" sz="20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“Percent under age 15.”</a:t>
            </a:r>
            <a:endParaRPr lang="en-US" sz="20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91908" y="1919270"/>
            <a:ext cx="3460652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As “Average family size” </a:t>
            </a:r>
          </a:p>
          <a:p>
            <a:r>
              <a:rPr lang="en-US" sz="20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goes </a:t>
            </a:r>
            <a:r>
              <a:rPr lang="en-US" sz="2000" i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higher</a:t>
            </a:r>
            <a:r>
              <a:rPr lang="en-US" sz="20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</a:t>
            </a:r>
          </a:p>
          <a:p>
            <a:r>
              <a:rPr lang="en-US" sz="20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“Percent under age 15”</a:t>
            </a:r>
            <a:br>
              <a:rPr lang="en-US" sz="20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20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also goes </a:t>
            </a:r>
            <a:r>
              <a:rPr lang="en-US" sz="2000" i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higher.</a:t>
            </a:r>
            <a:endParaRPr lang="en-US" sz="2000" i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89560" y="3548779"/>
            <a:ext cx="3460652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“</a:t>
            </a:r>
            <a:r>
              <a:rPr lang="en-US" sz="2000" i="1" dirty="0">
                <a:solidFill>
                  <a:srgbClr val="FF0000"/>
                </a:solidFill>
                <a:latin typeface="Comic Sans MS" panose="030F0702030302020204" pitchFamily="66" charset="0"/>
              </a:rPr>
              <a:t>Percent under age 15</a:t>
            </a:r>
            <a:r>
              <a:rPr lang="en-US" sz="20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” </a:t>
            </a:r>
          </a:p>
          <a:p>
            <a:r>
              <a:rPr lang="en-US" sz="20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goes </a:t>
            </a:r>
            <a:r>
              <a:rPr lang="en-US" sz="2000" i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higher</a:t>
            </a:r>
            <a:r>
              <a:rPr lang="en-US" sz="20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</a:t>
            </a:r>
          </a:p>
          <a:p>
            <a:r>
              <a:rPr lang="en-US" sz="20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as “Average family size”</a:t>
            </a:r>
            <a:br>
              <a:rPr lang="en-US" sz="20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20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goes </a:t>
            </a:r>
            <a:r>
              <a:rPr lang="en-US" sz="2000" i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higher.</a:t>
            </a:r>
            <a:endParaRPr lang="en-US" sz="2000" i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97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762" y="286998"/>
            <a:ext cx="808264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Websites about population and population growth </a:t>
            </a:r>
          </a:p>
          <a:p>
            <a:endParaRPr lang="en-US" sz="135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http://metrocosm.com/world-population-history-map/</a:t>
            </a:r>
            <a:endParaRPr lang="en-US" altLang="en-US" sz="16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http://www.census.gov/population/international/data/idb/informationGateway.php</a:t>
            </a:r>
            <a:endParaRPr lang="en-US" altLang="en-US" sz="16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https://www.cia.gov/library/publications/the-world-factbook/index.html</a:t>
            </a:r>
            <a:endParaRPr lang="en-US" altLang="en-US" sz="16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http://www.census.gov/popclock/world</a:t>
            </a:r>
            <a:endParaRPr lang="en-US" altLang="en-US" sz="16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http://worldpopulationhistory.org/#watch-video</a:t>
            </a:r>
            <a:endParaRPr lang="en-US" altLang="en-US" sz="16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http://worldpopulationhistory.org/?gclid=CJDxuJHmzsgCFVI7gQod3gQOgA</a:t>
            </a:r>
            <a:endParaRPr lang="en-US" altLang="en-US" sz="1600" dirty="0">
              <a:solidFill>
                <a:srgbClr val="1155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155CC"/>
                </a:solidFill>
                <a:latin typeface="arial" panose="020B0604020202020204" pitchFamily="34" charset="0"/>
                <a:hlinkClick r:id="rId8"/>
              </a:rPr>
              <a:t>http://www.worldmapper.org/</a:t>
            </a:r>
            <a:endParaRPr lang="en-US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1155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1155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/>
          </a:p>
          <a:p>
            <a:endParaRPr lang="en-US" sz="1350" dirty="0"/>
          </a:p>
        </p:txBody>
      </p:sp>
      <p:pic>
        <p:nvPicPr>
          <p:cNvPr id="1028" name="Picture 4" descr="https://ssl.gstatic.com/ui/v1/icons/mail/images/cleardot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266825"/>
            <a:ext cx="7144" cy="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62" y="3039181"/>
            <a:ext cx="4419600" cy="33070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95981" y="3339101"/>
            <a:ext cx="33944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of children carrying water</a:t>
            </a:r>
          </a:p>
          <a:p>
            <a:r>
              <a:rPr lang="en-US" dirty="0" smtClean="0"/>
              <a:t>from the British Department for International Development</a:t>
            </a:r>
          </a:p>
          <a:p>
            <a:endParaRPr lang="en-US" dirty="0"/>
          </a:p>
          <a:p>
            <a:r>
              <a:rPr lang="en-US" dirty="0">
                <a:hlinkClick r:id="rId11"/>
              </a:rPr>
              <a:t>https://dfid.blog.gov.uk/2012/03/22/safe-water-for-everyone-is-within-our-grasp/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44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705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8534400" y="6324600"/>
            <a:ext cx="4857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EEE79677-C97E-40D7-9D53-FB65E63A9F94}" type="slidenum">
              <a:rPr lang="en-US" altLang="en-US">
                <a:latin typeface="Arial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23</a:t>
            </a:fld>
            <a:endParaRPr lang="en-US" altLang="en-US">
              <a:latin typeface="Arial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600200" y="1371600"/>
            <a:ext cx="6019800" cy="4468813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333333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2015, Carol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Gersmehl</a:t>
            </a:r>
            <a:endParaRPr lang="en-US" sz="1600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900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who saw this presentation at a workshop</a:t>
            </a:r>
          </a:p>
          <a:p>
            <a:pPr algn="ctr">
              <a:defRPr/>
            </a:pP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downloaded it from our internet site have permission</a:t>
            </a:r>
          </a:p>
          <a:p>
            <a:pPr algn="ctr">
              <a:defRPr/>
            </a:pP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a copy on their own computers for these purposes: 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1. to help them review the workshop,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2. to show to colleagues or administrators,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3. to show the presentation in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own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classrooms </a:t>
            </a:r>
            <a:b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or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sessions they lead at teacher conferences,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4. to use individual frames (with attribution)</a:t>
            </a:r>
            <a:b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in their own class or conference presentations.</a:t>
            </a:r>
          </a:p>
          <a:p>
            <a:pPr algn="ctr">
              <a:defRPr/>
            </a:pPr>
            <a:endParaRPr lang="en-US" sz="900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permission for </a:t>
            </a:r>
            <a:r>
              <a:rPr lang="en-US" sz="1600" u="sng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other use, </a:t>
            </a:r>
          </a:p>
          <a:p>
            <a:pPr algn="ctr">
              <a:defRPr/>
            </a:pP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posting frames on a personal blog</a:t>
            </a:r>
            <a:b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uploading to any network or website, </a:t>
            </a:r>
          </a:p>
          <a:p>
            <a:pPr algn="ctr">
              <a:defRPr/>
            </a:pP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carol.gersmehl@gmail.com 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5669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088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693" y="144689"/>
            <a:ext cx="8626478" cy="640316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861560" y="866274"/>
            <a:ext cx="3632734" cy="5221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(We’ll look 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 this side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later.)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45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88" y="149676"/>
            <a:ext cx="9068470" cy="418011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152798" y="1659255"/>
            <a:ext cx="555308" cy="461010"/>
          </a:xfrm>
          <a:prstGeom prst="ellipse">
            <a:avLst/>
          </a:prstGeom>
          <a:noFill/>
          <a:ln w="50800">
            <a:solidFill>
              <a:srgbClr val="0000FF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200775" y="1971675"/>
            <a:ext cx="504825" cy="381000"/>
          </a:xfrm>
          <a:prstGeom prst="ellipse">
            <a:avLst/>
          </a:prstGeom>
          <a:noFill/>
          <a:ln w="50800">
            <a:solidFill>
              <a:srgbClr val="0000FF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75812" y="1543050"/>
            <a:ext cx="1048798" cy="295276"/>
          </a:xfrm>
          <a:prstGeom prst="ellipse">
            <a:avLst/>
          </a:prstGeom>
          <a:noFill/>
          <a:ln w="31750">
            <a:solidFill>
              <a:srgbClr val="0000FF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038975" y="2581275"/>
            <a:ext cx="895350" cy="381000"/>
          </a:xfrm>
          <a:prstGeom prst="ellipse">
            <a:avLst/>
          </a:prstGeom>
          <a:noFill/>
          <a:ln w="31750">
            <a:solidFill>
              <a:srgbClr val="0000FF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26055" y="2931795"/>
            <a:ext cx="571500" cy="381000"/>
          </a:xfrm>
          <a:prstGeom prst="ellipse">
            <a:avLst/>
          </a:prstGeom>
          <a:noFill/>
          <a:ln w="31750">
            <a:solidFill>
              <a:srgbClr val="0000FF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48019" y="2226398"/>
            <a:ext cx="495586" cy="341542"/>
          </a:xfrm>
          <a:prstGeom prst="ellipse">
            <a:avLst/>
          </a:prstGeom>
          <a:noFill/>
          <a:ln w="31750">
            <a:solidFill>
              <a:srgbClr val="0000FF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38850" y="1782533"/>
            <a:ext cx="409575" cy="341542"/>
          </a:xfrm>
          <a:prstGeom prst="ellipse">
            <a:avLst/>
          </a:prstGeom>
          <a:noFill/>
          <a:ln w="31750">
            <a:solidFill>
              <a:srgbClr val="0000FF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629400" y="1838326"/>
            <a:ext cx="238125" cy="295274"/>
          </a:xfrm>
          <a:prstGeom prst="ellipse">
            <a:avLst/>
          </a:prstGeom>
          <a:noFill/>
          <a:ln w="31750">
            <a:solidFill>
              <a:srgbClr val="0000FF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486399" y="969645"/>
            <a:ext cx="866775" cy="295276"/>
          </a:xfrm>
          <a:prstGeom prst="ellipse">
            <a:avLst/>
          </a:prstGeom>
          <a:noFill/>
          <a:ln w="31750">
            <a:solidFill>
              <a:srgbClr val="0000FF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00175" y="1858733"/>
            <a:ext cx="409575" cy="341542"/>
          </a:xfrm>
          <a:prstGeom prst="ellipse">
            <a:avLst/>
          </a:prstGeom>
          <a:noFill/>
          <a:ln w="31750">
            <a:solidFill>
              <a:srgbClr val="0000FF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27178" y="4139973"/>
            <a:ext cx="7537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2015</a:t>
            </a:r>
            <a:r>
              <a:rPr lang="en-US" sz="3600" dirty="0" smtClean="0"/>
              <a:t> Largest Population Countries</a:t>
            </a:r>
            <a:endParaRPr lang="en-US" sz="3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50"/>
          <a:stretch/>
        </p:blipFill>
        <p:spPr>
          <a:xfrm>
            <a:off x="292744" y="4836834"/>
            <a:ext cx="8288178" cy="1248963"/>
          </a:xfrm>
          <a:prstGeom prst="rect">
            <a:avLst/>
          </a:prstGeom>
          <a:solidFill>
            <a:srgbClr val="FFFFCC"/>
          </a:solidFill>
          <a:ln w="73025">
            <a:solidFill>
              <a:srgbClr val="FF0000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2133599" y="5613009"/>
            <a:ext cx="4572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Use the data table.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6180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88" y="149676"/>
            <a:ext cx="9068470" cy="418011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193280" y="1674968"/>
            <a:ext cx="504825" cy="460064"/>
          </a:xfrm>
          <a:prstGeom prst="ellipse">
            <a:avLst/>
          </a:prstGeom>
          <a:noFill/>
          <a:ln w="635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200775" y="1909140"/>
            <a:ext cx="504825" cy="506070"/>
          </a:xfrm>
          <a:prstGeom prst="ellipse">
            <a:avLst/>
          </a:prstGeom>
          <a:noFill/>
          <a:ln w="635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75812" y="1528620"/>
            <a:ext cx="1048798" cy="324137"/>
          </a:xfrm>
          <a:prstGeom prst="ellipse">
            <a:avLst/>
          </a:prstGeom>
          <a:noFill/>
          <a:ln w="31750">
            <a:solidFill>
              <a:srgbClr val="7030A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038975" y="2541743"/>
            <a:ext cx="895350" cy="460064"/>
          </a:xfrm>
          <a:prstGeom prst="ellipse">
            <a:avLst/>
          </a:prstGeom>
          <a:noFill/>
          <a:ln w="3175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97480" y="2932186"/>
            <a:ext cx="628650" cy="380218"/>
          </a:xfrm>
          <a:prstGeom prst="ellipse">
            <a:avLst/>
          </a:prstGeom>
          <a:noFill/>
          <a:ln w="31750">
            <a:solidFill>
              <a:srgbClr val="0000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70546" y="2241989"/>
            <a:ext cx="450533" cy="340841"/>
          </a:xfrm>
          <a:prstGeom prst="ellipse">
            <a:avLst/>
          </a:prstGeom>
          <a:noFill/>
          <a:ln w="31750">
            <a:solidFill>
              <a:srgbClr val="00B05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43611" y="1738312"/>
            <a:ext cx="385762" cy="360851"/>
          </a:xfrm>
          <a:prstGeom prst="ellipse">
            <a:avLst/>
          </a:prstGeom>
          <a:noFill/>
          <a:ln w="3175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657978" y="1802674"/>
            <a:ext cx="238125" cy="331764"/>
          </a:xfrm>
          <a:prstGeom prst="ellipse">
            <a:avLst/>
          </a:prstGeom>
          <a:noFill/>
          <a:ln w="3175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495946" y="937435"/>
            <a:ext cx="794345" cy="324137"/>
          </a:xfrm>
          <a:prstGeom prst="ellipse">
            <a:avLst/>
          </a:prstGeom>
          <a:noFill/>
          <a:ln w="31750">
            <a:solidFill>
              <a:schemeClr val="tx1">
                <a:lumMod val="65000"/>
                <a:lumOff val="3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18792" y="1823295"/>
            <a:ext cx="372341" cy="412418"/>
          </a:xfrm>
          <a:prstGeom prst="ellipse">
            <a:avLst/>
          </a:prstGeom>
          <a:noFill/>
          <a:ln w="31750">
            <a:solidFill>
              <a:srgbClr val="7030A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549" y="4811336"/>
            <a:ext cx="8778039" cy="1914666"/>
          </a:xfrm>
          <a:prstGeom prst="rect">
            <a:avLst/>
          </a:prstGeom>
          <a:solidFill>
            <a:srgbClr val="FFFFCC"/>
          </a:solidFill>
          <a:ln w="73025">
            <a:solidFill>
              <a:srgbClr val="FF0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584825" y="5158572"/>
            <a:ext cx="449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48425" y="5590372"/>
            <a:ext cx="449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1125" y="5171272"/>
            <a:ext cx="449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25025" y="5590372"/>
            <a:ext cx="449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04725" y="5158572"/>
            <a:ext cx="449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54706" y="5997393"/>
            <a:ext cx="1381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Asia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7178" y="4139973"/>
            <a:ext cx="7537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2015</a:t>
            </a:r>
            <a:r>
              <a:rPr lang="en-US" sz="3600" dirty="0" smtClean="0"/>
              <a:t> Largest Population Countries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1849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88" y="149676"/>
            <a:ext cx="9068470" cy="41801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27178" y="4139973"/>
            <a:ext cx="7537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2015 Largest Population Countries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6894093" y="1647712"/>
            <a:ext cx="862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anose="020B0606020202030204" pitchFamily="34" charset="0"/>
              </a:rPr>
              <a:t>1,372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9499" y="1876082"/>
            <a:ext cx="923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Narrow" panose="020B0606020202030204" pitchFamily="34" charset="0"/>
              </a:rPr>
              <a:t>1,314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37572" y="1505035"/>
            <a:ext cx="595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 Narrow" panose="020B0606020202030204" pitchFamily="34" charset="0"/>
              </a:rPr>
              <a:t>321</a:t>
            </a:r>
            <a:endParaRPr lang="en-US" sz="2000" b="1" dirty="0">
              <a:latin typeface="Arial Narrow" panose="020B0606020202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24013" y="2727634"/>
            <a:ext cx="541770" cy="300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 Narrow" panose="020B0606020202030204" pitchFamily="34" charset="0"/>
              </a:rPr>
              <a:t>256</a:t>
            </a:r>
            <a:endParaRPr lang="en-US" sz="2000" b="1" dirty="0"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31916" y="2935241"/>
            <a:ext cx="595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 Narrow" panose="020B0606020202030204" pitchFamily="34" charset="0"/>
              </a:rPr>
              <a:t>205</a:t>
            </a:r>
            <a:endParaRPr lang="en-US" sz="2000" b="1" dirty="0"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49499" y="1686389"/>
            <a:ext cx="632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Narrow" panose="020B0606020202030204" pitchFamily="34" charset="0"/>
              </a:rPr>
              <a:t>199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30761" y="1793872"/>
            <a:ext cx="492518" cy="279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 Narrow" panose="020B0606020202030204" pitchFamily="34" charset="0"/>
              </a:rPr>
              <a:t>160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24970" y="2230830"/>
            <a:ext cx="492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 Narrow" panose="020B0606020202030204" pitchFamily="34" charset="0"/>
              </a:rPr>
              <a:t>186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04305" y="973814"/>
            <a:ext cx="492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 Narrow" panose="020B0606020202030204" pitchFamily="34" charset="0"/>
              </a:rPr>
              <a:t>144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63674" y="1837411"/>
            <a:ext cx="492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 Narrow" panose="020B0606020202030204" pitchFamily="34" charset="0"/>
              </a:rPr>
              <a:t>127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33842" y="4713626"/>
            <a:ext cx="4634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Narrow" panose="020B0606020202030204" pitchFamily="34" charset="0"/>
              </a:rPr>
              <a:t>Population numbers are in millions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139967" y="1922041"/>
            <a:ext cx="602095" cy="520504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>
            <a:spLocks noChangeAspect="1"/>
          </p:cNvSpPr>
          <p:nvPr/>
        </p:nvSpPr>
        <p:spPr>
          <a:xfrm>
            <a:off x="7036647" y="1609949"/>
            <a:ext cx="571990" cy="494479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>
            <a:spLocks noChangeAspect="1"/>
          </p:cNvSpPr>
          <p:nvPr/>
        </p:nvSpPr>
        <p:spPr>
          <a:xfrm>
            <a:off x="1554879" y="1505035"/>
            <a:ext cx="361258" cy="312302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>
            <a:spLocks noChangeAspect="1"/>
          </p:cNvSpPr>
          <p:nvPr/>
        </p:nvSpPr>
        <p:spPr>
          <a:xfrm>
            <a:off x="2979013" y="3004865"/>
            <a:ext cx="301752" cy="260861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>
            <a:spLocks noChangeAspect="1"/>
          </p:cNvSpPr>
          <p:nvPr/>
        </p:nvSpPr>
        <p:spPr>
          <a:xfrm>
            <a:off x="6645323" y="1837411"/>
            <a:ext cx="261676" cy="22621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>
            <a:spLocks noChangeAspect="1"/>
          </p:cNvSpPr>
          <p:nvPr/>
        </p:nvSpPr>
        <p:spPr>
          <a:xfrm>
            <a:off x="6088202" y="1742131"/>
            <a:ext cx="310896" cy="268767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>
            <a:spLocks noChangeAspect="1"/>
          </p:cNvSpPr>
          <p:nvPr/>
        </p:nvSpPr>
        <p:spPr>
          <a:xfrm>
            <a:off x="7325434" y="2741965"/>
            <a:ext cx="331152" cy="286277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>
            <a:spLocks noChangeAspect="1"/>
          </p:cNvSpPr>
          <p:nvPr/>
        </p:nvSpPr>
        <p:spPr>
          <a:xfrm>
            <a:off x="5422548" y="1043346"/>
            <a:ext cx="256032" cy="221337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>
            <a:spLocks noChangeAspect="1"/>
          </p:cNvSpPr>
          <p:nvPr/>
        </p:nvSpPr>
        <p:spPr>
          <a:xfrm>
            <a:off x="1504777" y="1913978"/>
            <a:ext cx="219456" cy="189718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>
            <a:spLocks noChangeAspect="1"/>
          </p:cNvSpPr>
          <p:nvPr/>
        </p:nvSpPr>
        <p:spPr>
          <a:xfrm>
            <a:off x="4420970" y="2232160"/>
            <a:ext cx="292608" cy="252957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233842" y="5255066"/>
            <a:ext cx="4572001" cy="707886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We can show the 10 largest population countries in different ways.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1940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3" grpId="0" animBg="1"/>
      <p:bldP spid="32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436" y="217253"/>
            <a:ext cx="8825877" cy="5786502"/>
          </a:xfrm>
          <a:prstGeom prst="rect">
            <a:avLst/>
          </a:prstGeom>
          <a:ln w="60325">
            <a:solidFill>
              <a:srgbClr val="FF0000"/>
            </a:solidFill>
          </a:ln>
        </p:spPr>
      </p:pic>
      <p:sp>
        <p:nvSpPr>
          <p:cNvPr id="2" name="Rounded Rectangle 1"/>
          <p:cNvSpPr/>
          <p:nvPr/>
        </p:nvSpPr>
        <p:spPr>
          <a:xfrm>
            <a:off x="673768" y="649706"/>
            <a:ext cx="4030579" cy="524654"/>
          </a:xfrm>
          <a:prstGeom prst="round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87680" y="1380326"/>
            <a:ext cx="8452845" cy="4569641"/>
          </a:xfrm>
          <a:prstGeom prst="roundRect">
            <a:avLst/>
          </a:prstGeom>
          <a:noFill/>
          <a:ln w="2540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73706" y="712694"/>
            <a:ext cx="3951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Compare present and future!</a:t>
            </a:r>
            <a:endParaRPr lang="en-US" sz="2400" b="1" dirty="0">
              <a:solidFill>
                <a:srgbClr val="0000FF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400800" y="1789612"/>
            <a:ext cx="1567543" cy="292406"/>
          </a:xfrm>
          <a:prstGeom prst="straightConnector1">
            <a:avLst/>
          </a:prstGeom>
          <a:ln w="95250">
            <a:solidFill>
              <a:srgbClr val="00A2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924641" y="1899138"/>
            <a:ext cx="1885071" cy="182880"/>
          </a:xfrm>
          <a:prstGeom prst="straightConnector1">
            <a:avLst/>
          </a:prstGeom>
          <a:ln w="317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64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693" y="-24127"/>
            <a:ext cx="8626478" cy="64031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6273677"/>
            <a:ext cx="91440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/>
              <a:t>Draw arrows and note especially</a:t>
            </a:r>
            <a:r>
              <a:rPr lang="en-US" sz="2300" b="1" dirty="0" smtClean="0">
                <a:solidFill>
                  <a:srgbClr val="00A249"/>
                </a:solidFill>
              </a:rPr>
              <a:t> </a:t>
            </a:r>
            <a:r>
              <a:rPr lang="en-US" sz="2300" b="1" dirty="0" smtClean="0">
                <a:solidFill>
                  <a:schemeClr val="accent5">
                    <a:lumMod val="50000"/>
                  </a:schemeClr>
                </a:solidFill>
              </a:rPr>
              <a:t>the countries that went up in rank. </a:t>
            </a:r>
            <a:endParaRPr lang="en-US" sz="23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203812" y="2164952"/>
            <a:ext cx="1845860" cy="341193"/>
          </a:xfrm>
          <a:prstGeom prst="straightConnector1">
            <a:avLst/>
          </a:prstGeom>
          <a:ln w="3175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203812" y="2164953"/>
            <a:ext cx="1668439" cy="411709"/>
          </a:xfrm>
          <a:prstGeom prst="straightConnector1">
            <a:avLst/>
          </a:prstGeom>
          <a:ln w="76200">
            <a:solidFill>
              <a:srgbClr val="00A2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186752" y="2956521"/>
            <a:ext cx="1685499" cy="114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186752" y="4879318"/>
            <a:ext cx="1658203" cy="1538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40610" y="4101396"/>
            <a:ext cx="1631641" cy="6623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203812" y="3352307"/>
            <a:ext cx="1770797" cy="382878"/>
          </a:xfrm>
          <a:prstGeom prst="straightConnector1">
            <a:avLst/>
          </a:prstGeom>
          <a:ln w="3175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186752" y="3746553"/>
            <a:ext cx="1787857" cy="722933"/>
          </a:xfrm>
          <a:prstGeom prst="straightConnector1">
            <a:avLst/>
          </a:prstGeom>
          <a:ln w="3175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202984" y="5003515"/>
            <a:ext cx="0" cy="382308"/>
          </a:xfrm>
          <a:prstGeom prst="straightConnector1">
            <a:avLst/>
          </a:prstGeom>
          <a:ln w="88900">
            <a:solidFill>
              <a:srgbClr val="00A2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5836390" y="5385823"/>
            <a:ext cx="0" cy="357120"/>
          </a:xfrm>
          <a:prstGeom prst="straightConnector1">
            <a:avLst/>
          </a:prstGeom>
          <a:ln w="88900">
            <a:solidFill>
              <a:srgbClr val="00A2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194255" y="5003515"/>
            <a:ext cx="0" cy="382308"/>
          </a:xfrm>
          <a:prstGeom prst="straightConnector1">
            <a:avLst/>
          </a:prstGeom>
          <a:ln w="889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288689" y="5385823"/>
            <a:ext cx="0" cy="384416"/>
          </a:xfrm>
          <a:prstGeom prst="straightConnector1">
            <a:avLst/>
          </a:prstGeom>
          <a:ln w="889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6045562"/>
            <a:ext cx="91440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9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2300" b="1" dirty="0" smtClean="0">
                <a:solidFill>
                  <a:schemeClr val="accent6">
                    <a:lumMod val="50000"/>
                  </a:schemeClr>
                </a:solidFill>
              </a:rPr>
              <a:t>Discuss:  Why are some countries likely to grow faster than others?</a:t>
            </a:r>
          </a:p>
          <a:p>
            <a:pPr algn="ctr"/>
            <a:endParaRPr lang="en-US" sz="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186752" y="3372778"/>
            <a:ext cx="1847266" cy="1166885"/>
          </a:xfrm>
          <a:prstGeom prst="straightConnector1">
            <a:avLst/>
          </a:prstGeom>
          <a:ln w="76200">
            <a:solidFill>
              <a:srgbClr val="00A2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84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760" y="500196"/>
            <a:ext cx="8606247" cy="4180114"/>
          </a:xfrm>
          <a:prstGeom prst="rect">
            <a:avLst/>
          </a:prstGeom>
          <a:ln>
            <a:solidFill>
              <a:srgbClr val="CC0099"/>
            </a:solidFill>
          </a:ln>
        </p:spPr>
      </p:pic>
      <p:sp>
        <p:nvSpPr>
          <p:cNvPr id="4" name="Oval 3"/>
          <p:cNvSpPr/>
          <p:nvPr/>
        </p:nvSpPr>
        <p:spPr>
          <a:xfrm>
            <a:off x="7162800" y="2065020"/>
            <a:ext cx="504825" cy="381000"/>
          </a:xfrm>
          <a:prstGeom prst="ellipse">
            <a:avLst/>
          </a:prstGeom>
          <a:noFill/>
          <a:ln w="5080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200775" y="2322195"/>
            <a:ext cx="504825" cy="381000"/>
          </a:xfrm>
          <a:prstGeom prst="ellipse">
            <a:avLst/>
          </a:prstGeom>
          <a:noFill/>
          <a:ln w="5080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52085" y="1893570"/>
            <a:ext cx="953453" cy="295276"/>
          </a:xfrm>
          <a:prstGeom prst="ellipse">
            <a:avLst/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038975" y="2931795"/>
            <a:ext cx="895350" cy="381000"/>
          </a:xfrm>
          <a:prstGeom prst="ellipse">
            <a:avLst/>
          </a:prstGeom>
          <a:noFill/>
          <a:ln w="317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93695" y="3251835"/>
            <a:ext cx="571500" cy="3810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12945" y="2561678"/>
            <a:ext cx="409575" cy="341542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38850" y="2133053"/>
            <a:ext cx="409575" cy="341542"/>
          </a:xfrm>
          <a:prstGeom prst="ellipse">
            <a:avLst/>
          </a:prstGeom>
          <a:noFill/>
          <a:ln w="317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705600" y="2188846"/>
            <a:ext cx="238125" cy="295274"/>
          </a:xfrm>
          <a:prstGeom prst="ellipse">
            <a:avLst/>
          </a:prstGeom>
          <a:noFill/>
          <a:ln w="317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57957" y="-60960"/>
            <a:ext cx="7537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2050 (Future) </a:t>
            </a:r>
            <a:r>
              <a:rPr lang="en-US" sz="2800" dirty="0" smtClean="0"/>
              <a:t>Largest Population Countries</a:t>
            </a:r>
            <a:endParaRPr lang="en-US" sz="28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748511" y="3168355"/>
            <a:ext cx="436728" cy="0"/>
          </a:xfrm>
          <a:prstGeom prst="line">
            <a:avLst/>
          </a:prstGeom>
          <a:ln w="1016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133832" y="2849651"/>
            <a:ext cx="436728" cy="0"/>
          </a:xfrm>
          <a:prstGeom prst="line">
            <a:avLst/>
          </a:prstGeom>
          <a:ln w="1016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79" y="4815546"/>
            <a:ext cx="8980128" cy="509990"/>
          </a:xfrm>
          <a:prstGeom prst="rect">
            <a:avLst/>
          </a:prstGeom>
          <a:ln w="60325">
            <a:solidFill>
              <a:srgbClr val="00B05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68079" y="5477935"/>
            <a:ext cx="8980128" cy="1261884"/>
          </a:xfrm>
          <a:prstGeom prst="rect">
            <a:avLst/>
          </a:prstGeom>
          <a:solidFill>
            <a:srgbClr val="CCFFCC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A249"/>
                </a:solidFill>
              </a:rPr>
              <a:t>Next, we will look at possible reasons</a:t>
            </a:r>
            <a:br>
              <a:rPr lang="en-US" sz="2400" b="1" dirty="0" smtClean="0">
                <a:solidFill>
                  <a:srgbClr val="00A249"/>
                </a:solidFill>
              </a:rPr>
            </a:br>
            <a:r>
              <a:rPr lang="en-US" sz="2400" b="1" dirty="0" smtClean="0">
                <a:solidFill>
                  <a:srgbClr val="00A249"/>
                </a:solidFill>
              </a:rPr>
              <a:t>for why some countries </a:t>
            </a:r>
            <a:r>
              <a:rPr lang="en-US" sz="2400" b="1" u="sng" dirty="0" smtClean="0">
                <a:solidFill>
                  <a:srgbClr val="00A249"/>
                </a:solidFill>
              </a:rPr>
              <a:t>grow faster</a:t>
            </a:r>
            <a:r>
              <a:rPr lang="en-US" sz="2400" b="1" dirty="0" smtClean="0">
                <a:solidFill>
                  <a:srgbClr val="00A249"/>
                </a:solidFill>
              </a:rPr>
              <a:t> than others!</a:t>
            </a:r>
          </a:p>
          <a:p>
            <a:pPr algn="ctr"/>
            <a:r>
              <a:rPr lang="en-US" sz="2800" b="1" dirty="0" smtClean="0">
                <a:solidFill>
                  <a:srgbClr val="00A249"/>
                </a:solidFill>
              </a:rPr>
              <a:t>NOTE:  Two African countries enter the top 10 by 2050!</a:t>
            </a:r>
            <a:endParaRPr lang="en-US" sz="2800" b="1" dirty="0">
              <a:solidFill>
                <a:srgbClr val="00A2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55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1892</TotalTime>
  <Words>578</Words>
  <Application>Microsoft Office PowerPoint</Application>
  <PresentationFormat>On-screen Show (4:3)</PresentationFormat>
  <Paragraphs>120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</dc:creator>
  <cp:lastModifiedBy>PG</cp:lastModifiedBy>
  <cp:revision>118</cp:revision>
  <dcterms:created xsi:type="dcterms:W3CDTF">2015-09-16T00:56:39Z</dcterms:created>
  <dcterms:modified xsi:type="dcterms:W3CDTF">2015-10-27T22:29:04Z</dcterms:modified>
</cp:coreProperties>
</file>