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319" r:id="rId3"/>
    <p:sldId id="365" r:id="rId4"/>
    <p:sldId id="366" r:id="rId5"/>
    <p:sldId id="367" r:id="rId6"/>
    <p:sldId id="368" r:id="rId7"/>
    <p:sldId id="369" r:id="rId8"/>
    <p:sldId id="409" r:id="rId9"/>
    <p:sldId id="411" r:id="rId10"/>
    <p:sldId id="277" r:id="rId11"/>
    <p:sldId id="362" r:id="rId12"/>
    <p:sldId id="306" r:id="rId13"/>
    <p:sldId id="389" r:id="rId14"/>
    <p:sldId id="390" r:id="rId15"/>
    <p:sldId id="343" r:id="rId16"/>
    <p:sldId id="388" r:id="rId17"/>
    <p:sldId id="342" r:id="rId18"/>
    <p:sldId id="345" r:id="rId19"/>
    <p:sldId id="344" r:id="rId20"/>
    <p:sldId id="346" r:id="rId21"/>
    <p:sldId id="363" r:id="rId22"/>
    <p:sldId id="371" r:id="rId23"/>
    <p:sldId id="385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396" r:id="rId33"/>
    <p:sldId id="381" r:id="rId34"/>
    <p:sldId id="387" r:id="rId35"/>
    <p:sldId id="386" r:id="rId36"/>
    <p:sldId id="382" r:id="rId37"/>
    <p:sldId id="383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410" r:id="rId46"/>
    <p:sldId id="370" r:id="rId47"/>
    <p:sldId id="408" r:id="rId4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993300"/>
    <a:srgbClr val="FF9933"/>
    <a:srgbClr val="756525"/>
    <a:srgbClr val="FFCCCC"/>
    <a:srgbClr val="00B050"/>
    <a:srgbClr val="CCECFF"/>
    <a:srgbClr val="FF99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5514F-DA80-4FFD-A54E-ABB4214DE77B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DBB4-B0D1-4010-A90F-DCCEC169C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8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DBB4-B0D1-4010-A90F-DCCEC169CB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3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6DAC787-D17D-4E6A-A135-7DEAFD3024B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500175-1CF7-49D5-B695-9214F1B989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net.au/news/2015-12-17/queensland-drought-photos-before-after/703561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2057400"/>
          </a:xfrm>
        </p:spPr>
        <p:txBody>
          <a:bodyPr anchor="ctr">
            <a:normAutofit/>
          </a:bodyPr>
          <a:lstStyle/>
          <a:p>
            <a:pPr algn="ctr">
              <a:lnSpc>
                <a:spcPts val="5600"/>
              </a:lnSpc>
            </a:pPr>
            <a:r>
              <a:rPr lang="en-US" sz="5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Moveable </a:t>
            </a:r>
            <a:r>
              <a:rPr lang="en-US" sz="5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“Desert Maker”</a:t>
            </a:r>
            <a:endParaRPr lang="en-US" sz="4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Phil </a:t>
            </a:r>
            <a:r>
              <a:rPr lang="en-US" dirty="0" err="1" smtClean="0">
                <a:solidFill>
                  <a:schemeClr val="accent2"/>
                </a:solidFill>
              </a:rPr>
              <a:t>Gersmehl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Michigan Geographic Alliance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pgersmehl@gmail.com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514600"/>
            <a:ext cx="67818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4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br>
              <a:rPr lang="en-US" sz="4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4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86507" y="1905000"/>
            <a:ext cx="3770986" cy="21336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 to history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our GLCEs)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63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1574800"/>
            <a:ext cx="8077200" cy="43815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2400" y="4686300"/>
            <a:ext cx="3276600" cy="876300"/>
          </a:xfrm>
          <a:prstGeom prst="wedgeRoundRectCallout">
            <a:avLst>
              <a:gd name="adj1" fmla="val -17001"/>
              <a:gd name="adj2" fmla="val 49254"/>
              <a:gd name="adj3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charset="0"/>
              </a:rPr>
              <a:t>This is a simple graph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charset="0"/>
              </a:rPr>
              <a:t> of temperature thru time.</a:t>
            </a:r>
            <a:endParaRPr lang="en-US" sz="20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1206500"/>
            <a:ext cx="1524000" cy="914400"/>
          </a:xfrm>
          <a:prstGeom prst="wedgeRoundRectCallout">
            <a:avLst>
              <a:gd name="adj1" fmla="val 119180"/>
              <a:gd name="adj2" fmla="val 173657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30880" y="586014"/>
            <a:ext cx="1524000" cy="914400"/>
          </a:xfrm>
          <a:prstGeom prst="wedgeRoundRectCallout">
            <a:avLst>
              <a:gd name="adj1" fmla="val 65170"/>
              <a:gd name="adj2" fmla="val 189717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Asia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flourishes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558540" y="4220554"/>
            <a:ext cx="1173480" cy="1134454"/>
          </a:xfrm>
          <a:prstGeom prst="wedgeRoundRectCallout">
            <a:avLst>
              <a:gd name="adj1" fmla="val 129047"/>
              <a:gd name="adj2" fmla="val -91313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Anatolia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(Turkey) is rainy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029200" y="4648200"/>
            <a:ext cx="1173480" cy="914400"/>
          </a:xfrm>
          <a:prstGeom prst="wedgeRoundRectCallout">
            <a:avLst>
              <a:gd name="adj1" fmla="val 64114"/>
              <a:gd name="adj2" fmla="val -10578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rainy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615940" y="1143000"/>
            <a:ext cx="1905000" cy="736600"/>
          </a:xfrm>
          <a:prstGeom prst="wedgeRoundRectCallout">
            <a:avLst>
              <a:gd name="adj1" fmla="val 6176"/>
              <a:gd name="adj2" fmla="val 175497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 expands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Europe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38287" y="5156200"/>
            <a:ext cx="1752600" cy="1600200"/>
          </a:xfrm>
          <a:prstGeom prst="wedgeRoundRectCallout">
            <a:avLst>
              <a:gd name="adj1" fmla="val -16189"/>
              <a:gd name="adj2" fmla="val -15228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Barbarians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invade Rome,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dynasty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620000" y="304800"/>
            <a:ext cx="1219200" cy="838200"/>
          </a:xfrm>
          <a:prstGeom prst="wedgeRoundRectCallout">
            <a:avLst>
              <a:gd name="adj1" fmla="val -70940"/>
              <a:gd name="adj2" fmla="val 30867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Vikings,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867650" y="4296754"/>
            <a:ext cx="1200150" cy="1257300"/>
          </a:xfrm>
          <a:prstGeom prst="wedgeRoundRectCallout">
            <a:avLst>
              <a:gd name="adj1" fmla="val -63684"/>
              <a:gd name="adj2" fmla="val -8216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dynasty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collapses</a:t>
            </a:r>
            <a:endParaRPr lang="en-US" sz="2000" dirty="0">
              <a:solidFill>
                <a:srgbClr val="00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" y="2590800"/>
            <a:ext cx="1165860" cy="914400"/>
          </a:xfrm>
          <a:prstGeom prst="wedgeRoundRectCallout">
            <a:avLst>
              <a:gd name="adj1" fmla="val 73930"/>
              <a:gd name="adj2" fmla="val 9862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Hunters thrive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447800" y="533400"/>
            <a:ext cx="6172200" cy="9906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remember these facts,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them on a world map of deserts.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276600" y="1676400"/>
            <a:ext cx="5654040" cy="1295400"/>
          </a:xfrm>
          <a:prstGeom prst="wedgeRoundRectCallout">
            <a:avLst>
              <a:gd name="adj1" fmla="val -35117"/>
              <a:gd name="adj2" fmla="val 12796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Tropical deserts form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air that rose at the equator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pushed back down.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88394" y="4175760"/>
            <a:ext cx="4503206" cy="2512036"/>
          </a:xfrm>
          <a:prstGeom prst="wedgeRoundRectCallout">
            <a:avLst>
              <a:gd name="adj1" fmla="val -22723"/>
              <a:gd name="adj2" fmla="val 48799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downward air movement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(called the Subsidence)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farther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equator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warmer air makes storms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stronger near the Equator.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88394" y="4175760"/>
            <a:ext cx="4503206" cy="2512036"/>
          </a:xfrm>
          <a:prstGeom prst="wedgeRoundRectCallout">
            <a:avLst>
              <a:gd name="adj1" fmla="val -22723"/>
              <a:gd name="adj2" fmla="val 48799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downward air movement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(called the Subsidence)</a:t>
            </a:r>
          </a:p>
          <a:p>
            <a:pPr algn="ctr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farther from the equator</a:t>
            </a:r>
          </a:p>
          <a:p>
            <a:pPr algn="ctr"/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warmer air </a:t>
            </a: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storms</a:t>
            </a:r>
            <a:endParaRPr lang="en-US" sz="2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stronger </a:t>
            </a:r>
            <a:r>
              <a:rPr lang="en-US" sz="2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Equator.</a:t>
            </a: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69545"/>
            <a:ext cx="52387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57200" y="838200"/>
            <a:ext cx="3200400" cy="1590016"/>
          </a:xfrm>
          <a:prstGeom prst="wedgeRoundRectCallout">
            <a:avLst>
              <a:gd name="adj1" fmla="val -22723"/>
              <a:gd name="adj2" fmla="val 487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 is </a:t>
            </a:r>
            <a:r>
              <a:rPr lang="en-US" sz="2200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“easily accessible”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ordinary citizens.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698170" y="2009152"/>
            <a:ext cx="3657601" cy="1267448"/>
          </a:xfrm>
          <a:prstGeom prst="wedgeRoundRectCallout">
            <a:avLst>
              <a:gd name="adj1" fmla="val -22723"/>
              <a:gd name="adj2" fmla="val 4879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does, however, make</a:t>
            </a:r>
          </a:p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specific predictions.</a:t>
            </a:r>
            <a:endParaRPr lang="en-US" sz="2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is pushed away from the equator.</a:t>
            </a: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194685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6172200" y="3657600"/>
            <a:ext cx="457200" cy="45720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010400" y="3473668"/>
            <a:ext cx="457200" cy="45720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1752600" y="3896710"/>
            <a:ext cx="457200" cy="29429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3946634" y="4107482"/>
            <a:ext cx="1447800" cy="207016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51678" y="3559405"/>
            <a:ext cx="123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???</a:t>
            </a:r>
            <a:endParaRPr lang="en-US" sz="36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5436357" y="4071140"/>
            <a:ext cx="207818" cy="209792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16" grpId="0" animBg="1"/>
      <p:bldP spid="17" grpId="0" animBg="1"/>
      <p:bldP spid="18" grpId="0" animBg="1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is pushed away from the equator.</a:t>
            </a:r>
            <a:endParaRPr lang="en-US" sz="2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6172200" y="3657600"/>
            <a:ext cx="457200" cy="457200"/>
          </a:xfrm>
          <a:prstGeom prst="smileyFac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010400" y="3467363"/>
            <a:ext cx="457200" cy="457200"/>
          </a:xfrm>
          <a:prstGeom prst="smileyFac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1752600" y="3896710"/>
            <a:ext cx="457200" cy="294290"/>
          </a:xfrm>
          <a:prstGeom prst="smileyFac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3946634" y="4107482"/>
            <a:ext cx="1447800" cy="207016"/>
          </a:xfrm>
          <a:prstGeom prst="smileyFac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2362200" y="4644774"/>
            <a:ext cx="228600" cy="25384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1676400" y="3115492"/>
            <a:ext cx="990600" cy="34109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4281652" y="2971800"/>
            <a:ext cx="1509548" cy="4191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6415252" y="2996762"/>
            <a:ext cx="1509548" cy="4191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4038600" y="1866900"/>
            <a:ext cx="4953000" cy="9525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some areas that might get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enough for farming.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is pushed away from the equator.</a:t>
            </a:r>
            <a:endParaRPr lang="en-US" sz="2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59078" y="3581400"/>
            <a:ext cx="18925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3591791"/>
            <a:ext cx="914400" cy="20781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3562488"/>
            <a:ext cx="892629" cy="20284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28026" y="5368506"/>
            <a:ext cx="12590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42694" y="5334000"/>
            <a:ext cx="269894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24799" y="5410200"/>
            <a:ext cx="326571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5368506"/>
            <a:ext cx="125907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shifts toward the equator.</a:t>
            </a: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68795" y="5368506"/>
            <a:ext cx="125908" cy="129540"/>
          </a:xfrm>
          <a:prstGeom prst="ellipse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356860"/>
            <a:ext cx="296884" cy="129540"/>
          </a:xfrm>
          <a:prstGeom prst="ellipse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5429582"/>
            <a:ext cx="359229" cy="129540"/>
          </a:xfrm>
          <a:prstGeom prst="ellipse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010400" y="3796864"/>
            <a:ext cx="457200" cy="22860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959066" y="3429000"/>
            <a:ext cx="1752600" cy="335280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1143000" y="3505200"/>
            <a:ext cx="228600" cy="253848"/>
          </a:xfrm>
          <a:prstGeom prst="smileyFace">
            <a:avLst/>
          </a:prstGeom>
          <a:solidFill>
            <a:srgbClr val="00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32517" y="5391366"/>
            <a:ext cx="125908" cy="129540"/>
          </a:xfrm>
          <a:prstGeom prst="ellipse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shifts toward the equator.</a:t>
            </a: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4005942"/>
            <a:ext cx="4572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91643" y="4175760"/>
            <a:ext cx="1496786" cy="1205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64728" y="3651068"/>
            <a:ext cx="381000" cy="431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3442063"/>
            <a:ext cx="381000" cy="431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3400" y="1066800"/>
            <a:ext cx="8001000" cy="4876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the role of climate in history,</a:t>
            </a:r>
          </a:p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should be aware of three things:</a:t>
            </a: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33400" y="2340429"/>
            <a:ext cx="7429500" cy="1447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system that makes tropical deserts,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64721" y="3532414"/>
            <a:ext cx="7614558" cy="103958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that cause natural climate cycles,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66800" y="4572000"/>
            <a:ext cx="7048500" cy="9906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weather and climate.</a:t>
            </a:r>
          </a:p>
        </p:txBody>
      </p:sp>
    </p:spTree>
    <p:extLst>
      <p:ext uri="{BB962C8B-B14F-4D97-AF65-F5344CB8AC3E}">
        <p14:creationId xmlns:p14="http://schemas.microsoft.com/office/powerpoint/2010/main" val="41914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1066800" y="381001"/>
            <a:ext cx="7086600" cy="1600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global average temperature is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“desert-maker” shifts toward the equator.</a:t>
            </a:r>
          </a:p>
          <a:p>
            <a:pPr algn="ctr"/>
            <a:endParaRPr lang="en-US" sz="1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places are likely to be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55520"/>
            <a:ext cx="8717280" cy="38404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676400" y="4005942"/>
            <a:ext cx="4572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64728" y="3651068"/>
            <a:ext cx="381000" cy="431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0" y="4876800"/>
            <a:ext cx="326571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3442063"/>
            <a:ext cx="381000" cy="431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76400" y="3115492"/>
            <a:ext cx="990600" cy="381000"/>
          </a:xfrm>
          <a:prstGeom prst="ellipse">
            <a:avLst/>
          </a:prstGeom>
          <a:solidFill>
            <a:schemeClr val="tx2">
              <a:lumMod val="75000"/>
              <a:lumOff val="2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19902" y="3003332"/>
            <a:ext cx="1295400" cy="381000"/>
          </a:xfrm>
          <a:prstGeom prst="ellipse">
            <a:avLst/>
          </a:prstGeom>
          <a:solidFill>
            <a:schemeClr val="tx2">
              <a:lumMod val="75000"/>
              <a:lumOff val="2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55228" y="3009900"/>
            <a:ext cx="1164772" cy="381000"/>
          </a:xfrm>
          <a:prstGeom prst="ellipse">
            <a:avLst/>
          </a:prstGeom>
          <a:solidFill>
            <a:schemeClr val="tx2">
              <a:lumMod val="75000"/>
              <a:lumOff val="2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755572" y="1866900"/>
            <a:ext cx="5236028" cy="9525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some large areas that still 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plenty of rain but are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colder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91643" y="4175760"/>
            <a:ext cx="1496786" cy="1205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" y="1574800"/>
            <a:ext cx="8077200" cy="4381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8151" y="1206500"/>
            <a:ext cx="1524000" cy="914400"/>
          </a:xfrm>
          <a:prstGeom prst="wedgeRoundRectCallout">
            <a:avLst>
              <a:gd name="adj1" fmla="val 102628"/>
              <a:gd name="adj2" fmla="val 19262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84120" y="533400"/>
            <a:ext cx="1524000" cy="914400"/>
          </a:xfrm>
          <a:prstGeom prst="wedgeRoundRectCallout">
            <a:avLst>
              <a:gd name="adj1" fmla="val 92028"/>
              <a:gd name="adj2" fmla="val 256623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14800" y="228600"/>
            <a:ext cx="1524000" cy="914400"/>
          </a:xfrm>
          <a:prstGeom prst="wedgeRoundRectCallout">
            <a:avLst>
              <a:gd name="adj1" fmla="val 23028"/>
              <a:gd name="adj2" fmla="val 209955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Asia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flourishes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581400" y="4419600"/>
            <a:ext cx="1173480" cy="914400"/>
          </a:xfrm>
          <a:prstGeom prst="wedgeRoundRectCallout">
            <a:avLst>
              <a:gd name="adj1" fmla="val 128184"/>
              <a:gd name="adj2" fmla="val -105045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Anatolia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rainy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029200" y="4648200"/>
            <a:ext cx="1173480" cy="914400"/>
          </a:xfrm>
          <a:prstGeom prst="wedgeRoundRectCallout">
            <a:avLst>
              <a:gd name="adj1" fmla="val 64114"/>
              <a:gd name="adj2" fmla="val -105786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rainy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615940" y="1231900"/>
            <a:ext cx="1905000" cy="736600"/>
          </a:xfrm>
          <a:prstGeom prst="wedgeRoundRectCallout">
            <a:avLst>
              <a:gd name="adj1" fmla="val 4462"/>
              <a:gd name="adj2" fmla="val 160719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 expands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Europe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38287" y="5156200"/>
            <a:ext cx="1752600" cy="1600200"/>
          </a:xfrm>
          <a:prstGeom prst="wedgeRoundRectCallout">
            <a:avLst>
              <a:gd name="adj1" fmla="val -16189"/>
              <a:gd name="adj2" fmla="val -15228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Barbarians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invade Rome,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 dynasty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620000" y="304800"/>
            <a:ext cx="1219200" cy="838200"/>
          </a:xfrm>
          <a:prstGeom prst="wedgeRoundRectCallout">
            <a:avLst>
              <a:gd name="adj1" fmla="val -70940"/>
              <a:gd name="adj2" fmla="val 30867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Vikings,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Mongols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867650" y="4296754"/>
            <a:ext cx="1200150" cy="1257300"/>
          </a:xfrm>
          <a:prstGeom prst="wedgeRoundRectCallout">
            <a:avLst>
              <a:gd name="adj1" fmla="val -63684"/>
              <a:gd name="adj2" fmla="val -8216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dynasty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collapses</a:t>
            </a:r>
            <a:endParaRPr lang="en-US" sz="2000" dirty="0">
              <a:solidFill>
                <a:srgbClr val="0033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" y="2590800"/>
            <a:ext cx="1165860" cy="914400"/>
          </a:xfrm>
          <a:prstGeom prst="wedgeRoundRectCallout">
            <a:avLst>
              <a:gd name="adj1" fmla="val 73930"/>
              <a:gd name="adj2" fmla="val 9862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Hunters thrive</a:t>
            </a:r>
            <a:endParaRPr lang="en-US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767840" y="2743200"/>
            <a:ext cx="5013960" cy="3873620"/>
          </a:xfrm>
          <a:prstGeom prst="wedgeRoundRectCallout">
            <a:avLst>
              <a:gd name="adj1" fmla="val -12599"/>
              <a:gd name="adj2" fmla="val 48858"/>
              <a:gd name="adj3" fmla="val 16667"/>
            </a:avLst>
          </a:prstGeom>
          <a:solidFill>
            <a:srgbClr val="CCECFF"/>
          </a:solidFill>
          <a:ln>
            <a:solidFill>
              <a:schemeClr val="accent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That’s the science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behind a simple fact:</a:t>
            </a:r>
          </a:p>
          <a:p>
            <a:pPr algn="ctr"/>
            <a:endParaRPr lang="en-US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Climate changes had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big impact on history.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141219" y="5105400"/>
            <a:ext cx="4267201" cy="1483763"/>
          </a:xfrm>
          <a:prstGeom prst="wedgeRoundRectCallout">
            <a:avLst>
              <a:gd name="adj1" fmla="val -12424"/>
              <a:gd name="adj2" fmla="val 50570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Global warming is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bad for some places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good for others.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276599" y="1752600"/>
            <a:ext cx="2590801" cy="23622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today?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52400"/>
            <a:ext cx="5486400" cy="70469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52600" y="1709058"/>
            <a:ext cx="6629400" cy="2743200"/>
          </a:xfrm>
          <a:prstGeom prst="ellipse">
            <a:avLst/>
          </a:prstGeom>
          <a:noFill/>
          <a:ln w="203200">
            <a:solidFill>
              <a:schemeClr val="tx2">
                <a:lumMod val="75000"/>
                <a:lumOff val="2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838200" y="6156433"/>
            <a:ext cx="3810000" cy="685801"/>
          </a:xfrm>
          <a:prstGeom prst="wedgeRoundRectCallout">
            <a:avLst>
              <a:gd name="adj1" fmla="val -16631"/>
              <a:gd name="adj2" fmla="val -42118"/>
              <a:gd name="adj3" fmla="val 16667"/>
            </a:avLst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E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is covered, because</a:t>
            </a:r>
          </a:p>
          <a:p>
            <a:pPr algn="ctr"/>
            <a:r>
              <a:rPr lang="en-US" sz="1600" dirty="0">
                <a:solidFill>
                  <a:srgbClr val="FFE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solidFill>
                  <a:srgbClr val="FFE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is about ideas, not personalities</a:t>
            </a:r>
          </a:p>
        </p:txBody>
      </p:sp>
    </p:spTree>
    <p:extLst>
      <p:ext uri="{BB962C8B-B14F-4D97-AF65-F5344CB8AC3E}">
        <p14:creationId xmlns:p14="http://schemas.microsoft.com/office/powerpoint/2010/main" val="21065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52400"/>
            <a:ext cx="7620000" cy="47053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90600" y="5029200"/>
            <a:ext cx="7086600" cy="16764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why climate has “natural” cycles:</a:t>
            </a:r>
          </a:p>
          <a:p>
            <a:pPr algn="ctr">
              <a:lnSpc>
                <a:spcPts val="3000"/>
              </a:lnSpc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Earth’s orbit is not a perfect circle.</a:t>
            </a:r>
          </a:p>
          <a:p>
            <a:pPr algn="ctr">
              <a:lnSpc>
                <a:spcPts val="3000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t’s a wobbly tilt on a wobbly oval.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58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914400"/>
            <a:ext cx="8686800" cy="7924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219200" y="3352800"/>
            <a:ext cx="7246620" cy="1447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find the details on a lot of web sites: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www.ncdc.noaa.gov/paleo/ctl/clisci100ka.html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ilankovitch-1-Eccentricit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8" y="838200"/>
            <a:ext cx="8613648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ular Callout 6"/>
          <p:cNvSpPr/>
          <p:nvPr/>
        </p:nvSpPr>
        <p:spPr>
          <a:xfrm>
            <a:off x="4953000" y="3581400"/>
            <a:ext cx="25908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6 peaks 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500,000 years =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 in roughly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6700" y="211667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Wobble #1. From a circle (r = 93 million miles)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ellipse (r = 90 to 95Mmi, in different seasons)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ilankovitch-2-Obliquit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6" y="804334"/>
            <a:ext cx="8586216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257800" y="4318000"/>
            <a:ext cx="27432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13 peaks 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500,000 years =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 in roughly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6700" y="211667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Wobble #2. From a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about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22.3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to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tilt of nearly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24.5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degrees. </a:t>
            </a:r>
          </a:p>
        </p:txBody>
      </p:sp>
    </p:spTree>
    <p:extLst>
      <p:ext uri="{BB962C8B-B14F-4D97-AF65-F5344CB8AC3E}">
        <p14:creationId xmlns:p14="http://schemas.microsoft.com/office/powerpoint/2010/main" val="25853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ilankovitch-3-Precessio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4" y="787401"/>
            <a:ext cx="8613648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257800" y="4403725"/>
            <a:ext cx="27432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23+ peaks 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500,000 years =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cycle in roughly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6700" y="211667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Wobble #3. From the sun being closer in July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to being closer in January.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Milankovitch-4-Insolation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4" y="800100"/>
            <a:ext cx="860679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sosceles Triangle 2"/>
          <p:cNvSpPr/>
          <p:nvPr/>
        </p:nvSpPr>
        <p:spPr>
          <a:xfrm flipV="1">
            <a:off x="1702807" y="180975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V="1">
            <a:off x="2667000" y="171831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3784362" y="142875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5367470" y="91440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6629400" y="120015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V="1">
            <a:off x="8229600" y="162687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4324350"/>
            <a:ext cx="28956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point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solar radiation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roughly once    </a:t>
            </a:r>
          </a:p>
          <a:p>
            <a:pPr algn="ctr"/>
            <a:r>
              <a:rPr lang="en-US" sz="2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100,000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6700" y="211667"/>
            <a:ext cx="8610600" cy="588433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this together – sun intensity varies a lot.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143001" y="2514600"/>
            <a:ext cx="3657599" cy="2590800"/>
          </a:xfrm>
          <a:prstGeom prst="wedgeRoundRectCallout">
            <a:avLst>
              <a:gd name="adj1" fmla="val 26640"/>
              <a:gd name="adj2" fmla="val -4905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In addition to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very regular cycles,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shorter cycles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“perturbations”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sunspots, volcanoes,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currents,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wildfires, etc.</a:t>
            </a:r>
          </a:p>
          <a:p>
            <a:pPr algn="ctr"/>
            <a:endParaRPr lang="en-US" sz="5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We’ll ignore them for now.</a:t>
            </a:r>
            <a:endParaRPr lang="en-US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56533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6700" y="228600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climate map has a </a:t>
            </a:r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info.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almost impossible to remember.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" y="788640"/>
            <a:ext cx="851154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152400" y="3200400"/>
            <a:ext cx="2841129" cy="2286000"/>
          </a:xfrm>
          <a:prstGeom prst="wedgeRoundRectCallout">
            <a:avLst>
              <a:gd name="adj1" fmla="val 32770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have</a:t>
            </a:r>
          </a:p>
          <a:p>
            <a:pPr algn="ctr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450,000 years of</a:t>
            </a:r>
          </a:p>
          <a:p>
            <a:pPr algn="ctr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data</a:t>
            </a:r>
          </a:p>
          <a:p>
            <a:pPr algn="ctr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ice cores</a:t>
            </a:r>
          </a:p>
          <a:p>
            <a:pPr algn="ctr"/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Antarctica.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flipV="1">
            <a:off x="2684092" y="144780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3928216" y="141732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5105400" y="141732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6629400" y="1405128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V="1">
            <a:off x="8229600" y="1417320"/>
            <a:ext cx="381000" cy="6096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257800" y="4267200"/>
            <a:ext cx="2743200" cy="18288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point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temperature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roughly once every</a:t>
            </a:r>
          </a:p>
          <a:p>
            <a:pPr algn="ctr"/>
            <a:r>
              <a:rPr lang="en-US" sz="2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100,000 years.</a:t>
            </a:r>
            <a:endParaRPr lang="en-US" sz="2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8" y="788640"/>
            <a:ext cx="8511540" cy="54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914401" y="5029200"/>
            <a:ext cx="2590799" cy="16764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record of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has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five peaks.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Milankovitch-4-Insolatio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2" y="63670"/>
            <a:ext cx="5447387" cy="2417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343399" y="63670"/>
            <a:ext cx="3810000" cy="317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 U N S H I N 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3" y="2198914"/>
            <a:ext cx="5447387" cy="253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3" y="4419600"/>
            <a:ext cx="5447386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458199" y="494995"/>
            <a:ext cx="152400" cy="5105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399" y="2198914"/>
            <a:ext cx="3810000" cy="317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 A R B O N   D I O X I D E</a:t>
            </a:r>
            <a:endParaRPr 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299" y="4440913"/>
            <a:ext cx="3810000" cy="317331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 E M P E R A T U R 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799" y="571195"/>
            <a:ext cx="152400" cy="5105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55227" y="494995"/>
            <a:ext cx="228600" cy="502227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81699" y="647395"/>
            <a:ext cx="152400" cy="51054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0174" y="838200"/>
            <a:ext cx="152400" cy="4457395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76200" y="1905000"/>
            <a:ext cx="3124199" cy="17526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compare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three graphs.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38959" y="3397469"/>
            <a:ext cx="3124199" cy="2546131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energy,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temperature, and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are obviously related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(but it’s complicated)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089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ular Callout 6"/>
          <p:cNvSpPr/>
          <p:nvPr/>
        </p:nvSpPr>
        <p:spPr>
          <a:xfrm>
            <a:off x="5943600" y="1981200"/>
            <a:ext cx="3065678" cy="3352800"/>
          </a:xfrm>
          <a:prstGeom prst="wedgeRoundRectCallout">
            <a:avLst>
              <a:gd name="adj1" fmla="val 29322"/>
              <a:gd name="adj2" fmla="val -4858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conclusion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beyond doubt: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</a:p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been higher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they are today.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089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07375" y="4343400"/>
            <a:ext cx="4207625" cy="152400"/>
          </a:xfrm>
          <a:prstGeom prst="rect">
            <a:avLst/>
          </a:prstGeom>
          <a:solidFill>
            <a:srgbClr val="FFE996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344010" y="1069951"/>
            <a:ext cx="2951779" cy="1409700"/>
          </a:xfrm>
          <a:prstGeom prst="wedgeRoundRectCallout">
            <a:avLst>
              <a:gd name="adj1" fmla="val -68592"/>
              <a:gd name="adj2" fmla="val 142515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sz="240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higher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distant past</a:t>
            </a:r>
            <a:endParaRPr lang="en-US" sz="2400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19800" y="2632677"/>
            <a:ext cx="2951779" cy="1058636"/>
          </a:xfrm>
          <a:prstGeom prst="wedgeRoundRectCallout">
            <a:avLst>
              <a:gd name="adj1" fmla="val -64612"/>
              <a:gd name="adj2" fmla="val 101513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little higher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 recently.</a:t>
            </a:r>
            <a:endParaRPr lang="en-US" sz="2400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95789" y="4772025"/>
            <a:ext cx="1800710" cy="704850"/>
          </a:xfrm>
          <a:prstGeom prst="wedgeRoundRectCallout">
            <a:avLst>
              <a:gd name="adj1" fmla="val -84371"/>
              <a:gd name="adj2" fmla="val -99051"/>
              <a:gd name="adj3" fmla="val 16667"/>
            </a:avLst>
          </a:prstGeom>
          <a:solidFill>
            <a:srgbClr val="FFE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br>
              <a:rPr lang="en-US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en-US" dirty="0">
              <a:solidFill>
                <a:schemeClr val="bg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Dioxide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2089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6019800" y="3733800"/>
            <a:ext cx="2895600" cy="2133600"/>
          </a:xfrm>
          <a:prstGeom prst="wedgeRoundRectCallout">
            <a:avLst>
              <a:gd name="adj1" fmla="val -34879"/>
              <a:gd name="adj2" fmla="val -4698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BUT,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problem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these graphs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56986" y="1014131"/>
            <a:ext cx="2895600" cy="1771173"/>
          </a:xfrm>
          <a:prstGeom prst="wedgeRoundRectCallout">
            <a:avLst>
              <a:gd name="adj1" fmla="val -58835"/>
              <a:gd name="adj2" fmla="val -8632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recent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fit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scale.</a:t>
            </a:r>
          </a:p>
        </p:txBody>
      </p:sp>
    </p:spTree>
    <p:extLst>
      <p:ext uri="{BB962C8B-B14F-4D97-AF65-F5344CB8AC3E}">
        <p14:creationId xmlns:p14="http://schemas.microsoft.com/office/powerpoint/2010/main" val="42649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rescaled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"/>
            <a:ext cx="5447386" cy="346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Vostok Temperature Color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61995"/>
            <a:ext cx="5447386" cy="34674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5867400" y="1837982"/>
            <a:ext cx="3085186" cy="4486617"/>
          </a:xfrm>
          <a:prstGeom prst="wedgeRoundRectCallout">
            <a:avLst>
              <a:gd name="adj1" fmla="val -56911"/>
              <a:gd name="adj2" fmla="val -7428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adjust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vertical scale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numbers 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can fit,</a:t>
            </a:r>
          </a:p>
          <a:p>
            <a:pPr algn="ctr"/>
            <a:endParaRPr lang="en-US" sz="1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see that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is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above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 “normal” range.</a:t>
            </a:r>
          </a:p>
        </p:txBody>
      </p:sp>
    </p:spTree>
    <p:extLst>
      <p:ext uri="{BB962C8B-B14F-4D97-AF65-F5344CB8AC3E}">
        <p14:creationId xmlns:p14="http://schemas.microsoft.com/office/powerpoint/2010/main" val="10516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Vostok Carbon rescaled Col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49564"/>
            <a:ext cx="7696200" cy="48988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152400" y="234961"/>
            <a:ext cx="3657600" cy="266063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bg2">
              <a:lumMod val="5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just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hundred years,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have “pushed”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system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out of line</a:t>
            </a:r>
          </a:p>
          <a:p>
            <a:pPr algn="ctr"/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“normal” cycles.</a:t>
            </a: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8610600" y="1447800"/>
            <a:ext cx="228600" cy="269880"/>
          </a:xfrm>
          <a:prstGeom prst="star5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010400" y="76200"/>
            <a:ext cx="1524000" cy="809804"/>
          </a:xfrm>
          <a:prstGeom prst="wedgeRoundRectCallout">
            <a:avLst>
              <a:gd name="adj1" fmla="val 63158"/>
              <a:gd name="adj2" fmla="val 13759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2015, 402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320"/>
            <a:ext cx="9144000" cy="42976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85800" y="3331452"/>
            <a:ext cx="5715000" cy="809804"/>
          </a:xfrm>
          <a:prstGeom prst="wedgeRoundRectCallout">
            <a:avLst>
              <a:gd name="adj1" fmla="val 28249"/>
              <a:gd name="adj2" fmla="val 493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students to describe this 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graph</a:t>
            </a:r>
            <a:endParaRPr lang="en-US" sz="22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own words.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5410200"/>
            <a:ext cx="7200900" cy="1038404"/>
          </a:xfrm>
          <a:prstGeom prst="wedgeRoundRectCallout">
            <a:avLst>
              <a:gd name="adj1" fmla="val 28249"/>
              <a:gd name="adj2" fmla="val 49314"/>
              <a:gd name="adj3" fmla="val 16667"/>
            </a:avLst>
          </a:prstGeom>
          <a:solidFill>
            <a:schemeClr val="bg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like your heart stayed between 70 and 130 beats per minute</a:t>
            </a:r>
          </a:p>
          <a:p>
            <a:pPr algn="ctr"/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20 years, and then suddenly went up to 200 – if you’re smart,</a:t>
            </a:r>
          </a:p>
          <a:p>
            <a:pPr algn="ctr"/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you’d want to know why, and if there are any consequences!</a:t>
            </a:r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7" y="432555"/>
            <a:ext cx="8126985" cy="60444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53200" y="152400"/>
            <a:ext cx="2362200" cy="990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76200" y="762000"/>
            <a:ext cx="3886200" cy="1981200"/>
          </a:xfrm>
          <a:prstGeom prst="wedgeRoundRectCallout">
            <a:avLst>
              <a:gd name="adj1" fmla="val 29754"/>
              <a:gd name="adj2" fmla="val 14682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October 2013,</a:t>
            </a:r>
          </a:p>
          <a:p>
            <a:pPr algn="ctr"/>
            <a:endParaRPr lang="en-US" sz="9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Pacific Ocean had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high temperatures.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267200" y="1524000"/>
            <a:ext cx="3923386" cy="2362200"/>
          </a:xfrm>
          <a:prstGeom prst="wedgeRoundRectCallout">
            <a:avLst>
              <a:gd name="adj1" fmla="val -98952"/>
              <a:gd name="adj2" fmla="val 7026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result was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strongest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hurricanes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measured 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Philippines.</a:t>
            </a:r>
          </a:p>
        </p:txBody>
      </p:sp>
    </p:spTree>
    <p:extLst>
      <p:ext uri="{BB962C8B-B14F-4D97-AF65-F5344CB8AC3E}">
        <p14:creationId xmlns:p14="http://schemas.microsoft.com/office/powerpoint/2010/main" val="13063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432356" cy="58099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2400" y="4343400"/>
            <a:ext cx="3505200" cy="22098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Weeks later,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hurricane carried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enormous amounts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energy northward. </a:t>
            </a:r>
          </a:p>
        </p:txBody>
      </p:sp>
    </p:spTree>
    <p:extLst>
      <p:ext uri="{BB962C8B-B14F-4D97-AF65-F5344CB8AC3E}">
        <p14:creationId xmlns:p14="http://schemas.microsoft.com/office/powerpoint/2010/main" val="19965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66700" y="228600"/>
            <a:ext cx="8610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“declutter” and focus.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“Describe the pattern of dry climates.”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251"/>
            <a:ext cx="8382000" cy="622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1531" y="152400"/>
            <a:ext cx="3473669" cy="990600"/>
          </a:xfrm>
          <a:prstGeom prst="wedgeRoundRectCallout">
            <a:avLst>
              <a:gd name="adj1" fmla="val 24728"/>
              <a:gd name="adj2" fmla="val 14466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190500" dist="50800" dir="5400000" sx="109000" sy="109000" algn="ctr" rotWithShape="0">
              <a:schemeClr val="bg1">
                <a:lumMod val="90000"/>
                <a:lumOff val="10000"/>
                <a:alpha val="8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 heat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toward the pole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715000" y="152401"/>
            <a:ext cx="3048000" cy="974270"/>
          </a:xfrm>
          <a:prstGeom prst="wedgeRoundRectCallout">
            <a:avLst>
              <a:gd name="adj1" fmla="val -67748"/>
              <a:gd name="adj2" fmla="val 32721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>
            <a:outerShdw blurRad="114300" dist="50800" dir="5400000" algn="ctr" rotWithShape="0">
              <a:schemeClr val="bg1">
                <a:lumMod val="90000"/>
                <a:lumOff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push cold air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 the equator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1530" y="152400"/>
            <a:ext cx="3473669" cy="990600"/>
          </a:xfrm>
          <a:prstGeom prst="wedgeRoundRectCallout">
            <a:avLst>
              <a:gd name="adj1" fmla="val 87814"/>
              <a:gd name="adj2" fmla="val -493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 heat</a:t>
            </a:r>
          </a:p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toward the pole</a:t>
            </a:r>
          </a:p>
        </p:txBody>
      </p:sp>
    </p:spTree>
    <p:extLst>
      <p:ext uri="{BB962C8B-B14F-4D97-AF65-F5344CB8AC3E}">
        <p14:creationId xmlns:p14="http://schemas.microsoft.com/office/powerpoint/2010/main" val="28034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7" y="994867"/>
            <a:ext cx="7291748" cy="50249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5699234" y="1006366"/>
            <a:ext cx="1828800" cy="7577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09600" y="228601"/>
            <a:ext cx="7848600" cy="8381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map shows world temperature two months later.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76201"/>
            <a:ext cx="8229600" cy="1142999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2014 </a:t>
            </a:r>
            <a:r>
              <a:rPr lang="en-US" sz="2200" u="sng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unusually cold in Michigan,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 at the average for the globe as a whole.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7160" y="4800600"/>
            <a:ext cx="4876800" cy="9906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“much cooler than average”</a:t>
            </a:r>
          </a:p>
          <a:p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“record coldest”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733800" y="5715000"/>
            <a:ext cx="5334000" cy="9906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“much warmer than average”</a:t>
            </a:r>
          </a:p>
          <a:p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areas “record warmest”</a:t>
            </a:r>
            <a:endParaRPr lang="en-US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5699234" y="1006366"/>
            <a:ext cx="1828800" cy="75773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143000" y="228600"/>
            <a:ext cx="6858000" cy="777766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rgbClr val="FFE9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look at the total for the entire year. </a:t>
            </a:r>
            <a:endParaRPr lang="en-US" sz="24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4256315"/>
            <a:ext cx="1828800" cy="1709058"/>
            <a:chOff x="1502230" y="4267200"/>
            <a:chExt cx="1828800" cy="1709058"/>
          </a:xfrm>
        </p:grpSpPr>
        <p:sp>
          <p:nvSpPr>
            <p:cNvPr id="7" name="Oval 6"/>
            <p:cNvSpPr/>
            <p:nvPr/>
          </p:nvSpPr>
          <p:spPr>
            <a:xfrm>
              <a:off x="1502230" y="4299858"/>
              <a:ext cx="1828800" cy="1676400"/>
            </a:xfrm>
            <a:prstGeom prst="ellipse">
              <a:avLst/>
            </a:prstGeom>
            <a:noFill/>
            <a:ln w="127000">
              <a:solidFill>
                <a:srgbClr val="00206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544490" y="4343137"/>
              <a:ext cx="1768803" cy="796238"/>
            </a:xfrm>
            <a:custGeom>
              <a:avLst/>
              <a:gdLst>
                <a:gd name="connsiteX0" fmla="*/ 0 w 1310182"/>
                <a:gd name="connsiteY0" fmla="*/ 457200 h 914400"/>
                <a:gd name="connsiteX1" fmla="*/ 655091 w 1310182"/>
                <a:gd name="connsiteY1" fmla="*/ 0 h 914400"/>
                <a:gd name="connsiteX2" fmla="*/ 1310182 w 1310182"/>
                <a:gd name="connsiteY2" fmla="*/ 457200 h 914400"/>
                <a:gd name="connsiteX3" fmla="*/ 655091 w 1310182"/>
                <a:gd name="connsiteY3" fmla="*/ 914400 h 914400"/>
                <a:gd name="connsiteX4" fmla="*/ 0 w 1310182"/>
                <a:gd name="connsiteY4" fmla="*/ 457200 h 914400"/>
                <a:gd name="connsiteX0" fmla="*/ 0 w 1473468"/>
                <a:gd name="connsiteY0" fmla="*/ 567093 h 917302"/>
                <a:gd name="connsiteX1" fmla="*/ 818377 w 1473468"/>
                <a:gd name="connsiteY1" fmla="*/ 1036 h 917302"/>
                <a:gd name="connsiteX2" fmla="*/ 1473468 w 1473468"/>
                <a:gd name="connsiteY2" fmla="*/ 458236 h 917302"/>
                <a:gd name="connsiteX3" fmla="*/ 818377 w 1473468"/>
                <a:gd name="connsiteY3" fmla="*/ 915436 h 917302"/>
                <a:gd name="connsiteX4" fmla="*/ 0 w 1473468"/>
                <a:gd name="connsiteY4" fmla="*/ 567093 h 917302"/>
                <a:gd name="connsiteX0" fmla="*/ 0 w 1723839"/>
                <a:gd name="connsiteY0" fmla="*/ 566324 h 916220"/>
                <a:gd name="connsiteX1" fmla="*/ 818377 w 1723839"/>
                <a:gd name="connsiteY1" fmla="*/ 267 h 916220"/>
                <a:gd name="connsiteX2" fmla="*/ 1723839 w 1723839"/>
                <a:gd name="connsiteY2" fmla="*/ 631638 h 916220"/>
                <a:gd name="connsiteX3" fmla="*/ 818377 w 1723839"/>
                <a:gd name="connsiteY3" fmla="*/ 914667 h 916220"/>
                <a:gd name="connsiteX4" fmla="*/ 0 w 1723839"/>
                <a:gd name="connsiteY4" fmla="*/ 566324 h 916220"/>
                <a:gd name="connsiteX0" fmla="*/ 0 w 1702068"/>
                <a:gd name="connsiteY0" fmla="*/ 566066 h 914433"/>
                <a:gd name="connsiteX1" fmla="*/ 818377 w 1702068"/>
                <a:gd name="connsiteY1" fmla="*/ 9 h 914433"/>
                <a:gd name="connsiteX2" fmla="*/ 1702068 w 1702068"/>
                <a:gd name="connsiteY2" fmla="*/ 555180 h 914433"/>
                <a:gd name="connsiteX3" fmla="*/ 818377 w 1702068"/>
                <a:gd name="connsiteY3" fmla="*/ 914409 h 914433"/>
                <a:gd name="connsiteX4" fmla="*/ 0 w 1702068"/>
                <a:gd name="connsiteY4" fmla="*/ 566066 h 914433"/>
                <a:gd name="connsiteX0" fmla="*/ 0 w 1702068"/>
                <a:gd name="connsiteY0" fmla="*/ 566066 h 783808"/>
                <a:gd name="connsiteX1" fmla="*/ 818377 w 1702068"/>
                <a:gd name="connsiteY1" fmla="*/ 9 h 783808"/>
                <a:gd name="connsiteX2" fmla="*/ 1702068 w 1702068"/>
                <a:gd name="connsiteY2" fmla="*/ 555180 h 783808"/>
                <a:gd name="connsiteX3" fmla="*/ 818377 w 1702068"/>
                <a:gd name="connsiteY3" fmla="*/ 783781 h 783808"/>
                <a:gd name="connsiteX4" fmla="*/ 0 w 1702068"/>
                <a:gd name="connsiteY4" fmla="*/ 566066 h 783808"/>
                <a:gd name="connsiteX0" fmla="*/ 0 w 1745611"/>
                <a:gd name="connsiteY0" fmla="*/ 544292 h 785013"/>
                <a:gd name="connsiteX1" fmla="*/ 861920 w 1745611"/>
                <a:gd name="connsiteY1" fmla="*/ 6 h 785013"/>
                <a:gd name="connsiteX2" fmla="*/ 1745611 w 1745611"/>
                <a:gd name="connsiteY2" fmla="*/ 555177 h 785013"/>
                <a:gd name="connsiteX3" fmla="*/ 861920 w 1745611"/>
                <a:gd name="connsiteY3" fmla="*/ 783778 h 785013"/>
                <a:gd name="connsiteX4" fmla="*/ 0 w 1745611"/>
                <a:gd name="connsiteY4" fmla="*/ 544292 h 785013"/>
                <a:gd name="connsiteX0" fmla="*/ 1273 w 1746884"/>
                <a:gd name="connsiteY0" fmla="*/ 544297 h 793513"/>
                <a:gd name="connsiteX1" fmla="*/ 863193 w 1746884"/>
                <a:gd name="connsiteY1" fmla="*/ 11 h 793513"/>
                <a:gd name="connsiteX2" fmla="*/ 1746884 w 1746884"/>
                <a:gd name="connsiteY2" fmla="*/ 555182 h 793513"/>
                <a:gd name="connsiteX3" fmla="*/ 863193 w 1746884"/>
                <a:gd name="connsiteY3" fmla="*/ 783783 h 793513"/>
                <a:gd name="connsiteX4" fmla="*/ 1273 w 1746884"/>
                <a:gd name="connsiteY4" fmla="*/ 544297 h 793513"/>
                <a:gd name="connsiteX0" fmla="*/ 1273 w 1747029"/>
                <a:gd name="connsiteY0" fmla="*/ 544297 h 793513"/>
                <a:gd name="connsiteX1" fmla="*/ 863193 w 1747029"/>
                <a:gd name="connsiteY1" fmla="*/ 11 h 793513"/>
                <a:gd name="connsiteX2" fmla="*/ 1746884 w 1747029"/>
                <a:gd name="connsiteY2" fmla="*/ 555182 h 793513"/>
                <a:gd name="connsiteX3" fmla="*/ 863193 w 1747029"/>
                <a:gd name="connsiteY3" fmla="*/ 783783 h 793513"/>
                <a:gd name="connsiteX4" fmla="*/ 1273 w 1747029"/>
                <a:gd name="connsiteY4" fmla="*/ 544297 h 793513"/>
                <a:gd name="connsiteX0" fmla="*/ 1280 w 1768803"/>
                <a:gd name="connsiteY0" fmla="*/ 544548 h 796238"/>
                <a:gd name="connsiteX1" fmla="*/ 863200 w 1768803"/>
                <a:gd name="connsiteY1" fmla="*/ 262 h 796238"/>
                <a:gd name="connsiteX2" fmla="*/ 1768662 w 1768803"/>
                <a:gd name="connsiteY2" fmla="*/ 598976 h 796238"/>
                <a:gd name="connsiteX3" fmla="*/ 863200 w 1768803"/>
                <a:gd name="connsiteY3" fmla="*/ 784034 h 796238"/>
                <a:gd name="connsiteX4" fmla="*/ 1280 w 1768803"/>
                <a:gd name="connsiteY4" fmla="*/ 544548 h 7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803" h="796238">
                  <a:moveTo>
                    <a:pt x="1280" y="544548"/>
                  </a:moveTo>
                  <a:cubicBezTo>
                    <a:pt x="33937" y="217976"/>
                    <a:pt x="568636" y="-8809"/>
                    <a:pt x="863200" y="262"/>
                  </a:cubicBezTo>
                  <a:cubicBezTo>
                    <a:pt x="1157764" y="9333"/>
                    <a:pt x="1779548" y="226728"/>
                    <a:pt x="1768662" y="598976"/>
                  </a:cubicBezTo>
                  <a:cubicBezTo>
                    <a:pt x="1768662" y="851481"/>
                    <a:pt x="1157764" y="793105"/>
                    <a:pt x="863200" y="784034"/>
                  </a:cubicBezTo>
                  <a:cubicBezTo>
                    <a:pt x="568636" y="774963"/>
                    <a:pt x="-31377" y="871120"/>
                    <a:pt x="1280" y="544548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890218" y="4267200"/>
              <a:ext cx="10310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15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72200" y="4256315"/>
            <a:ext cx="1828800" cy="1709058"/>
            <a:chOff x="1502230" y="4267200"/>
            <a:chExt cx="1828800" cy="1709058"/>
          </a:xfrm>
        </p:grpSpPr>
        <p:sp>
          <p:nvSpPr>
            <p:cNvPr id="12" name="Oval 11"/>
            <p:cNvSpPr/>
            <p:nvPr/>
          </p:nvSpPr>
          <p:spPr>
            <a:xfrm>
              <a:off x="1502230" y="4299858"/>
              <a:ext cx="1828800" cy="1676400"/>
            </a:xfrm>
            <a:prstGeom prst="ellipse">
              <a:avLst/>
            </a:prstGeom>
            <a:noFill/>
            <a:ln w="127000">
              <a:solidFill>
                <a:srgbClr val="80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2"/>
            <p:cNvSpPr/>
            <p:nvPr/>
          </p:nvSpPr>
          <p:spPr>
            <a:xfrm>
              <a:off x="1544490" y="4343137"/>
              <a:ext cx="1768803" cy="796238"/>
            </a:xfrm>
            <a:custGeom>
              <a:avLst/>
              <a:gdLst>
                <a:gd name="connsiteX0" fmla="*/ 0 w 1310182"/>
                <a:gd name="connsiteY0" fmla="*/ 457200 h 914400"/>
                <a:gd name="connsiteX1" fmla="*/ 655091 w 1310182"/>
                <a:gd name="connsiteY1" fmla="*/ 0 h 914400"/>
                <a:gd name="connsiteX2" fmla="*/ 1310182 w 1310182"/>
                <a:gd name="connsiteY2" fmla="*/ 457200 h 914400"/>
                <a:gd name="connsiteX3" fmla="*/ 655091 w 1310182"/>
                <a:gd name="connsiteY3" fmla="*/ 914400 h 914400"/>
                <a:gd name="connsiteX4" fmla="*/ 0 w 1310182"/>
                <a:gd name="connsiteY4" fmla="*/ 457200 h 914400"/>
                <a:gd name="connsiteX0" fmla="*/ 0 w 1473468"/>
                <a:gd name="connsiteY0" fmla="*/ 567093 h 917302"/>
                <a:gd name="connsiteX1" fmla="*/ 818377 w 1473468"/>
                <a:gd name="connsiteY1" fmla="*/ 1036 h 917302"/>
                <a:gd name="connsiteX2" fmla="*/ 1473468 w 1473468"/>
                <a:gd name="connsiteY2" fmla="*/ 458236 h 917302"/>
                <a:gd name="connsiteX3" fmla="*/ 818377 w 1473468"/>
                <a:gd name="connsiteY3" fmla="*/ 915436 h 917302"/>
                <a:gd name="connsiteX4" fmla="*/ 0 w 1473468"/>
                <a:gd name="connsiteY4" fmla="*/ 567093 h 917302"/>
                <a:gd name="connsiteX0" fmla="*/ 0 w 1723839"/>
                <a:gd name="connsiteY0" fmla="*/ 566324 h 916220"/>
                <a:gd name="connsiteX1" fmla="*/ 818377 w 1723839"/>
                <a:gd name="connsiteY1" fmla="*/ 267 h 916220"/>
                <a:gd name="connsiteX2" fmla="*/ 1723839 w 1723839"/>
                <a:gd name="connsiteY2" fmla="*/ 631638 h 916220"/>
                <a:gd name="connsiteX3" fmla="*/ 818377 w 1723839"/>
                <a:gd name="connsiteY3" fmla="*/ 914667 h 916220"/>
                <a:gd name="connsiteX4" fmla="*/ 0 w 1723839"/>
                <a:gd name="connsiteY4" fmla="*/ 566324 h 916220"/>
                <a:gd name="connsiteX0" fmla="*/ 0 w 1702068"/>
                <a:gd name="connsiteY0" fmla="*/ 566066 h 914433"/>
                <a:gd name="connsiteX1" fmla="*/ 818377 w 1702068"/>
                <a:gd name="connsiteY1" fmla="*/ 9 h 914433"/>
                <a:gd name="connsiteX2" fmla="*/ 1702068 w 1702068"/>
                <a:gd name="connsiteY2" fmla="*/ 555180 h 914433"/>
                <a:gd name="connsiteX3" fmla="*/ 818377 w 1702068"/>
                <a:gd name="connsiteY3" fmla="*/ 914409 h 914433"/>
                <a:gd name="connsiteX4" fmla="*/ 0 w 1702068"/>
                <a:gd name="connsiteY4" fmla="*/ 566066 h 914433"/>
                <a:gd name="connsiteX0" fmla="*/ 0 w 1702068"/>
                <a:gd name="connsiteY0" fmla="*/ 566066 h 783808"/>
                <a:gd name="connsiteX1" fmla="*/ 818377 w 1702068"/>
                <a:gd name="connsiteY1" fmla="*/ 9 h 783808"/>
                <a:gd name="connsiteX2" fmla="*/ 1702068 w 1702068"/>
                <a:gd name="connsiteY2" fmla="*/ 555180 h 783808"/>
                <a:gd name="connsiteX3" fmla="*/ 818377 w 1702068"/>
                <a:gd name="connsiteY3" fmla="*/ 783781 h 783808"/>
                <a:gd name="connsiteX4" fmla="*/ 0 w 1702068"/>
                <a:gd name="connsiteY4" fmla="*/ 566066 h 783808"/>
                <a:gd name="connsiteX0" fmla="*/ 0 w 1745611"/>
                <a:gd name="connsiteY0" fmla="*/ 544292 h 785013"/>
                <a:gd name="connsiteX1" fmla="*/ 861920 w 1745611"/>
                <a:gd name="connsiteY1" fmla="*/ 6 h 785013"/>
                <a:gd name="connsiteX2" fmla="*/ 1745611 w 1745611"/>
                <a:gd name="connsiteY2" fmla="*/ 555177 h 785013"/>
                <a:gd name="connsiteX3" fmla="*/ 861920 w 1745611"/>
                <a:gd name="connsiteY3" fmla="*/ 783778 h 785013"/>
                <a:gd name="connsiteX4" fmla="*/ 0 w 1745611"/>
                <a:gd name="connsiteY4" fmla="*/ 544292 h 785013"/>
                <a:gd name="connsiteX0" fmla="*/ 1273 w 1746884"/>
                <a:gd name="connsiteY0" fmla="*/ 544297 h 793513"/>
                <a:gd name="connsiteX1" fmla="*/ 863193 w 1746884"/>
                <a:gd name="connsiteY1" fmla="*/ 11 h 793513"/>
                <a:gd name="connsiteX2" fmla="*/ 1746884 w 1746884"/>
                <a:gd name="connsiteY2" fmla="*/ 555182 h 793513"/>
                <a:gd name="connsiteX3" fmla="*/ 863193 w 1746884"/>
                <a:gd name="connsiteY3" fmla="*/ 783783 h 793513"/>
                <a:gd name="connsiteX4" fmla="*/ 1273 w 1746884"/>
                <a:gd name="connsiteY4" fmla="*/ 544297 h 793513"/>
                <a:gd name="connsiteX0" fmla="*/ 1273 w 1747029"/>
                <a:gd name="connsiteY0" fmla="*/ 544297 h 793513"/>
                <a:gd name="connsiteX1" fmla="*/ 863193 w 1747029"/>
                <a:gd name="connsiteY1" fmla="*/ 11 h 793513"/>
                <a:gd name="connsiteX2" fmla="*/ 1746884 w 1747029"/>
                <a:gd name="connsiteY2" fmla="*/ 555182 h 793513"/>
                <a:gd name="connsiteX3" fmla="*/ 863193 w 1747029"/>
                <a:gd name="connsiteY3" fmla="*/ 783783 h 793513"/>
                <a:gd name="connsiteX4" fmla="*/ 1273 w 1747029"/>
                <a:gd name="connsiteY4" fmla="*/ 544297 h 793513"/>
                <a:gd name="connsiteX0" fmla="*/ 1280 w 1768803"/>
                <a:gd name="connsiteY0" fmla="*/ 544548 h 796238"/>
                <a:gd name="connsiteX1" fmla="*/ 863200 w 1768803"/>
                <a:gd name="connsiteY1" fmla="*/ 262 h 796238"/>
                <a:gd name="connsiteX2" fmla="*/ 1768662 w 1768803"/>
                <a:gd name="connsiteY2" fmla="*/ 598976 h 796238"/>
                <a:gd name="connsiteX3" fmla="*/ 863200 w 1768803"/>
                <a:gd name="connsiteY3" fmla="*/ 784034 h 796238"/>
                <a:gd name="connsiteX4" fmla="*/ 1280 w 1768803"/>
                <a:gd name="connsiteY4" fmla="*/ 544548 h 7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803" h="796238">
                  <a:moveTo>
                    <a:pt x="1280" y="544548"/>
                  </a:moveTo>
                  <a:cubicBezTo>
                    <a:pt x="33937" y="217976"/>
                    <a:pt x="568636" y="-8809"/>
                    <a:pt x="863200" y="262"/>
                  </a:cubicBezTo>
                  <a:cubicBezTo>
                    <a:pt x="1157764" y="9333"/>
                    <a:pt x="1779548" y="226728"/>
                    <a:pt x="1768662" y="598976"/>
                  </a:cubicBezTo>
                  <a:cubicBezTo>
                    <a:pt x="1768662" y="851481"/>
                    <a:pt x="1157764" y="793105"/>
                    <a:pt x="863200" y="784034"/>
                  </a:cubicBezTo>
                  <a:cubicBezTo>
                    <a:pt x="568636" y="774963"/>
                    <a:pt x="-31377" y="871120"/>
                    <a:pt x="1280" y="544548"/>
                  </a:cubicBezTo>
                  <a:close/>
                </a:path>
              </a:pathLst>
            </a:cu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8621" y="4267200"/>
              <a:ext cx="145424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742</a:t>
              </a:r>
              <a:endPara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</p:grpSp>
      <p:sp>
        <p:nvSpPr>
          <p:cNvPr id="15" name="Oval Callout 14"/>
          <p:cNvSpPr/>
          <p:nvPr/>
        </p:nvSpPr>
        <p:spPr>
          <a:xfrm>
            <a:off x="457200" y="5536366"/>
            <a:ext cx="838200" cy="800100"/>
          </a:xfrm>
          <a:prstGeom prst="wedgeEllipseCallout">
            <a:avLst>
              <a:gd name="adj1" fmla="val 128518"/>
              <a:gd name="adj2" fmla="val -66752"/>
            </a:avLst>
          </a:prstGeom>
          <a:solidFill>
            <a:schemeClr val="bg2">
              <a:lumMod val="50000"/>
              <a:lumOff val="50000"/>
            </a:schemeClr>
          </a:solidFill>
          <a:ln w="12700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6944" y="5445794"/>
            <a:ext cx="664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7426005" y="5727670"/>
            <a:ext cx="1607188" cy="847393"/>
          </a:xfrm>
          <a:prstGeom prst="wedgeEllipseCallout">
            <a:avLst>
              <a:gd name="adj1" fmla="val -44539"/>
              <a:gd name="adj2" fmla="val -87800"/>
            </a:avLst>
          </a:prstGeom>
          <a:solidFill>
            <a:srgbClr val="FF0000"/>
          </a:solidFill>
          <a:ln w="127000">
            <a:solidFill>
              <a:srgbClr val="8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0" y="5693368"/>
            <a:ext cx="1157222" cy="1161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196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3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5" grpId="0"/>
      <p:bldP spid="26" grpId="0" animBg="1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0020" y="990600"/>
            <a:ext cx="8823960" cy="5181600"/>
          </a:xfrm>
          <a:prstGeom prst="rect">
            <a:avLst/>
          </a:prstGeom>
          <a:solidFill>
            <a:srgbClr val="0012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811780" y="1952719"/>
            <a:ext cx="3505200" cy="27051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one Blogger asked: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global warming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real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unusually cold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395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0020" y="990600"/>
            <a:ext cx="8823960" cy="5181600"/>
          </a:xfrm>
          <a:prstGeom prst="rect">
            <a:avLst/>
          </a:prstGeom>
          <a:solidFill>
            <a:srgbClr val="0012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811780" y="1952719"/>
            <a:ext cx="3505200" cy="27051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one Blogger asked: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global warming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real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unusually cold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States?</a:t>
            </a:r>
          </a:p>
        </p:txBody>
      </p:sp>
      <p:sp>
        <p:nvSpPr>
          <p:cNvPr id="3" name="Rectangle 2"/>
          <p:cNvSpPr/>
          <p:nvPr/>
        </p:nvSpPr>
        <p:spPr>
          <a:xfrm rot="20667508">
            <a:off x="3203491" y="306506"/>
            <a:ext cx="96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Eh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1168" y="4632594"/>
            <a:ext cx="75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910472">
            <a:off x="6864410" y="1008951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130580">
            <a:off x="6281718" y="5341011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Ndiyo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6314" y="4196154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Haa’n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929575">
            <a:off x="4837648" y="987179"/>
            <a:ext cx="124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Oui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892606">
            <a:off x="4993015" y="4667806"/>
            <a:ext cx="2134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Na’am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525066">
            <a:off x="727898" y="1815188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020" y="4322367"/>
            <a:ext cx="107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799897">
            <a:off x="3972908" y="518675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15161" y="1640034"/>
            <a:ext cx="101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0838425">
            <a:off x="6524011" y="3586553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Evet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5502" y="2077914"/>
            <a:ext cx="1241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Tak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191682">
            <a:off x="5804326" y="379932"/>
            <a:ext cx="132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Aye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890497">
            <a:off x="1035228" y="3432151"/>
            <a:ext cx="932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35717">
            <a:off x="5293968" y="5572219"/>
            <a:ext cx="93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57358">
            <a:off x="2998565" y="1424184"/>
            <a:ext cx="1434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Han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766990">
            <a:off x="1743928" y="673205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Aap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28916">
            <a:off x="82808" y="883716"/>
            <a:ext cx="1699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Hwa’a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375706">
            <a:off x="1646252" y="2636188"/>
            <a:ext cx="111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‘Ae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818157">
            <a:off x="8210769" y="4858049"/>
            <a:ext cx="91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464" y="2743889"/>
            <a:ext cx="114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271364">
            <a:off x="1727151" y="5079721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263345">
            <a:off x="-29797" y="4912239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5376" y="5970925"/>
            <a:ext cx="15491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Tamo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213" y="3888378"/>
            <a:ext cx="994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Yin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04714" y="905470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235717">
            <a:off x="6956518" y="6064715"/>
            <a:ext cx="1133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 rot="492208">
            <a:off x="1995798" y="5893981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 rot="890497">
            <a:off x="8156358" y="3079501"/>
            <a:ext cx="731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 rot="20348962">
            <a:off x="7724154" y="2534880"/>
            <a:ext cx="83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81955" y="2897126"/>
            <a:ext cx="75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426" y="5835778"/>
            <a:ext cx="14830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Ngee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 rot="20442761">
            <a:off x="2718036" y="5472789"/>
            <a:ext cx="1106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Yao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8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38999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0020" y="990600"/>
            <a:ext cx="8823960" cy="5181600"/>
          </a:xfrm>
          <a:prstGeom prst="rect">
            <a:avLst/>
          </a:prstGeom>
          <a:solidFill>
            <a:srgbClr val="0012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811780" y="1952719"/>
            <a:ext cx="3505200" cy="2705100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one Blogger asked: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global warming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real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is unusually cold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States?</a:t>
            </a:r>
          </a:p>
        </p:txBody>
      </p:sp>
      <p:sp>
        <p:nvSpPr>
          <p:cNvPr id="3" name="Rectangle 2"/>
          <p:cNvSpPr/>
          <p:nvPr/>
        </p:nvSpPr>
        <p:spPr>
          <a:xfrm rot="20667508">
            <a:off x="3203491" y="306506"/>
            <a:ext cx="96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Eh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1168" y="4632594"/>
            <a:ext cx="75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910472">
            <a:off x="6864410" y="1008951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130580">
            <a:off x="6281718" y="5341011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Ndiyo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6314" y="4196154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Haa’n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929575">
            <a:off x="4837648" y="987179"/>
            <a:ext cx="124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Oui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0892606">
            <a:off x="4993015" y="4667806"/>
            <a:ext cx="2134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Na’am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0525066">
            <a:off x="727898" y="1815188"/>
            <a:ext cx="119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4020" y="4322367"/>
            <a:ext cx="107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799897">
            <a:off x="3972908" y="5186754"/>
            <a:ext cx="134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Sim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15161" y="1640034"/>
            <a:ext cx="101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0838425">
            <a:off x="6524011" y="3586553"/>
            <a:ext cx="1534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Evet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5502" y="2077914"/>
            <a:ext cx="1241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Tak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191682">
            <a:off x="5804326" y="379932"/>
            <a:ext cx="132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Aye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890497">
            <a:off x="1035228" y="3432151"/>
            <a:ext cx="932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35717">
            <a:off x="5293968" y="5572219"/>
            <a:ext cx="93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257358">
            <a:off x="2998565" y="1424184"/>
            <a:ext cx="1434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Han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766990">
            <a:off x="1743928" y="673205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Aap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28916">
            <a:off x="82808" y="883716"/>
            <a:ext cx="1699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Hwa’a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375706">
            <a:off x="1646252" y="2636188"/>
            <a:ext cx="111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‘Ae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818157">
            <a:off x="8210769" y="4858049"/>
            <a:ext cx="91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9464" y="2743889"/>
            <a:ext cx="114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271364">
            <a:off x="1727151" y="5079721"/>
            <a:ext cx="994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263345">
            <a:off x="-29797" y="4912239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5376" y="5970925"/>
            <a:ext cx="15491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Tamo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213" y="3888378"/>
            <a:ext cx="994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Yin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04714" y="905470"/>
            <a:ext cx="639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235717">
            <a:off x="6956518" y="6064715"/>
            <a:ext cx="1133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 rot="492208">
            <a:off x="1995798" y="5893981"/>
            <a:ext cx="57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 rot="890497">
            <a:off x="8156358" y="3079501"/>
            <a:ext cx="731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 rot="20348962">
            <a:off x="7724154" y="2534880"/>
            <a:ext cx="833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81955" y="2897126"/>
            <a:ext cx="75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426" y="5835778"/>
            <a:ext cx="14830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Ngee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 rot="20442761">
            <a:off x="2718036" y="5472789"/>
            <a:ext cx="1106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Yao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7" y="296168"/>
            <a:ext cx="8298180" cy="6412230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4168730" y="4784032"/>
            <a:ext cx="4824973" cy="810708"/>
          </a:xfrm>
          <a:prstGeom prst="wedgeRoundRectCallout">
            <a:avLst>
              <a:gd name="adj1" fmla="val 24134"/>
              <a:gd name="adj2" fmla="val 5053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</a:t>
            </a:r>
            <a:r>
              <a:rPr lang="en-US" sz="24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this brand-new map for 2015?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3286"/>
            <a:ext cx="6748272" cy="659892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78536" y="2743200"/>
            <a:ext cx="7924800" cy="1981200"/>
          </a:xfrm>
          <a:prstGeom prst="wedgeRoundRectCallout">
            <a:avLst>
              <a:gd name="adj1" fmla="val -18985"/>
              <a:gd name="adj2" fmla="val -4925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</a:t>
            </a:r>
            <a:r>
              <a:rPr lang="en-US" sz="2200" dirty="0" err="1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did this research are </a:t>
            </a:r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in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Australia, Argentina, Canada, China, England, </a:t>
            </a: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Germany, Israel, Italy, Korea, and South Africa, </a:t>
            </a:r>
          </a:p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NCAR, NOAA, and 3 U.S. universities.</a:t>
            </a:r>
          </a:p>
        </p:txBody>
      </p:sp>
    </p:spTree>
    <p:extLst>
      <p:ext uri="{BB962C8B-B14F-4D97-AF65-F5344CB8AC3E}">
        <p14:creationId xmlns:p14="http://schemas.microsoft.com/office/powerpoint/2010/main" val="33499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447800" y="1780374"/>
            <a:ext cx="63246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a copy on their own computers for these purposes: 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1. to help them review the workshop,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to show the presentation in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own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classrooms, 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at sessions they present at teacher conferences,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or to administrators in their own school or district,</a:t>
            </a:r>
          </a:p>
          <a:p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to use individual frames (with attribution)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permission for </a:t>
            </a:r>
            <a:r>
              <a:rPr lang="en-US" sz="16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posting frames on a personal blog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uploading to any network or website</a:t>
            </a:r>
            <a:b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accessed from outside your school, 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pgersmehl@gmail.com </a:t>
            </a: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82000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 looking at:     </a:t>
            </a:r>
            <a:r>
              <a:rPr lang="en-US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://www.abc.net.au/news/2015-12-17/queensland-drought-photos-before-after/7035610</a:t>
            </a: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295400" y="228600"/>
            <a:ext cx="6248400" cy="1524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causes tropical deserts?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Rain near the equator.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" y="1873250"/>
            <a:ext cx="7226300" cy="31115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330200">
              <a:schemeClr val="accent3">
                <a:lumMod val="75000"/>
                <a:alpha val="84000"/>
              </a:schemeClr>
            </a:glow>
          </a:effectLst>
        </p:spPr>
      </p:pic>
      <p:sp>
        <p:nvSpPr>
          <p:cNvPr id="9" name="Rounded Rectangular Callout 8"/>
          <p:cNvSpPr/>
          <p:nvPr/>
        </p:nvSpPr>
        <p:spPr>
          <a:xfrm>
            <a:off x="2962603" y="4413250"/>
            <a:ext cx="33528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globe is turned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equator is up.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19400" y="3810000"/>
            <a:ext cx="3505200" cy="283464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Sun-heated air </a:t>
            </a:r>
          </a:p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rises and makes rain</a:t>
            </a:r>
          </a:p>
          <a:p>
            <a:pPr algn="ctr"/>
            <a:r>
              <a:rPr lang="en-US" sz="24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equator . . .</a:t>
            </a:r>
          </a:p>
          <a:p>
            <a:pPr algn="ctr"/>
            <a:endParaRPr lang="en-US" sz="1000" dirty="0" smtClean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endParaRPr lang="en-US" sz="2200" dirty="0">
              <a:solidFill>
                <a:srgbClr val="001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 smtClean="0">
                <a:solidFill>
                  <a:srgbClr val="001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962603" y="5747658"/>
            <a:ext cx="3285797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to come down somewhere</a:t>
            </a:r>
            <a:r>
              <a:rPr lang="en-US" sz="24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7200" y="228600"/>
            <a:ext cx="8229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about the earth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(size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rotation, distance from sun,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of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atmosphere, etc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20-30 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14400" y="5715000"/>
            <a:ext cx="7315200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where the air comes down, it makes a desert.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" y="228600"/>
            <a:ext cx="8229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facts about the earth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(size, rotation, distance from sun, composition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atmosphere, etc.)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20-30 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14400" y="5715000"/>
            <a:ext cx="7315200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where the air comes down, it makes a desert.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" y="228600"/>
            <a:ext cx="8229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facts about the earth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(size, rotation, distance from sun, composition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atmosphere, etc.)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20-30 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4246" y="5507182"/>
            <a:ext cx="8610600" cy="117763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geographic pattern of deserts?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42880" y="2927215"/>
            <a:ext cx="1073094" cy="485459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094" h="485459">
                <a:moveTo>
                  <a:pt x="1066867" y="261754"/>
                </a:moveTo>
                <a:cubicBezTo>
                  <a:pt x="1077662" y="335414"/>
                  <a:pt x="1082107" y="438284"/>
                  <a:pt x="1013527" y="471304"/>
                </a:cubicBezTo>
                <a:cubicBezTo>
                  <a:pt x="944947" y="504324"/>
                  <a:pt x="779847" y="470669"/>
                  <a:pt x="655387" y="459874"/>
                </a:cubicBezTo>
                <a:cubicBezTo>
                  <a:pt x="530927" y="449079"/>
                  <a:pt x="375987" y="433204"/>
                  <a:pt x="266767" y="406534"/>
                </a:cubicBezTo>
                <a:cubicBezTo>
                  <a:pt x="157547" y="379864"/>
                  <a:pt x="-3743" y="346209"/>
                  <a:pt x="67" y="299854"/>
                </a:cubicBezTo>
                <a:cubicBezTo>
                  <a:pt x="3877" y="253499"/>
                  <a:pt x="174692" y="176029"/>
                  <a:pt x="289627" y="128404"/>
                </a:cubicBezTo>
                <a:cubicBezTo>
                  <a:pt x="404562" y="80779"/>
                  <a:pt x="579822" y="30614"/>
                  <a:pt x="689677" y="14104"/>
                </a:cubicBezTo>
                <a:cubicBezTo>
                  <a:pt x="799532" y="-2406"/>
                  <a:pt x="885892" y="-11931"/>
                  <a:pt x="948757" y="29344"/>
                </a:cubicBezTo>
                <a:cubicBezTo>
                  <a:pt x="1011622" y="70619"/>
                  <a:pt x="1056072" y="188094"/>
                  <a:pt x="1066867" y="261754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28428" y="2934120"/>
            <a:ext cx="2832765" cy="625814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7074 w 1073301"/>
              <a:gd name="connsiteY0" fmla="*/ 261754 h 484256"/>
              <a:gd name="connsiteX1" fmla="*/ 1013734 w 1073301"/>
              <a:gd name="connsiteY1" fmla="*/ 471304 h 484256"/>
              <a:gd name="connsiteX2" fmla="*/ 655594 w 1073301"/>
              <a:gd name="connsiteY2" fmla="*/ 459874 h 484256"/>
              <a:gd name="connsiteX3" fmla="*/ 245512 w 1073301"/>
              <a:gd name="connsiteY3" fmla="*/ 444634 h 484256"/>
              <a:gd name="connsiteX4" fmla="*/ 274 w 1073301"/>
              <a:gd name="connsiteY4" fmla="*/ 299854 h 484256"/>
              <a:gd name="connsiteX5" fmla="*/ 289834 w 1073301"/>
              <a:gd name="connsiteY5" fmla="*/ 128404 h 484256"/>
              <a:gd name="connsiteX6" fmla="*/ 689884 w 1073301"/>
              <a:gd name="connsiteY6" fmla="*/ 14104 h 484256"/>
              <a:gd name="connsiteX7" fmla="*/ 948964 w 1073301"/>
              <a:gd name="connsiteY7" fmla="*/ 29344 h 484256"/>
              <a:gd name="connsiteX8" fmla="*/ 1067074 w 1073301"/>
              <a:gd name="connsiteY8" fmla="*/ 261754 h 484256"/>
              <a:gd name="connsiteX0" fmla="*/ 1067075 w 1073145"/>
              <a:gd name="connsiteY0" fmla="*/ 261754 h 504749"/>
              <a:gd name="connsiteX1" fmla="*/ 1013735 w 1073145"/>
              <a:gd name="connsiteY1" fmla="*/ 471304 h 504749"/>
              <a:gd name="connsiteX2" fmla="*/ 660194 w 1073145"/>
              <a:gd name="connsiteY2" fmla="*/ 501784 h 504749"/>
              <a:gd name="connsiteX3" fmla="*/ 245513 w 1073145"/>
              <a:gd name="connsiteY3" fmla="*/ 444634 h 504749"/>
              <a:gd name="connsiteX4" fmla="*/ 275 w 1073145"/>
              <a:gd name="connsiteY4" fmla="*/ 299854 h 504749"/>
              <a:gd name="connsiteX5" fmla="*/ 289835 w 1073145"/>
              <a:gd name="connsiteY5" fmla="*/ 128404 h 504749"/>
              <a:gd name="connsiteX6" fmla="*/ 689885 w 1073145"/>
              <a:gd name="connsiteY6" fmla="*/ 14104 h 504749"/>
              <a:gd name="connsiteX7" fmla="*/ 948965 w 1073145"/>
              <a:gd name="connsiteY7" fmla="*/ 29344 h 504749"/>
              <a:gd name="connsiteX8" fmla="*/ 1067075 w 1073145"/>
              <a:gd name="connsiteY8" fmla="*/ 261754 h 504749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43344 h 486339"/>
              <a:gd name="connsiteX1" fmla="*/ 1013735 w 1073145"/>
              <a:gd name="connsiteY1" fmla="*/ 452894 h 486339"/>
              <a:gd name="connsiteX2" fmla="*/ 660194 w 1073145"/>
              <a:gd name="connsiteY2" fmla="*/ 483374 h 486339"/>
              <a:gd name="connsiteX3" fmla="*/ 245513 w 1073145"/>
              <a:gd name="connsiteY3" fmla="*/ 426224 h 486339"/>
              <a:gd name="connsiteX4" fmla="*/ 275 w 1073145"/>
              <a:gd name="connsiteY4" fmla="*/ 281444 h 486339"/>
              <a:gd name="connsiteX5" fmla="*/ 289835 w 1073145"/>
              <a:gd name="connsiteY5" fmla="*/ 109994 h 486339"/>
              <a:gd name="connsiteX6" fmla="*/ 510694 w 1073145"/>
              <a:gd name="connsiteY6" fmla="*/ 34930 h 486339"/>
              <a:gd name="connsiteX7" fmla="*/ 712880 w 1073145"/>
              <a:gd name="connsiteY7" fmla="*/ 37604 h 486339"/>
              <a:gd name="connsiteX8" fmla="*/ 948965 w 1073145"/>
              <a:gd name="connsiteY8" fmla="*/ 10934 h 486339"/>
              <a:gd name="connsiteX9" fmla="*/ 1067075 w 1073145"/>
              <a:gd name="connsiteY9" fmla="*/ 243344 h 486339"/>
              <a:gd name="connsiteX0" fmla="*/ 1067075 w 1078359"/>
              <a:gd name="connsiteY0" fmla="*/ 278347 h 521342"/>
              <a:gd name="connsiteX1" fmla="*/ 1013735 w 1078359"/>
              <a:gd name="connsiteY1" fmla="*/ 487897 h 521342"/>
              <a:gd name="connsiteX2" fmla="*/ 660194 w 1078359"/>
              <a:gd name="connsiteY2" fmla="*/ 518377 h 521342"/>
              <a:gd name="connsiteX3" fmla="*/ 245513 w 1078359"/>
              <a:gd name="connsiteY3" fmla="*/ 461227 h 521342"/>
              <a:gd name="connsiteX4" fmla="*/ 275 w 1078359"/>
              <a:gd name="connsiteY4" fmla="*/ 316447 h 521342"/>
              <a:gd name="connsiteX5" fmla="*/ 289835 w 1078359"/>
              <a:gd name="connsiteY5" fmla="*/ 144997 h 521342"/>
              <a:gd name="connsiteX6" fmla="*/ 510694 w 1078359"/>
              <a:gd name="connsiteY6" fmla="*/ 69933 h 521342"/>
              <a:gd name="connsiteX7" fmla="*/ 712880 w 1078359"/>
              <a:gd name="connsiteY7" fmla="*/ 72607 h 521342"/>
              <a:gd name="connsiteX8" fmla="*/ 878447 w 1078359"/>
              <a:gd name="connsiteY8" fmla="*/ 7837 h 521342"/>
              <a:gd name="connsiteX9" fmla="*/ 1067075 w 1078359"/>
              <a:gd name="connsiteY9" fmla="*/ 278347 h 521342"/>
              <a:gd name="connsiteX0" fmla="*/ 1067075 w 1078359"/>
              <a:gd name="connsiteY0" fmla="*/ 278031 h 521026"/>
              <a:gd name="connsiteX1" fmla="*/ 1013735 w 1078359"/>
              <a:gd name="connsiteY1" fmla="*/ 487581 h 521026"/>
              <a:gd name="connsiteX2" fmla="*/ 660194 w 1078359"/>
              <a:gd name="connsiteY2" fmla="*/ 518061 h 521026"/>
              <a:gd name="connsiteX3" fmla="*/ 245513 w 1078359"/>
              <a:gd name="connsiteY3" fmla="*/ 460911 h 521026"/>
              <a:gd name="connsiteX4" fmla="*/ 275 w 1078359"/>
              <a:gd name="connsiteY4" fmla="*/ 316131 h 521026"/>
              <a:gd name="connsiteX5" fmla="*/ 289835 w 1078359"/>
              <a:gd name="connsiteY5" fmla="*/ 144681 h 521026"/>
              <a:gd name="connsiteX6" fmla="*/ 480034 w 1078359"/>
              <a:gd name="connsiteY6" fmla="*/ 39137 h 521026"/>
              <a:gd name="connsiteX7" fmla="*/ 712880 w 1078359"/>
              <a:gd name="connsiteY7" fmla="*/ 72291 h 521026"/>
              <a:gd name="connsiteX8" fmla="*/ 878447 w 1078359"/>
              <a:gd name="connsiteY8" fmla="*/ 7521 h 521026"/>
              <a:gd name="connsiteX9" fmla="*/ 1067075 w 1078359"/>
              <a:gd name="connsiteY9" fmla="*/ 278031 h 521026"/>
              <a:gd name="connsiteX0" fmla="*/ 1067075 w 1080514"/>
              <a:gd name="connsiteY0" fmla="*/ 303497 h 546492"/>
              <a:gd name="connsiteX1" fmla="*/ 1013735 w 1080514"/>
              <a:gd name="connsiteY1" fmla="*/ 513047 h 546492"/>
              <a:gd name="connsiteX2" fmla="*/ 660194 w 1080514"/>
              <a:gd name="connsiteY2" fmla="*/ 543527 h 546492"/>
              <a:gd name="connsiteX3" fmla="*/ 245513 w 1080514"/>
              <a:gd name="connsiteY3" fmla="*/ 486377 h 546492"/>
              <a:gd name="connsiteX4" fmla="*/ 275 w 1080514"/>
              <a:gd name="connsiteY4" fmla="*/ 341597 h 546492"/>
              <a:gd name="connsiteX5" fmla="*/ 289835 w 1080514"/>
              <a:gd name="connsiteY5" fmla="*/ 170147 h 546492"/>
              <a:gd name="connsiteX6" fmla="*/ 480034 w 1080514"/>
              <a:gd name="connsiteY6" fmla="*/ 64603 h 546492"/>
              <a:gd name="connsiteX7" fmla="*/ 712880 w 1080514"/>
              <a:gd name="connsiteY7" fmla="*/ 97757 h 546492"/>
              <a:gd name="connsiteX8" fmla="*/ 849320 w 1080514"/>
              <a:gd name="connsiteY8" fmla="*/ 6317 h 546492"/>
              <a:gd name="connsiteX9" fmla="*/ 1067075 w 1080514"/>
              <a:gd name="connsiteY9" fmla="*/ 303497 h 546492"/>
              <a:gd name="connsiteX0" fmla="*/ 1067075 w 1071706"/>
              <a:gd name="connsiteY0" fmla="*/ 303497 h 575399"/>
              <a:gd name="connsiteX1" fmla="*/ 970811 w 1071706"/>
              <a:gd name="connsiteY1" fmla="*/ 558767 h 575399"/>
              <a:gd name="connsiteX2" fmla="*/ 660194 w 1071706"/>
              <a:gd name="connsiteY2" fmla="*/ 543527 h 575399"/>
              <a:gd name="connsiteX3" fmla="*/ 245513 w 1071706"/>
              <a:gd name="connsiteY3" fmla="*/ 486377 h 575399"/>
              <a:gd name="connsiteX4" fmla="*/ 275 w 1071706"/>
              <a:gd name="connsiteY4" fmla="*/ 341597 h 575399"/>
              <a:gd name="connsiteX5" fmla="*/ 289835 w 1071706"/>
              <a:gd name="connsiteY5" fmla="*/ 170147 h 575399"/>
              <a:gd name="connsiteX6" fmla="*/ 480034 w 1071706"/>
              <a:gd name="connsiteY6" fmla="*/ 64603 h 575399"/>
              <a:gd name="connsiteX7" fmla="*/ 712880 w 1071706"/>
              <a:gd name="connsiteY7" fmla="*/ 97757 h 575399"/>
              <a:gd name="connsiteX8" fmla="*/ 849320 w 1071706"/>
              <a:gd name="connsiteY8" fmla="*/ 6317 h 575399"/>
              <a:gd name="connsiteX9" fmla="*/ 1067075 w 1071706"/>
              <a:gd name="connsiteY9" fmla="*/ 303497 h 575399"/>
              <a:gd name="connsiteX0" fmla="*/ 1067097 w 1071118"/>
              <a:gd name="connsiteY0" fmla="*/ 303497 h 577823"/>
              <a:gd name="connsiteX1" fmla="*/ 970833 w 1071118"/>
              <a:gd name="connsiteY1" fmla="*/ 558767 h 577823"/>
              <a:gd name="connsiteX2" fmla="*/ 727668 w 1071118"/>
              <a:gd name="connsiteY2" fmla="*/ 551147 h 577823"/>
              <a:gd name="connsiteX3" fmla="*/ 245535 w 1071118"/>
              <a:gd name="connsiteY3" fmla="*/ 486377 h 577823"/>
              <a:gd name="connsiteX4" fmla="*/ 297 w 1071118"/>
              <a:gd name="connsiteY4" fmla="*/ 341597 h 577823"/>
              <a:gd name="connsiteX5" fmla="*/ 289857 w 1071118"/>
              <a:gd name="connsiteY5" fmla="*/ 170147 h 577823"/>
              <a:gd name="connsiteX6" fmla="*/ 480056 w 1071118"/>
              <a:gd name="connsiteY6" fmla="*/ 64603 h 577823"/>
              <a:gd name="connsiteX7" fmla="*/ 712902 w 1071118"/>
              <a:gd name="connsiteY7" fmla="*/ 97757 h 577823"/>
              <a:gd name="connsiteX8" fmla="*/ 849342 w 1071118"/>
              <a:gd name="connsiteY8" fmla="*/ 6317 h 577823"/>
              <a:gd name="connsiteX9" fmla="*/ 1067097 w 1071118"/>
              <a:gd name="connsiteY9" fmla="*/ 303497 h 577823"/>
              <a:gd name="connsiteX0" fmla="*/ 1067097 w 1069803"/>
              <a:gd name="connsiteY0" fmla="*/ 303497 h 630630"/>
              <a:gd name="connsiteX1" fmla="*/ 955503 w 1069803"/>
              <a:gd name="connsiteY1" fmla="*/ 619727 h 630630"/>
              <a:gd name="connsiteX2" fmla="*/ 727668 w 1069803"/>
              <a:gd name="connsiteY2" fmla="*/ 551147 h 630630"/>
              <a:gd name="connsiteX3" fmla="*/ 245535 w 1069803"/>
              <a:gd name="connsiteY3" fmla="*/ 486377 h 630630"/>
              <a:gd name="connsiteX4" fmla="*/ 297 w 1069803"/>
              <a:gd name="connsiteY4" fmla="*/ 341597 h 630630"/>
              <a:gd name="connsiteX5" fmla="*/ 289857 w 1069803"/>
              <a:gd name="connsiteY5" fmla="*/ 170147 h 630630"/>
              <a:gd name="connsiteX6" fmla="*/ 480056 w 1069803"/>
              <a:gd name="connsiteY6" fmla="*/ 64603 h 630630"/>
              <a:gd name="connsiteX7" fmla="*/ 712902 w 1069803"/>
              <a:gd name="connsiteY7" fmla="*/ 97757 h 630630"/>
              <a:gd name="connsiteX8" fmla="*/ 849342 w 1069803"/>
              <a:gd name="connsiteY8" fmla="*/ 6317 h 630630"/>
              <a:gd name="connsiteX9" fmla="*/ 1067097 w 1069803"/>
              <a:gd name="connsiteY9" fmla="*/ 303497 h 630630"/>
              <a:gd name="connsiteX0" fmla="*/ 1067097 w 1068090"/>
              <a:gd name="connsiteY0" fmla="*/ 303497 h 623630"/>
              <a:gd name="connsiteX1" fmla="*/ 921777 w 1068090"/>
              <a:gd name="connsiteY1" fmla="*/ 612107 h 623630"/>
              <a:gd name="connsiteX2" fmla="*/ 727668 w 1068090"/>
              <a:gd name="connsiteY2" fmla="*/ 551147 h 623630"/>
              <a:gd name="connsiteX3" fmla="*/ 245535 w 1068090"/>
              <a:gd name="connsiteY3" fmla="*/ 486377 h 623630"/>
              <a:gd name="connsiteX4" fmla="*/ 297 w 1068090"/>
              <a:gd name="connsiteY4" fmla="*/ 341597 h 623630"/>
              <a:gd name="connsiteX5" fmla="*/ 289857 w 1068090"/>
              <a:gd name="connsiteY5" fmla="*/ 170147 h 623630"/>
              <a:gd name="connsiteX6" fmla="*/ 480056 w 1068090"/>
              <a:gd name="connsiteY6" fmla="*/ 64603 h 623630"/>
              <a:gd name="connsiteX7" fmla="*/ 712902 w 1068090"/>
              <a:gd name="connsiteY7" fmla="*/ 97757 h 623630"/>
              <a:gd name="connsiteX8" fmla="*/ 849342 w 1068090"/>
              <a:gd name="connsiteY8" fmla="*/ 6317 h 623630"/>
              <a:gd name="connsiteX9" fmla="*/ 1067097 w 1068090"/>
              <a:gd name="connsiteY9" fmla="*/ 303497 h 623630"/>
              <a:gd name="connsiteX0" fmla="*/ 1139148 w 1139791"/>
              <a:gd name="connsiteY0" fmla="*/ 204185 h 625814"/>
              <a:gd name="connsiteX1" fmla="*/ 921777 w 1139791"/>
              <a:gd name="connsiteY1" fmla="*/ 608045 h 625814"/>
              <a:gd name="connsiteX2" fmla="*/ 727668 w 1139791"/>
              <a:gd name="connsiteY2" fmla="*/ 547085 h 625814"/>
              <a:gd name="connsiteX3" fmla="*/ 245535 w 1139791"/>
              <a:gd name="connsiteY3" fmla="*/ 482315 h 625814"/>
              <a:gd name="connsiteX4" fmla="*/ 297 w 1139791"/>
              <a:gd name="connsiteY4" fmla="*/ 337535 h 625814"/>
              <a:gd name="connsiteX5" fmla="*/ 289857 w 1139791"/>
              <a:gd name="connsiteY5" fmla="*/ 166085 h 625814"/>
              <a:gd name="connsiteX6" fmla="*/ 480056 w 1139791"/>
              <a:gd name="connsiteY6" fmla="*/ 60541 h 625814"/>
              <a:gd name="connsiteX7" fmla="*/ 712902 w 1139791"/>
              <a:gd name="connsiteY7" fmla="*/ 93695 h 625814"/>
              <a:gd name="connsiteX8" fmla="*/ 849342 w 1139791"/>
              <a:gd name="connsiteY8" fmla="*/ 2255 h 625814"/>
              <a:gd name="connsiteX9" fmla="*/ 1139148 w 1139791"/>
              <a:gd name="connsiteY9" fmla="*/ 204185 h 62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791" h="625814">
                <a:moveTo>
                  <a:pt x="1139148" y="204185"/>
                </a:moveTo>
                <a:cubicBezTo>
                  <a:pt x="1151221" y="305150"/>
                  <a:pt x="990357" y="550895"/>
                  <a:pt x="921777" y="608045"/>
                </a:cubicBezTo>
                <a:cubicBezTo>
                  <a:pt x="853197" y="665195"/>
                  <a:pt x="840375" y="568040"/>
                  <a:pt x="727668" y="547085"/>
                </a:cubicBezTo>
                <a:cubicBezTo>
                  <a:pt x="614961" y="526130"/>
                  <a:pt x="366764" y="517240"/>
                  <a:pt x="245535" y="482315"/>
                </a:cubicBezTo>
                <a:cubicBezTo>
                  <a:pt x="124307" y="447390"/>
                  <a:pt x="-7090" y="390240"/>
                  <a:pt x="297" y="337535"/>
                </a:cubicBezTo>
                <a:cubicBezTo>
                  <a:pt x="7684" y="284830"/>
                  <a:pt x="209897" y="212251"/>
                  <a:pt x="289857" y="166085"/>
                </a:cubicBezTo>
                <a:cubicBezTo>
                  <a:pt x="369817" y="119919"/>
                  <a:pt x="405716" y="30061"/>
                  <a:pt x="480056" y="60541"/>
                </a:cubicBezTo>
                <a:cubicBezTo>
                  <a:pt x="562061" y="102451"/>
                  <a:pt x="651354" y="103409"/>
                  <a:pt x="712902" y="93695"/>
                </a:cubicBezTo>
                <a:cubicBezTo>
                  <a:pt x="774450" y="83981"/>
                  <a:pt x="778301" y="-16160"/>
                  <a:pt x="849342" y="2255"/>
                </a:cubicBezTo>
                <a:cubicBezTo>
                  <a:pt x="920383" y="20670"/>
                  <a:pt x="1127075" y="103220"/>
                  <a:pt x="1139148" y="20418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281" y="4128864"/>
            <a:ext cx="945499" cy="519711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499" h="519711">
                <a:moveTo>
                  <a:pt x="945064" y="232451"/>
                </a:moveTo>
                <a:cubicBezTo>
                  <a:pt x="948239" y="299126"/>
                  <a:pt x="934904" y="461686"/>
                  <a:pt x="876484" y="502961"/>
                </a:cubicBezTo>
                <a:cubicBezTo>
                  <a:pt x="818064" y="544236"/>
                  <a:pt x="698684" y="498516"/>
                  <a:pt x="594544" y="480101"/>
                </a:cubicBezTo>
                <a:cubicBezTo>
                  <a:pt x="490404" y="461686"/>
                  <a:pt x="350704" y="424856"/>
                  <a:pt x="251644" y="392471"/>
                </a:cubicBezTo>
                <a:cubicBezTo>
                  <a:pt x="152584" y="360086"/>
                  <a:pt x="-6166" y="332146"/>
                  <a:pt x="184" y="285791"/>
                </a:cubicBezTo>
                <a:cubicBezTo>
                  <a:pt x="6534" y="239436"/>
                  <a:pt x="174809" y="161966"/>
                  <a:pt x="289744" y="114341"/>
                </a:cubicBezTo>
                <a:cubicBezTo>
                  <a:pt x="404679" y="66716"/>
                  <a:pt x="595179" y="1946"/>
                  <a:pt x="689794" y="41"/>
                </a:cubicBezTo>
                <a:cubicBezTo>
                  <a:pt x="784409" y="-1864"/>
                  <a:pt x="814889" y="64176"/>
                  <a:pt x="857434" y="102911"/>
                </a:cubicBezTo>
                <a:cubicBezTo>
                  <a:pt x="899979" y="141646"/>
                  <a:pt x="941889" y="165776"/>
                  <a:pt x="945064" y="23245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98867" y="4211640"/>
            <a:ext cx="1001073" cy="430820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73" h="430820">
                <a:moveTo>
                  <a:pt x="991167" y="233495"/>
                </a:moveTo>
                <a:cubicBezTo>
                  <a:pt x="976562" y="292550"/>
                  <a:pt x="942907" y="392880"/>
                  <a:pt x="876867" y="420185"/>
                </a:cubicBezTo>
                <a:cubicBezTo>
                  <a:pt x="810827" y="447490"/>
                  <a:pt x="699067" y="415740"/>
                  <a:pt x="594927" y="397325"/>
                </a:cubicBezTo>
                <a:cubicBezTo>
                  <a:pt x="490787" y="378910"/>
                  <a:pt x="351087" y="342080"/>
                  <a:pt x="252027" y="309695"/>
                </a:cubicBezTo>
                <a:cubicBezTo>
                  <a:pt x="152967" y="277310"/>
                  <a:pt x="-10863" y="239845"/>
                  <a:pt x="567" y="203015"/>
                </a:cubicBezTo>
                <a:cubicBezTo>
                  <a:pt x="11997" y="166185"/>
                  <a:pt x="200592" y="122370"/>
                  <a:pt x="320607" y="88715"/>
                </a:cubicBezTo>
                <a:cubicBezTo>
                  <a:pt x="440622" y="55060"/>
                  <a:pt x="560002" y="12515"/>
                  <a:pt x="720657" y="1085"/>
                </a:cubicBezTo>
                <a:cubicBezTo>
                  <a:pt x="827769" y="-6536"/>
                  <a:pt x="919412" y="27120"/>
                  <a:pt x="964497" y="65855"/>
                </a:cubicBezTo>
                <a:cubicBezTo>
                  <a:pt x="1009582" y="104590"/>
                  <a:pt x="1005772" y="174440"/>
                  <a:pt x="991167" y="23349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82353" y="4246630"/>
            <a:ext cx="1405984" cy="447755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  <a:gd name="connsiteX0" fmla="*/ 1406457 w 1406910"/>
              <a:gd name="connsiteY0" fmla="*/ 310129 h 425798"/>
              <a:gd name="connsiteX1" fmla="*/ 876867 w 1406910"/>
              <a:gd name="connsiteY1" fmla="*/ 420619 h 425798"/>
              <a:gd name="connsiteX2" fmla="*/ 594927 w 1406910"/>
              <a:gd name="connsiteY2" fmla="*/ 397759 h 425798"/>
              <a:gd name="connsiteX3" fmla="*/ 252027 w 1406910"/>
              <a:gd name="connsiteY3" fmla="*/ 310129 h 425798"/>
              <a:gd name="connsiteX4" fmla="*/ 567 w 1406910"/>
              <a:gd name="connsiteY4" fmla="*/ 203449 h 425798"/>
              <a:gd name="connsiteX5" fmla="*/ 320607 w 1406910"/>
              <a:gd name="connsiteY5" fmla="*/ 89149 h 425798"/>
              <a:gd name="connsiteX6" fmla="*/ 720657 w 1406910"/>
              <a:gd name="connsiteY6" fmla="*/ 1519 h 425798"/>
              <a:gd name="connsiteX7" fmla="*/ 964497 w 1406910"/>
              <a:gd name="connsiteY7" fmla="*/ 66289 h 425798"/>
              <a:gd name="connsiteX8" fmla="*/ 1406457 w 1406910"/>
              <a:gd name="connsiteY8" fmla="*/ 310129 h 425798"/>
              <a:gd name="connsiteX0" fmla="*/ 1406457 w 1423022"/>
              <a:gd name="connsiteY0" fmla="*/ 310129 h 472397"/>
              <a:gd name="connsiteX1" fmla="*/ 1257867 w 1423022"/>
              <a:gd name="connsiteY1" fmla="*/ 470149 h 472397"/>
              <a:gd name="connsiteX2" fmla="*/ 594927 w 1423022"/>
              <a:gd name="connsiteY2" fmla="*/ 397759 h 472397"/>
              <a:gd name="connsiteX3" fmla="*/ 252027 w 1423022"/>
              <a:gd name="connsiteY3" fmla="*/ 310129 h 472397"/>
              <a:gd name="connsiteX4" fmla="*/ 567 w 1423022"/>
              <a:gd name="connsiteY4" fmla="*/ 203449 h 472397"/>
              <a:gd name="connsiteX5" fmla="*/ 320607 w 1423022"/>
              <a:gd name="connsiteY5" fmla="*/ 89149 h 472397"/>
              <a:gd name="connsiteX6" fmla="*/ 720657 w 1423022"/>
              <a:gd name="connsiteY6" fmla="*/ 1519 h 472397"/>
              <a:gd name="connsiteX7" fmla="*/ 964497 w 1423022"/>
              <a:gd name="connsiteY7" fmla="*/ 66289 h 472397"/>
              <a:gd name="connsiteX8" fmla="*/ 1406457 w 1423022"/>
              <a:gd name="connsiteY8" fmla="*/ 310129 h 472397"/>
              <a:gd name="connsiteX0" fmla="*/ 1406457 w 1421503"/>
              <a:gd name="connsiteY0" fmla="*/ 310129 h 484047"/>
              <a:gd name="connsiteX1" fmla="*/ 1257867 w 1421503"/>
              <a:gd name="connsiteY1" fmla="*/ 470149 h 484047"/>
              <a:gd name="connsiteX2" fmla="*/ 594927 w 1421503"/>
              <a:gd name="connsiteY2" fmla="*/ 397759 h 484047"/>
              <a:gd name="connsiteX3" fmla="*/ 252027 w 1421503"/>
              <a:gd name="connsiteY3" fmla="*/ 310129 h 484047"/>
              <a:gd name="connsiteX4" fmla="*/ 567 w 1421503"/>
              <a:gd name="connsiteY4" fmla="*/ 203449 h 484047"/>
              <a:gd name="connsiteX5" fmla="*/ 320607 w 1421503"/>
              <a:gd name="connsiteY5" fmla="*/ 89149 h 484047"/>
              <a:gd name="connsiteX6" fmla="*/ 720657 w 1421503"/>
              <a:gd name="connsiteY6" fmla="*/ 1519 h 484047"/>
              <a:gd name="connsiteX7" fmla="*/ 964497 w 1421503"/>
              <a:gd name="connsiteY7" fmla="*/ 66289 h 484047"/>
              <a:gd name="connsiteX8" fmla="*/ 1406457 w 1421503"/>
              <a:gd name="connsiteY8" fmla="*/ 310129 h 484047"/>
              <a:gd name="connsiteX0" fmla="*/ 1406457 w 1420035"/>
              <a:gd name="connsiteY0" fmla="*/ 310129 h 477981"/>
              <a:gd name="connsiteX1" fmla="*/ 1257867 w 1420035"/>
              <a:gd name="connsiteY1" fmla="*/ 470149 h 477981"/>
              <a:gd name="connsiteX2" fmla="*/ 594927 w 1420035"/>
              <a:gd name="connsiteY2" fmla="*/ 397759 h 477981"/>
              <a:gd name="connsiteX3" fmla="*/ 252027 w 1420035"/>
              <a:gd name="connsiteY3" fmla="*/ 310129 h 477981"/>
              <a:gd name="connsiteX4" fmla="*/ 567 w 1420035"/>
              <a:gd name="connsiteY4" fmla="*/ 203449 h 477981"/>
              <a:gd name="connsiteX5" fmla="*/ 320607 w 1420035"/>
              <a:gd name="connsiteY5" fmla="*/ 89149 h 477981"/>
              <a:gd name="connsiteX6" fmla="*/ 720657 w 1420035"/>
              <a:gd name="connsiteY6" fmla="*/ 1519 h 477981"/>
              <a:gd name="connsiteX7" fmla="*/ 964497 w 1420035"/>
              <a:gd name="connsiteY7" fmla="*/ 66289 h 477981"/>
              <a:gd name="connsiteX8" fmla="*/ 1406457 w 1420035"/>
              <a:gd name="connsiteY8" fmla="*/ 310129 h 477981"/>
              <a:gd name="connsiteX0" fmla="*/ 1406564 w 1420210"/>
              <a:gd name="connsiteY0" fmla="*/ 310129 h 480348"/>
              <a:gd name="connsiteX1" fmla="*/ 1257974 w 1420210"/>
              <a:gd name="connsiteY1" fmla="*/ 470149 h 480348"/>
              <a:gd name="connsiteX2" fmla="*/ 762674 w 1420210"/>
              <a:gd name="connsiteY2" fmla="*/ 447289 h 480348"/>
              <a:gd name="connsiteX3" fmla="*/ 252134 w 1420210"/>
              <a:gd name="connsiteY3" fmla="*/ 310129 h 480348"/>
              <a:gd name="connsiteX4" fmla="*/ 674 w 1420210"/>
              <a:gd name="connsiteY4" fmla="*/ 203449 h 480348"/>
              <a:gd name="connsiteX5" fmla="*/ 320714 w 1420210"/>
              <a:gd name="connsiteY5" fmla="*/ 89149 h 480348"/>
              <a:gd name="connsiteX6" fmla="*/ 720764 w 1420210"/>
              <a:gd name="connsiteY6" fmla="*/ 1519 h 480348"/>
              <a:gd name="connsiteX7" fmla="*/ 964604 w 1420210"/>
              <a:gd name="connsiteY7" fmla="*/ 66289 h 480348"/>
              <a:gd name="connsiteX8" fmla="*/ 1406564 w 1420210"/>
              <a:gd name="connsiteY8" fmla="*/ 310129 h 480348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5905 w 1419551"/>
              <a:gd name="connsiteY0" fmla="*/ 310129 h 479853"/>
              <a:gd name="connsiteX1" fmla="*/ 1257315 w 1419551"/>
              <a:gd name="connsiteY1" fmla="*/ 470149 h 479853"/>
              <a:gd name="connsiteX2" fmla="*/ 762015 w 1419551"/>
              <a:gd name="connsiteY2" fmla="*/ 447289 h 479853"/>
              <a:gd name="connsiteX3" fmla="*/ 308625 w 1419551"/>
              <a:gd name="connsiteY3" fmla="*/ 325369 h 479853"/>
              <a:gd name="connsiteX4" fmla="*/ 15 w 1419551"/>
              <a:gd name="connsiteY4" fmla="*/ 203449 h 479853"/>
              <a:gd name="connsiteX5" fmla="*/ 320055 w 1419551"/>
              <a:gd name="connsiteY5" fmla="*/ 89149 h 479853"/>
              <a:gd name="connsiteX6" fmla="*/ 720105 w 1419551"/>
              <a:gd name="connsiteY6" fmla="*/ 1519 h 479853"/>
              <a:gd name="connsiteX7" fmla="*/ 963945 w 1419551"/>
              <a:gd name="connsiteY7" fmla="*/ 66289 h 479853"/>
              <a:gd name="connsiteX8" fmla="*/ 1405905 w 1419551"/>
              <a:gd name="connsiteY8" fmla="*/ 310129 h 479853"/>
              <a:gd name="connsiteX0" fmla="*/ 1405905 w 1419666"/>
              <a:gd name="connsiteY0" fmla="*/ 310129 h 477063"/>
              <a:gd name="connsiteX1" fmla="*/ 1257315 w 1419666"/>
              <a:gd name="connsiteY1" fmla="*/ 470149 h 477063"/>
              <a:gd name="connsiteX2" fmla="*/ 754395 w 1419666"/>
              <a:gd name="connsiteY2" fmla="*/ 435859 h 477063"/>
              <a:gd name="connsiteX3" fmla="*/ 308625 w 1419666"/>
              <a:gd name="connsiteY3" fmla="*/ 325369 h 477063"/>
              <a:gd name="connsiteX4" fmla="*/ 15 w 1419666"/>
              <a:gd name="connsiteY4" fmla="*/ 203449 h 477063"/>
              <a:gd name="connsiteX5" fmla="*/ 320055 w 1419666"/>
              <a:gd name="connsiteY5" fmla="*/ 89149 h 477063"/>
              <a:gd name="connsiteX6" fmla="*/ 720105 w 1419666"/>
              <a:gd name="connsiteY6" fmla="*/ 1519 h 477063"/>
              <a:gd name="connsiteX7" fmla="*/ 963945 w 1419666"/>
              <a:gd name="connsiteY7" fmla="*/ 66289 h 477063"/>
              <a:gd name="connsiteX8" fmla="*/ 1405905 w 1419666"/>
              <a:gd name="connsiteY8" fmla="*/ 310129 h 477063"/>
              <a:gd name="connsiteX0" fmla="*/ 1405905 w 1406004"/>
              <a:gd name="connsiteY0" fmla="*/ 308737 h 475671"/>
              <a:gd name="connsiteX1" fmla="*/ 1257315 w 1406004"/>
              <a:gd name="connsiteY1" fmla="*/ 468757 h 475671"/>
              <a:gd name="connsiteX2" fmla="*/ 754395 w 1406004"/>
              <a:gd name="connsiteY2" fmla="*/ 434467 h 475671"/>
              <a:gd name="connsiteX3" fmla="*/ 308625 w 1406004"/>
              <a:gd name="connsiteY3" fmla="*/ 323977 h 475671"/>
              <a:gd name="connsiteX4" fmla="*/ 15 w 1406004"/>
              <a:gd name="connsiteY4" fmla="*/ 202057 h 475671"/>
              <a:gd name="connsiteX5" fmla="*/ 320055 w 1406004"/>
              <a:gd name="connsiteY5" fmla="*/ 87757 h 475671"/>
              <a:gd name="connsiteX6" fmla="*/ 720105 w 1406004"/>
              <a:gd name="connsiteY6" fmla="*/ 127 h 475671"/>
              <a:gd name="connsiteX7" fmla="*/ 1268745 w 1406004"/>
              <a:gd name="connsiteY7" fmla="*/ 106807 h 475671"/>
              <a:gd name="connsiteX8" fmla="*/ 1405905 w 1406004"/>
              <a:gd name="connsiteY8" fmla="*/ 308737 h 475671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271942 h 438876"/>
              <a:gd name="connsiteX1" fmla="*/ 1257315 w 1405988"/>
              <a:gd name="connsiteY1" fmla="*/ 431962 h 438876"/>
              <a:gd name="connsiteX2" fmla="*/ 754395 w 1405988"/>
              <a:gd name="connsiteY2" fmla="*/ 397672 h 438876"/>
              <a:gd name="connsiteX3" fmla="*/ 308625 w 1405988"/>
              <a:gd name="connsiteY3" fmla="*/ 287182 h 438876"/>
              <a:gd name="connsiteX4" fmla="*/ 15 w 1405988"/>
              <a:gd name="connsiteY4" fmla="*/ 165262 h 438876"/>
              <a:gd name="connsiteX5" fmla="*/ 320055 w 1405988"/>
              <a:gd name="connsiteY5" fmla="*/ 50962 h 438876"/>
              <a:gd name="connsiteX6" fmla="*/ 753827 w 1405988"/>
              <a:gd name="connsiteY6" fmla="*/ 261 h 438876"/>
              <a:gd name="connsiteX7" fmla="*/ 1268745 w 1405988"/>
              <a:gd name="connsiteY7" fmla="*/ 70012 h 438876"/>
              <a:gd name="connsiteX8" fmla="*/ 1405905 w 1405988"/>
              <a:gd name="connsiteY8" fmla="*/ 271942 h 438876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4"/>
              <a:gd name="connsiteY0" fmla="*/ 280821 h 447755"/>
              <a:gd name="connsiteX1" fmla="*/ 1257315 w 1405984"/>
              <a:gd name="connsiteY1" fmla="*/ 440841 h 447755"/>
              <a:gd name="connsiteX2" fmla="*/ 754395 w 1405984"/>
              <a:gd name="connsiteY2" fmla="*/ 406551 h 447755"/>
              <a:gd name="connsiteX3" fmla="*/ 308625 w 1405984"/>
              <a:gd name="connsiteY3" fmla="*/ 296061 h 447755"/>
              <a:gd name="connsiteX4" fmla="*/ 15 w 1405984"/>
              <a:gd name="connsiteY4" fmla="*/ 174141 h 447755"/>
              <a:gd name="connsiteX5" fmla="*/ 320055 w 1405984"/>
              <a:gd name="connsiteY5" fmla="*/ 59841 h 447755"/>
              <a:gd name="connsiteX6" fmla="*/ 753827 w 1405984"/>
              <a:gd name="connsiteY6" fmla="*/ 9140 h 447755"/>
              <a:gd name="connsiteX7" fmla="*/ 1268745 w 1405984"/>
              <a:gd name="connsiteY7" fmla="*/ 78891 h 447755"/>
              <a:gd name="connsiteX8" fmla="*/ 1405905 w 1405984"/>
              <a:gd name="connsiteY8" fmla="*/ 280821 h 44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984" h="447755">
                <a:moveTo>
                  <a:pt x="1405905" y="280821"/>
                </a:moveTo>
                <a:cubicBezTo>
                  <a:pt x="1404000" y="341146"/>
                  <a:pt x="1365900" y="419886"/>
                  <a:pt x="1257315" y="440841"/>
                </a:cubicBezTo>
                <a:cubicBezTo>
                  <a:pt x="1148730" y="461796"/>
                  <a:pt x="912510" y="430681"/>
                  <a:pt x="754395" y="406551"/>
                </a:cubicBezTo>
                <a:cubicBezTo>
                  <a:pt x="596280" y="382421"/>
                  <a:pt x="434355" y="334796"/>
                  <a:pt x="308625" y="296061"/>
                </a:cubicBezTo>
                <a:cubicBezTo>
                  <a:pt x="182895" y="257326"/>
                  <a:pt x="-1890" y="213511"/>
                  <a:pt x="15" y="174141"/>
                </a:cubicBezTo>
                <a:cubicBezTo>
                  <a:pt x="1920" y="134771"/>
                  <a:pt x="194420" y="87341"/>
                  <a:pt x="320055" y="59841"/>
                </a:cubicBezTo>
                <a:cubicBezTo>
                  <a:pt x="445690" y="32341"/>
                  <a:pt x="584282" y="25015"/>
                  <a:pt x="753827" y="9140"/>
                </a:cubicBezTo>
                <a:cubicBezTo>
                  <a:pt x="942422" y="-14355"/>
                  <a:pt x="1110535" y="6941"/>
                  <a:pt x="1268745" y="78891"/>
                </a:cubicBezTo>
                <a:cubicBezTo>
                  <a:pt x="1375918" y="127631"/>
                  <a:pt x="1407810" y="220496"/>
                  <a:pt x="1405905" y="28082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13360" y="5496296"/>
            <a:ext cx="8610600" cy="117763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geographic pattern of deserts?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“Start 1000 miles west of each continent on the Tropic line.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Spread to about 20 latitude degrees; stop at the mountains.”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08760"/>
            <a:ext cx="8717280" cy="384048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914400" y="5715000"/>
            <a:ext cx="7315200" cy="762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where the air comes down, it makes a desert.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" y="228600"/>
            <a:ext cx="8229600" cy="1143000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the present facts about the earth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(size, rotation, distance from sun, composition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atmosphere, etc.)</a:t>
            </a:r>
          </a:p>
          <a:p>
            <a:pPr algn="ctr"/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“down” is 20-30 degrees north or south of where it went up.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4246" y="5507182"/>
            <a:ext cx="8610600" cy="117763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geographic pattern of deserts?</a:t>
            </a:r>
          </a:p>
          <a:p>
            <a:pPr algn="ctr"/>
            <a:endParaRPr lang="en-US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42880" y="2927215"/>
            <a:ext cx="1073094" cy="485459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3094" h="485459">
                <a:moveTo>
                  <a:pt x="1066867" y="261754"/>
                </a:moveTo>
                <a:cubicBezTo>
                  <a:pt x="1077662" y="335414"/>
                  <a:pt x="1082107" y="438284"/>
                  <a:pt x="1013527" y="471304"/>
                </a:cubicBezTo>
                <a:cubicBezTo>
                  <a:pt x="944947" y="504324"/>
                  <a:pt x="779847" y="470669"/>
                  <a:pt x="655387" y="459874"/>
                </a:cubicBezTo>
                <a:cubicBezTo>
                  <a:pt x="530927" y="449079"/>
                  <a:pt x="375987" y="433204"/>
                  <a:pt x="266767" y="406534"/>
                </a:cubicBezTo>
                <a:cubicBezTo>
                  <a:pt x="157547" y="379864"/>
                  <a:pt x="-3743" y="346209"/>
                  <a:pt x="67" y="299854"/>
                </a:cubicBezTo>
                <a:cubicBezTo>
                  <a:pt x="3877" y="253499"/>
                  <a:pt x="174692" y="176029"/>
                  <a:pt x="289627" y="128404"/>
                </a:cubicBezTo>
                <a:cubicBezTo>
                  <a:pt x="404562" y="80779"/>
                  <a:pt x="579822" y="30614"/>
                  <a:pt x="689677" y="14104"/>
                </a:cubicBezTo>
                <a:cubicBezTo>
                  <a:pt x="799532" y="-2406"/>
                  <a:pt x="885892" y="-11931"/>
                  <a:pt x="948757" y="29344"/>
                </a:cubicBezTo>
                <a:cubicBezTo>
                  <a:pt x="1011622" y="70619"/>
                  <a:pt x="1056072" y="188094"/>
                  <a:pt x="1066867" y="261754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28428" y="2934120"/>
            <a:ext cx="2832765" cy="625814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7074 w 1073301"/>
              <a:gd name="connsiteY0" fmla="*/ 261754 h 484256"/>
              <a:gd name="connsiteX1" fmla="*/ 1013734 w 1073301"/>
              <a:gd name="connsiteY1" fmla="*/ 471304 h 484256"/>
              <a:gd name="connsiteX2" fmla="*/ 655594 w 1073301"/>
              <a:gd name="connsiteY2" fmla="*/ 459874 h 484256"/>
              <a:gd name="connsiteX3" fmla="*/ 245512 w 1073301"/>
              <a:gd name="connsiteY3" fmla="*/ 444634 h 484256"/>
              <a:gd name="connsiteX4" fmla="*/ 274 w 1073301"/>
              <a:gd name="connsiteY4" fmla="*/ 299854 h 484256"/>
              <a:gd name="connsiteX5" fmla="*/ 289834 w 1073301"/>
              <a:gd name="connsiteY5" fmla="*/ 128404 h 484256"/>
              <a:gd name="connsiteX6" fmla="*/ 689884 w 1073301"/>
              <a:gd name="connsiteY6" fmla="*/ 14104 h 484256"/>
              <a:gd name="connsiteX7" fmla="*/ 948964 w 1073301"/>
              <a:gd name="connsiteY7" fmla="*/ 29344 h 484256"/>
              <a:gd name="connsiteX8" fmla="*/ 1067074 w 1073301"/>
              <a:gd name="connsiteY8" fmla="*/ 261754 h 484256"/>
              <a:gd name="connsiteX0" fmla="*/ 1067075 w 1073145"/>
              <a:gd name="connsiteY0" fmla="*/ 261754 h 504749"/>
              <a:gd name="connsiteX1" fmla="*/ 1013735 w 1073145"/>
              <a:gd name="connsiteY1" fmla="*/ 471304 h 504749"/>
              <a:gd name="connsiteX2" fmla="*/ 660194 w 1073145"/>
              <a:gd name="connsiteY2" fmla="*/ 501784 h 504749"/>
              <a:gd name="connsiteX3" fmla="*/ 245513 w 1073145"/>
              <a:gd name="connsiteY3" fmla="*/ 444634 h 504749"/>
              <a:gd name="connsiteX4" fmla="*/ 275 w 1073145"/>
              <a:gd name="connsiteY4" fmla="*/ 299854 h 504749"/>
              <a:gd name="connsiteX5" fmla="*/ 289835 w 1073145"/>
              <a:gd name="connsiteY5" fmla="*/ 128404 h 504749"/>
              <a:gd name="connsiteX6" fmla="*/ 689885 w 1073145"/>
              <a:gd name="connsiteY6" fmla="*/ 14104 h 504749"/>
              <a:gd name="connsiteX7" fmla="*/ 948965 w 1073145"/>
              <a:gd name="connsiteY7" fmla="*/ 29344 h 504749"/>
              <a:gd name="connsiteX8" fmla="*/ 1067075 w 1073145"/>
              <a:gd name="connsiteY8" fmla="*/ 261754 h 504749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57100 h 500095"/>
              <a:gd name="connsiteX1" fmla="*/ 1013735 w 1073145"/>
              <a:gd name="connsiteY1" fmla="*/ 466650 h 500095"/>
              <a:gd name="connsiteX2" fmla="*/ 660194 w 1073145"/>
              <a:gd name="connsiteY2" fmla="*/ 497130 h 500095"/>
              <a:gd name="connsiteX3" fmla="*/ 245513 w 1073145"/>
              <a:gd name="connsiteY3" fmla="*/ 439980 h 500095"/>
              <a:gd name="connsiteX4" fmla="*/ 275 w 1073145"/>
              <a:gd name="connsiteY4" fmla="*/ 295200 h 500095"/>
              <a:gd name="connsiteX5" fmla="*/ 289835 w 1073145"/>
              <a:gd name="connsiteY5" fmla="*/ 123750 h 500095"/>
              <a:gd name="connsiteX6" fmla="*/ 510694 w 1073145"/>
              <a:gd name="connsiteY6" fmla="*/ 48686 h 500095"/>
              <a:gd name="connsiteX7" fmla="*/ 689885 w 1073145"/>
              <a:gd name="connsiteY7" fmla="*/ 9450 h 500095"/>
              <a:gd name="connsiteX8" fmla="*/ 948965 w 1073145"/>
              <a:gd name="connsiteY8" fmla="*/ 24690 h 500095"/>
              <a:gd name="connsiteX9" fmla="*/ 1067075 w 1073145"/>
              <a:gd name="connsiteY9" fmla="*/ 257100 h 500095"/>
              <a:gd name="connsiteX0" fmla="*/ 1067075 w 1073145"/>
              <a:gd name="connsiteY0" fmla="*/ 243344 h 486339"/>
              <a:gd name="connsiteX1" fmla="*/ 1013735 w 1073145"/>
              <a:gd name="connsiteY1" fmla="*/ 452894 h 486339"/>
              <a:gd name="connsiteX2" fmla="*/ 660194 w 1073145"/>
              <a:gd name="connsiteY2" fmla="*/ 483374 h 486339"/>
              <a:gd name="connsiteX3" fmla="*/ 245513 w 1073145"/>
              <a:gd name="connsiteY3" fmla="*/ 426224 h 486339"/>
              <a:gd name="connsiteX4" fmla="*/ 275 w 1073145"/>
              <a:gd name="connsiteY4" fmla="*/ 281444 h 486339"/>
              <a:gd name="connsiteX5" fmla="*/ 289835 w 1073145"/>
              <a:gd name="connsiteY5" fmla="*/ 109994 h 486339"/>
              <a:gd name="connsiteX6" fmla="*/ 510694 w 1073145"/>
              <a:gd name="connsiteY6" fmla="*/ 34930 h 486339"/>
              <a:gd name="connsiteX7" fmla="*/ 712880 w 1073145"/>
              <a:gd name="connsiteY7" fmla="*/ 37604 h 486339"/>
              <a:gd name="connsiteX8" fmla="*/ 948965 w 1073145"/>
              <a:gd name="connsiteY8" fmla="*/ 10934 h 486339"/>
              <a:gd name="connsiteX9" fmla="*/ 1067075 w 1073145"/>
              <a:gd name="connsiteY9" fmla="*/ 243344 h 486339"/>
              <a:gd name="connsiteX0" fmla="*/ 1067075 w 1078359"/>
              <a:gd name="connsiteY0" fmla="*/ 278347 h 521342"/>
              <a:gd name="connsiteX1" fmla="*/ 1013735 w 1078359"/>
              <a:gd name="connsiteY1" fmla="*/ 487897 h 521342"/>
              <a:gd name="connsiteX2" fmla="*/ 660194 w 1078359"/>
              <a:gd name="connsiteY2" fmla="*/ 518377 h 521342"/>
              <a:gd name="connsiteX3" fmla="*/ 245513 w 1078359"/>
              <a:gd name="connsiteY3" fmla="*/ 461227 h 521342"/>
              <a:gd name="connsiteX4" fmla="*/ 275 w 1078359"/>
              <a:gd name="connsiteY4" fmla="*/ 316447 h 521342"/>
              <a:gd name="connsiteX5" fmla="*/ 289835 w 1078359"/>
              <a:gd name="connsiteY5" fmla="*/ 144997 h 521342"/>
              <a:gd name="connsiteX6" fmla="*/ 510694 w 1078359"/>
              <a:gd name="connsiteY6" fmla="*/ 69933 h 521342"/>
              <a:gd name="connsiteX7" fmla="*/ 712880 w 1078359"/>
              <a:gd name="connsiteY7" fmla="*/ 72607 h 521342"/>
              <a:gd name="connsiteX8" fmla="*/ 878447 w 1078359"/>
              <a:gd name="connsiteY8" fmla="*/ 7837 h 521342"/>
              <a:gd name="connsiteX9" fmla="*/ 1067075 w 1078359"/>
              <a:gd name="connsiteY9" fmla="*/ 278347 h 521342"/>
              <a:gd name="connsiteX0" fmla="*/ 1067075 w 1078359"/>
              <a:gd name="connsiteY0" fmla="*/ 278031 h 521026"/>
              <a:gd name="connsiteX1" fmla="*/ 1013735 w 1078359"/>
              <a:gd name="connsiteY1" fmla="*/ 487581 h 521026"/>
              <a:gd name="connsiteX2" fmla="*/ 660194 w 1078359"/>
              <a:gd name="connsiteY2" fmla="*/ 518061 h 521026"/>
              <a:gd name="connsiteX3" fmla="*/ 245513 w 1078359"/>
              <a:gd name="connsiteY3" fmla="*/ 460911 h 521026"/>
              <a:gd name="connsiteX4" fmla="*/ 275 w 1078359"/>
              <a:gd name="connsiteY4" fmla="*/ 316131 h 521026"/>
              <a:gd name="connsiteX5" fmla="*/ 289835 w 1078359"/>
              <a:gd name="connsiteY5" fmla="*/ 144681 h 521026"/>
              <a:gd name="connsiteX6" fmla="*/ 480034 w 1078359"/>
              <a:gd name="connsiteY6" fmla="*/ 39137 h 521026"/>
              <a:gd name="connsiteX7" fmla="*/ 712880 w 1078359"/>
              <a:gd name="connsiteY7" fmla="*/ 72291 h 521026"/>
              <a:gd name="connsiteX8" fmla="*/ 878447 w 1078359"/>
              <a:gd name="connsiteY8" fmla="*/ 7521 h 521026"/>
              <a:gd name="connsiteX9" fmla="*/ 1067075 w 1078359"/>
              <a:gd name="connsiteY9" fmla="*/ 278031 h 521026"/>
              <a:gd name="connsiteX0" fmla="*/ 1067075 w 1080514"/>
              <a:gd name="connsiteY0" fmla="*/ 303497 h 546492"/>
              <a:gd name="connsiteX1" fmla="*/ 1013735 w 1080514"/>
              <a:gd name="connsiteY1" fmla="*/ 513047 h 546492"/>
              <a:gd name="connsiteX2" fmla="*/ 660194 w 1080514"/>
              <a:gd name="connsiteY2" fmla="*/ 543527 h 546492"/>
              <a:gd name="connsiteX3" fmla="*/ 245513 w 1080514"/>
              <a:gd name="connsiteY3" fmla="*/ 486377 h 546492"/>
              <a:gd name="connsiteX4" fmla="*/ 275 w 1080514"/>
              <a:gd name="connsiteY4" fmla="*/ 341597 h 546492"/>
              <a:gd name="connsiteX5" fmla="*/ 289835 w 1080514"/>
              <a:gd name="connsiteY5" fmla="*/ 170147 h 546492"/>
              <a:gd name="connsiteX6" fmla="*/ 480034 w 1080514"/>
              <a:gd name="connsiteY6" fmla="*/ 64603 h 546492"/>
              <a:gd name="connsiteX7" fmla="*/ 712880 w 1080514"/>
              <a:gd name="connsiteY7" fmla="*/ 97757 h 546492"/>
              <a:gd name="connsiteX8" fmla="*/ 849320 w 1080514"/>
              <a:gd name="connsiteY8" fmla="*/ 6317 h 546492"/>
              <a:gd name="connsiteX9" fmla="*/ 1067075 w 1080514"/>
              <a:gd name="connsiteY9" fmla="*/ 303497 h 546492"/>
              <a:gd name="connsiteX0" fmla="*/ 1067075 w 1071706"/>
              <a:gd name="connsiteY0" fmla="*/ 303497 h 575399"/>
              <a:gd name="connsiteX1" fmla="*/ 970811 w 1071706"/>
              <a:gd name="connsiteY1" fmla="*/ 558767 h 575399"/>
              <a:gd name="connsiteX2" fmla="*/ 660194 w 1071706"/>
              <a:gd name="connsiteY2" fmla="*/ 543527 h 575399"/>
              <a:gd name="connsiteX3" fmla="*/ 245513 w 1071706"/>
              <a:gd name="connsiteY3" fmla="*/ 486377 h 575399"/>
              <a:gd name="connsiteX4" fmla="*/ 275 w 1071706"/>
              <a:gd name="connsiteY4" fmla="*/ 341597 h 575399"/>
              <a:gd name="connsiteX5" fmla="*/ 289835 w 1071706"/>
              <a:gd name="connsiteY5" fmla="*/ 170147 h 575399"/>
              <a:gd name="connsiteX6" fmla="*/ 480034 w 1071706"/>
              <a:gd name="connsiteY6" fmla="*/ 64603 h 575399"/>
              <a:gd name="connsiteX7" fmla="*/ 712880 w 1071706"/>
              <a:gd name="connsiteY7" fmla="*/ 97757 h 575399"/>
              <a:gd name="connsiteX8" fmla="*/ 849320 w 1071706"/>
              <a:gd name="connsiteY8" fmla="*/ 6317 h 575399"/>
              <a:gd name="connsiteX9" fmla="*/ 1067075 w 1071706"/>
              <a:gd name="connsiteY9" fmla="*/ 303497 h 575399"/>
              <a:gd name="connsiteX0" fmla="*/ 1067097 w 1071118"/>
              <a:gd name="connsiteY0" fmla="*/ 303497 h 577823"/>
              <a:gd name="connsiteX1" fmla="*/ 970833 w 1071118"/>
              <a:gd name="connsiteY1" fmla="*/ 558767 h 577823"/>
              <a:gd name="connsiteX2" fmla="*/ 727668 w 1071118"/>
              <a:gd name="connsiteY2" fmla="*/ 551147 h 577823"/>
              <a:gd name="connsiteX3" fmla="*/ 245535 w 1071118"/>
              <a:gd name="connsiteY3" fmla="*/ 486377 h 577823"/>
              <a:gd name="connsiteX4" fmla="*/ 297 w 1071118"/>
              <a:gd name="connsiteY4" fmla="*/ 341597 h 577823"/>
              <a:gd name="connsiteX5" fmla="*/ 289857 w 1071118"/>
              <a:gd name="connsiteY5" fmla="*/ 170147 h 577823"/>
              <a:gd name="connsiteX6" fmla="*/ 480056 w 1071118"/>
              <a:gd name="connsiteY6" fmla="*/ 64603 h 577823"/>
              <a:gd name="connsiteX7" fmla="*/ 712902 w 1071118"/>
              <a:gd name="connsiteY7" fmla="*/ 97757 h 577823"/>
              <a:gd name="connsiteX8" fmla="*/ 849342 w 1071118"/>
              <a:gd name="connsiteY8" fmla="*/ 6317 h 577823"/>
              <a:gd name="connsiteX9" fmla="*/ 1067097 w 1071118"/>
              <a:gd name="connsiteY9" fmla="*/ 303497 h 577823"/>
              <a:gd name="connsiteX0" fmla="*/ 1067097 w 1069803"/>
              <a:gd name="connsiteY0" fmla="*/ 303497 h 630630"/>
              <a:gd name="connsiteX1" fmla="*/ 955503 w 1069803"/>
              <a:gd name="connsiteY1" fmla="*/ 619727 h 630630"/>
              <a:gd name="connsiteX2" fmla="*/ 727668 w 1069803"/>
              <a:gd name="connsiteY2" fmla="*/ 551147 h 630630"/>
              <a:gd name="connsiteX3" fmla="*/ 245535 w 1069803"/>
              <a:gd name="connsiteY3" fmla="*/ 486377 h 630630"/>
              <a:gd name="connsiteX4" fmla="*/ 297 w 1069803"/>
              <a:gd name="connsiteY4" fmla="*/ 341597 h 630630"/>
              <a:gd name="connsiteX5" fmla="*/ 289857 w 1069803"/>
              <a:gd name="connsiteY5" fmla="*/ 170147 h 630630"/>
              <a:gd name="connsiteX6" fmla="*/ 480056 w 1069803"/>
              <a:gd name="connsiteY6" fmla="*/ 64603 h 630630"/>
              <a:gd name="connsiteX7" fmla="*/ 712902 w 1069803"/>
              <a:gd name="connsiteY7" fmla="*/ 97757 h 630630"/>
              <a:gd name="connsiteX8" fmla="*/ 849342 w 1069803"/>
              <a:gd name="connsiteY8" fmla="*/ 6317 h 630630"/>
              <a:gd name="connsiteX9" fmla="*/ 1067097 w 1069803"/>
              <a:gd name="connsiteY9" fmla="*/ 303497 h 630630"/>
              <a:gd name="connsiteX0" fmla="*/ 1067097 w 1068090"/>
              <a:gd name="connsiteY0" fmla="*/ 303497 h 623630"/>
              <a:gd name="connsiteX1" fmla="*/ 921777 w 1068090"/>
              <a:gd name="connsiteY1" fmla="*/ 612107 h 623630"/>
              <a:gd name="connsiteX2" fmla="*/ 727668 w 1068090"/>
              <a:gd name="connsiteY2" fmla="*/ 551147 h 623630"/>
              <a:gd name="connsiteX3" fmla="*/ 245535 w 1068090"/>
              <a:gd name="connsiteY3" fmla="*/ 486377 h 623630"/>
              <a:gd name="connsiteX4" fmla="*/ 297 w 1068090"/>
              <a:gd name="connsiteY4" fmla="*/ 341597 h 623630"/>
              <a:gd name="connsiteX5" fmla="*/ 289857 w 1068090"/>
              <a:gd name="connsiteY5" fmla="*/ 170147 h 623630"/>
              <a:gd name="connsiteX6" fmla="*/ 480056 w 1068090"/>
              <a:gd name="connsiteY6" fmla="*/ 64603 h 623630"/>
              <a:gd name="connsiteX7" fmla="*/ 712902 w 1068090"/>
              <a:gd name="connsiteY7" fmla="*/ 97757 h 623630"/>
              <a:gd name="connsiteX8" fmla="*/ 849342 w 1068090"/>
              <a:gd name="connsiteY8" fmla="*/ 6317 h 623630"/>
              <a:gd name="connsiteX9" fmla="*/ 1067097 w 1068090"/>
              <a:gd name="connsiteY9" fmla="*/ 303497 h 623630"/>
              <a:gd name="connsiteX0" fmla="*/ 1139148 w 1139791"/>
              <a:gd name="connsiteY0" fmla="*/ 204185 h 625814"/>
              <a:gd name="connsiteX1" fmla="*/ 921777 w 1139791"/>
              <a:gd name="connsiteY1" fmla="*/ 608045 h 625814"/>
              <a:gd name="connsiteX2" fmla="*/ 727668 w 1139791"/>
              <a:gd name="connsiteY2" fmla="*/ 547085 h 625814"/>
              <a:gd name="connsiteX3" fmla="*/ 245535 w 1139791"/>
              <a:gd name="connsiteY3" fmla="*/ 482315 h 625814"/>
              <a:gd name="connsiteX4" fmla="*/ 297 w 1139791"/>
              <a:gd name="connsiteY4" fmla="*/ 337535 h 625814"/>
              <a:gd name="connsiteX5" fmla="*/ 289857 w 1139791"/>
              <a:gd name="connsiteY5" fmla="*/ 166085 h 625814"/>
              <a:gd name="connsiteX6" fmla="*/ 480056 w 1139791"/>
              <a:gd name="connsiteY6" fmla="*/ 60541 h 625814"/>
              <a:gd name="connsiteX7" fmla="*/ 712902 w 1139791"/>
              <a:gd name="connsiteY7" fmla="*/ 93695 h 625814"/>
              <a:gd name="connsiteX8" fmla="*/ 849342 w 1139791"/>
              <a:gd name="connsiteY8" fmla="*/ 2255 h 625814"/>
              <a:gd name="connsiteX9" fmla="*/ 1139148 w 1139791"/>
              <a:gd name="connsiteY9" fmla="*/ 204185 h 62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791" h="625814">
                <a:moveTo>
                  <a:pt x="1139148" y="204185"/>
                </a:moveTo>
                <a:cubicBezTo>
                  <a:pt x="1151221" y="305150"/>
                  <a:pt x="990357" y="550895"/>
                  <a:pt x="921777" y="608045"/>
                </a:cubicBezTo>
                <a:cubicBezTo>
                  <a:pt x="853197" y="665195"/>
                  <a:pt x="840375" y="568040"/>
                  <a:pt x="727668" y="547085"/>
                </a:cubicBezTo>
                <a:cubicBezTo>
                  <a:pt x="614961" y="526130"/>
                  <a:pt x="366764" y="517240"/>
                  <a:pt x="245535" y="482315"/>
                </a:cubicBezTo>
                <a:cubicBezTo>
                  <a:pt x="124307" y="447390"/>
                  <a:pt x="-7090" y="390240"/>
                  <a:pt x="297" y="337535"/>
                </a:cubicBezTo>
                <a:cubicBezTo>
                  <a:pt x="7684" y="284830"/>
                  <a:pt x="209897" y="212251"/>
                  <a:pt x="289857" y="166085"/>
                </a:cubicBezTo>
                <a:cubicBezTo>
                  <a:pt x="369817" y="119919"/>
                  <a:pt x="405716" y="30061"/>
                  <a:pt x="480056" y="60541"/>
                </a:cubicBezTo>
                <a:cubicBezTo>
                  <a:pt x="562061" y="102451"/>
                  <a:pt x="651354" y="103409"/>
                  <a:pt x="712902" y="93695"/>
                </a:cubicBezTo>
                <a:cubicBezTo>
                  <a:pt x="774450" y="83981"/>
                  <a:pt x="778301" y="-16160"/>
                  <a:pt x="849342" y="2255"/>
                </a:cubicBezTo>
                <a:cubicBezTo>
                  <a:pt x="920383" y="20670"/>
                  <a:pt x="1127075" y="103220"/>
                  <a:pt x="1139148" y="20418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281" y="4128864"/>
            <a:ext cx="945499" cy="519711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499" h="519711">
                <a:moveTo>
                  <a:pt x="945064" y="232451"/>
                </a:moveTo>
                <a:cubicBezTo>
                  <a:pt x="948239" y="299126"/>
                  <a:pt x="934904" y="461686"/>
                  <a:pt x="876484" y="502961"/>
                </a:cubicBezTo>
                <a:cubicBezTo>
                  <a:pt x="818064" y="544236"/>
                  <a:pt x="698684" y="498516"/>
                  <a:pt x="594544" y="480101"/>
                </a:cubicBezTo>
                <a:cubicBezTo>
                  <a:pt x="490404" y="461686"/>
                  <a:pt x="350704" y="424856"/>
                  <a:pt x="251644" y="392471"/>
                </a:cubicBezTo>
                <a:cubicBezTo>
                  <a:pt x="152584" y="360086"/>
                  <a:pt x="-6166" y="332146"/>
                  <a:pt x="184" y="285791"/>
                </a:cubicBezTo>
                <a:cubicBezTo>
                  <a:pt x="6534" y="239436"/>
                  <a:pt x="174809" y="161966"/>
                  <a:pt x="289744" y="114341"/>
                </a:cubicBezTo>
                <a:cubicBezTo>
                  <a:pt x="404679" y="66716"/>
                  <a:pt x="595179" y="1946"/>
                  <a:pt x="689794" y="41"/>
                </a:cubicBezTo>
                <a:cubicBezTo>
                  <a:pt x="784409" y="-1864"/>
                  <a:pt x="814889" y="64176"/>
                  <a:pt x="857434" y="102911"/>
                </a:cubicBezTo>
                <a:cubicBezTo>
                  <a:pt x="899979" y="141646"/>
                  <a:pt x="941889" y="165776"/>
                  <a:pt x="945064" y="23245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98867" y="4211640"/>
            <a:ext cx="1001073" cy="430820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73" h="430820">
                <a:moveTo>
                  <a:pt x="991167" y="233495"/>
                </a:moveTo>
                <a:cubicBezTo>
                  <a:pt x="976562" y="292550"/>
                  <a:pt x="942907" y="392880"/>
                  <a:pt x="876867" y="420185"/>
                </a:cubicBezTo>
                <a:cubicBezTo>
                  <a:pt x="810827" y="447490"/>
                  <a:pt x="699067" y="415740"/>
                  <a:pt x="594927" y="397325"/>
                </a:cubicBezTo>
                <a:cubicBezTo>
                  <a:pt x="490787" y="378910"/>
                  <a:pt x="351087" y="342080"/>
                  <a:pt x="252027" y="309695"/>
                </a:cubicBezTo>
                <a:cubicBezTo>
                  <a:pt x="152967" y="277310"/>
                  <a:pt x="-10863" y="239845"/>
                  <a:pt x="567" y="203015"/>
                </a:cubicBezTo>
                <a:cubicBezTo>
                  <a:pt x="11997" y="166185"/>
                  <a:pt x="200592" y="122370"/>
                  <a:pt x="320607" y="88715"/>
                </a:cubicBezTo>
                <a:cubicBezTo>
                  <a:pt x="440622" y="55060"/>
                  <a:pt x="560002" y="12515"/>
                  <a:pt x="720657" y="1085"/>
                </a:cubicBezTo>
                <a:cubicBezTo>
                  <a:pt x="827769" y="-6536"/>
                  <a:pt x="919412" y="27120"/>
                  <a:pt x="964497" y="65855"/>
                </a:cubicBezTo>
                <a:cubicBezTo>
                  <a:pt x="1009582" y="104590"/>
                  <a:pt x="1005772" y="174440"/>
                  <a:pt x="991167" y="233495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82353" y="4246630"/>
            <a:ext cx="1405984" cy="447755"/>
          </a:xfrm>
          <a:custGeom>
            <a:avLst/>
            <a:gdLst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167640 w 1129395"/>
              <a:gd name="connsiteY9" fmla="*/ 167640 h 472440"/>
              <a:gd name="connsiteX10" fmla="*/ 228600 w 1129395"/>
              <a:gd name="connsiteY10" fmla="*/ 152400 h 472440"/>
              <a:gd name="connsiteX11" fmla="*/ 289560 w 1129395"/>
              <a:gd name="connsiteY11" fmla="*/ 137160 h 472440"/>
              <a:gd name="connsiteX12" fmla="*/ 335280 w 1129395"/>
              <a:gd name="connsiteY12" fmla="*/ 121920 h 472440"/>
              <a:gd name="connsiteX13" fmla="*/ 381000 w 1129395"/>
              <a:gd name="connsiteY13" fmla="*/ 91440 h 472440"/>
              <a:gd name="connsiteX14" fmla="*/ 457200 w 1129395"/>
              <a:gd name="connsiteY14" fmla="*/ 76200 h 472440"/>
              <a:gd name="connsiteX15" fmla="*/ 594360 w 1129395"/>
              <a:gd name="connsiteY15" fmla="*/ 30480 h 472440"/>
              <a:gd name="connsiteX16" fmla="*/ 640080 w 1129395"/>
              <a:gd name="connsiteY16" fmla="*/ 15240 h 472440"/>
              <a:gd name="connsiteX17" fmla="*/ 685800 w 1129395"/>
              <a:gd name="connsiteY17" fmla="*/ 0 h 472440"/>
              <a:gd name="connsiteX18" fmla="*/ 944880 w 1129395"/>
              <a:gd name="connsiteY18" fmla="*/ 15240 h 472440"/>
              <a:gd name="connsiteX19" fmla="*/ 1051560 w 1129395"/>
              <a:gd name="connsiteY19" fmla="*/ 137160 h 472440"/>
              <a:gd name="connsiteX20" fmla="*/ 1082040 w 1129395"/>
              <a:gd name="connsiteY20" fmla="*/ 182880 h 472440"/>
              <a:gd name="connsiteX21" fmla="*/ 1127760 w 1129395"/>
              <a:gd name="connsiteY21" fmla="*/ 274320 h 472440"/>
              <a:gd name="connsiteX22" fmla="*/ 1127760 w 1129395"/>
              <a:gd name="connsiteY22" fmla="*/ 396240 h 472440"/>
              <a:gd name="connsiteX23" fmla="*/ 1112520 w 1129395"/>
              <a:gd name="connsiteY23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289560 w 1129395"/>
              <a:gd name="connsiteY10" fmla="*/ 137160 h 472440"/>
              <a:gd name="connsiteX11" fmla="*/ 335280 w 1129395"/>
              <a:gd name="connsiteY11" fmla="*/ 121920 h 472440"/>
              <a:gd name="connsiteX12" fmla="*/ 381000 w 1129395"/>
              <a:gd name="connsiteY12" fmla="*/ 91440 h 472440"/>
              <a:gd name="connsiteX13" fmla="*/ 457200 w 1129395"/>
              <a:gd name="connsiteY13" fmla="*/ 76200 h 472440"/>
              <a:gd name="connsiteX14" fmla="*/ 594360 w 1129395"/>
              <a:gd name="connsiteY14" fmla="*/ 30480 h 472440"/>
              <a:gd name="connsiteX15" fmla="*/ 640080 w 1129395"/>
              <a:gd name="connsiteY15" fmla="*/ 15240 h 472440"/>
              <a:gd name="connsiteX16" fmla="*/ 685800 w 1129395"/>
              <a:gd name="connsiteY16" fmla="*/ 0 h 472440"/>
              <a:gd name="connsiteX17" fmla="*/ 944880 w 1129395"/>
              <a:gd name="connsiteY17" fmla="*/ 15240 h 472440"/>
              <a:gd name="connsiteX18" fmla="*/ 1051560 w 1129395"/>
              <a:gd name="connsiteY18" fmla="*/ 137160 h 472440"/>
              <a:gd name="connsiteX19" fmla="*/ 1082040 w 1129395"/>
              <a:gd name="connsiteY19" fmla="*/ 182880 h 472440"/>
              <a:gd name="connsiteX20" fmla="*/ 1127760 w 1129395"/>
              <a:gd name="connsiteY20" fmla="*/ 274320 h 472440"/>
              <a:gd name="connsiteX21" fmla="*/ 1127760 w 1129395"/>
              <a:gd name="connsiteY21" fmla="*/ 396240 h 472440"/>
              <a:gd name="connsiteX22" fmla="*/ 1112520 w 1129395"/>
              <a:gd name="connsiteY22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381000 w 1129395"/>
              <a:gd name="connsiteY11" fmla="*/ 91440 h 472440"/>
              <a:gd name="connsiteX12" fmla="*/ 457200 w 1129395"/>
              <a:gd name="connsiteY12" fmla="*/ 76200 h 472440"/>
              <a:gd name="connsiteX13" fmla="*/ 594360 w 1129395"/>
              <a:gd name="connsiteY13" fmla="*/ 30480 h 472440"/>
              <a:gd name="connsiteX14" fmla="*/ 640080 w 1129395"/>
              <a:gd name="connsiteY14" fmla="*/ 15240 h 472440"/>
              <a:gd name="connsiteX15" fmla="*/ 685800 w 1129395"/>
              <a:gd name="connsiteY15" fmla="*/ 0 h 472440"/>
              <a:gd name="connsiteX16" fmla="*/ 944880 w 1129395"/>
              <a:gd name="connsiteY16" fmla="*/ 15240 h 472440"/>
              <a:gd name="connsiteX17" fmla="*/ 1051560 w 1129395"/>
              <a:gd name="connsiteY17" fmla="*/ 137160 h 472440"/>
              <a:gd name="connsiteX18" fmla="*/ 1082040 w 1129395"/>
              <a:gd name="connsiteY18" fmla="*/ 182880 h 472440"/>
              <a:gd name="connsiteX19" fmla="*/ 1127760 w 1129395"/>
              <a:gd name="connsiteY19" fmla="*/ 274320 h 472440"/>
              <a:gd name="connsiteX20" fmla="*/ 1127760 w 1129395"/>
              <a:gd name="connsiteY20" fmla="*/ 396240 h 472440"/>
              <a:gd name="connsiteX21" fmla="*/ 1112520 w 1129395"/>
              <a:gd name="connsiteY21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40080 w 1129395"/>
              <a:gd name="connsiteY13" fmla="*/ 15240 h 472440"/>
              <a:gd name="connsiteX14" fmla="*/ 685800 w 1129395"/>
              <a:gd name="connsiteY14" fmla="*/ 0 h 472440"/>
              <a:gd name="connsiteX15" fmla="*/ 944880 w 1129395"/>
              <a:gd name="connsiteY15" fmla="*/ 15240 h 472440"/>
              <a:gd name="connsiteX16" fmla="*/ 1051560 w 1129395"/>
              <a:gd name="connsiteY16" fmla="*/ 137160 h 472440"/>
              <a:gd name="connsiteX17" fmla="*/ 1082040 w 1129395"/>
              <a:gd name="connsiteY17" fmla="*/ 182880 h 472440"/>
              <a:gd name="connsiteX18" fmla="*/ 1127760 w 1129395"/>
              <a:gd name="connsiteY18" fmla="*/ 274320 h 472440"/>
              <a:gd name="connsiteX19" fmla="*/ 1127760 w 1129395"/>
              <a:gd name="connsiteY19" fmla="*/ 396240 h 472440"/>
              <a:gd name="connsiteX20" fmla="*/ 1112520 w 1129395"/>
              <a:gd name="connsiteY20" fmla="*/ 441960 h 472440"/>
              <a:gd name="connsiteX0" fmla="*/ 1051560 w 1129395"/>
              <a:gd name="connsiteY0" fmla="*/ 472440 h 472440"/>
              <a:gd name="connsiteX1" fmla="*/ 1051560 w 1129395"/>
              <a:gd name="connsiteY1" fmla="*/ 472440 h 472440"/>
              <a:gd name="connsiteX2" fmla="*/ 914400 w 1129395"/>
              <a:gd name="connsiteY2" fmla="*/ 457200 h 472440"/>
              <a:gd name="connsiteX3" fmla="*/ 182880 w 1129395"/>
              <a:gd name="connsiteY3" fmla="*/ 441960 h 472440"/>
              <a:gd name="connsiteX4" fmla="*/ 91440 w 1129395"/>
              <a:gd name="connsiteY4" fmla="*/ 411480 h 472440"/>
              <a:gd name="connsiteX5" fmla="*/ 45720 w 1129395"/>
              <a:gd name="connsiteY5" fmla="*/ 381000 h 472440"/>
              <a:gd name="connsiteX6" fmla="*/ 15240 w 1129395"/>
              <a:gd name="connsiteY6" fmla="*/ 289560 h 472440"/>
              <a:gd name="connsiteX7" fmla="*/ 0 w 1129395"/>
              <a:gd name="connsiteY7" fmla="*/ 243840 h 472440"/>
              <a:gd name="connsiteX8" fmla="*/ 45720 w 1129395"/>
              <a:gd name="connsiteY8" fmla="*/ 198120 h 472440"/>
              <a:gd name="connsiteX9" fmla="*/ 228600 w 1129395"/>
              <a:gd name="connsiteY9" fmla="*/ 152400 h 472440"/>
              <a:gd name="connsiteX10" fmla="*/ 335280 w 1129395"/>
              <a:gd name="connsiteY10" fmla="*/ 121920 h 472440"/>
              <a:gd name="connsiteX11" fmla="*/ 457200 w 1129395"/>
              <a:gd name="connsiteY11" fmla="*/ 76200 h 472440"/>
              <a:gd name="connsiteX12" fmla="*/ 594360 w 1129395"/>
              <a:gd name="connsiteY12" fmla="*/ 30480 h 472440"/>
              <a:gd name="connsiteX13" fmla="*/ 685800 w 1129395"/>
              <a:gd name="connsiteY13" fmla="*/ 0 h 472440"/>
              <a:gd name="connsiteX14" fmla="*/ 944880 w 1129395"/>
              <a:gd name="connsiteY14" fmla="*/ 15240 h 472440"/>
              <a:gd name="connsiteX15" fmla="*/ 1051560 w 1129395"/>
              <a:gd name="connsiteY15" fmla="*/ 137160 h 472440"/>
              <a:gd name="connsiteX16" fmla="*/ 1082040 w 1129395"/>
              <a:gd name="connsiteY16" fmla="*/ 182880 h 472440"/>
              <a:gd name="connsiteX17" fmla="*/ 1127760 w 1129395"/>
              <a:gd name="connsiteY17" fmla="*/ 274320 h 472440"/>
              <a:gd name="connsiteX18" fmla="*/ 1127760 w 1129395"/>
              <a:gd name="connsiteY18" fmla="*/ 396240 h 472440"/>
              <a:gd name="connsiteX19" fmla="*/ 1112520 w 1129395"/>
              <a:gd name="connsiteY19" fmla="*/ 441960 h 472440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335280 w 1129395"/>
              <a:gd name="connsiteY10" fmla="*/ 125631 h 476151"/>
              <a:gd name="connsiteX11" fmla="*/ 457200 w 1129395"/>
              <a:gd name="connsiteY11" fmla="*/ 79911 h 476151"/>
              <a:gd name="connsiteX12" fmla="*/ 685800 w 1129395"/>
              <a:gd name="connsiteY12" fmla="*/ 3711 h 476151"/>
              <a:gd name="connsiteX13" fmla="*/ 944880 w 1129395"/>
              <a:gd name="connsiteY13" fmla="*/ 18951 h 476151"/>
              <a:gd name="connsiteX14" fmla="*/ 1051560 w 1129395"/>
              <a:gd name="connsiteY14" fmla="*/ 140871 h 476151"/>
              <a:gd name="connsiteX15" fmla="*/ 1082040 w 1129395"/>
              <a:gd name="connsiteY15" fmla="*/ 186591 h 476151"/>
              <a:gd name="connsiteX16" fmla="*/ 1127760 w 1129395"/>
              <a:gd name="connsiteY16" fmla="*/ 278031 h 476151"/>
              <a:gd name="connsiteX17" fmla="*/ 1127760 w 1129395"/>
              <a:gd name="connsiteY17" fmla="*/ 399951 h 476151"/>
              <a:gd name="connsiteX18" fmla="*/ 1112520 w 1129395"/>
              <a:gd name="connsiteY18" fmla="*/ 445671 h 476151"/>
              <a:gd name="connsiteX0" fmla="*/ 1051560 w 1129395"/>
              <a:gd name="connsiteY0" fmla="*/ 476151 h 476151"/>
              <a:gd name="connsiteX1" fmla="*/ 1051560 w 1129395"/>
              <a:gd name="connsiteY1" fmla="*/ 476151 h 476151"/>
              <a:gd name="connsiteX2" fmla="*/ 914400 w 1129395"/>
              <a:gd name="connsiteY2" fmla="*/ 460911 h 476151"/>
              <a:gd name="connsiteX3" fmla="*/ 182880 w 1129395"/>
              <a:gd name="connsiteY3" fmla="*/ 445671 h 476151"/>
              <a:gd name="connsiteX4" fmla="*/ 91440 w 1129395"/>
              <a:gd name="connsiteY4" fmla="*/ 415191 h 476151"/>
              <a:gd name="connsiteX5" fmla="*/ 45720 w 1129395"/>
              <a:gd name="connsiteY5" fmla="*/ 384711 h 476151"/>
              <a:gd name="connsiteX6" fmla="*/ 15240 w 1129395"/>
              <a:gd name="connsiteY6" fmla="*/ 293271 h 476151"/>
              <a:gd name="connsiteX7" fmla="*/ 0 w 1129395"/>
              <a:gd name="connsiteY7" fmla="*/ 247551 h 476151"/>
              <a:gd name="connsiteX8" fmla="*/ 45720 w 1129395"/>
              <a:gd name="connsiteY8" fmla="*/ 201831 h 476151"/>
              <a:gd name="connsiteX9" fmla="*/ 228600 w 1129395"/>
              <a:gd name="connsiteY9" fmla="*/ 156111 h 476151"/>
              <a:gd name="connsiteX10" fmla="*/ 457200 w 1129395"/>
              <a:gd name="connsiteY10" fmla="*/ 79911 h 476151"/>
              <a:gd name="connsiteX11" fmla="*/ 685800 w 1129395"/>
              <a:gd name="connsiteY11" fmla="*/ 3711 h 476151"/>
              <a:gd name="connsiteX12" fmla="*/ 944880 w 1129395"/>
              <a:gd name="connsiteY12" fmla="*/ 18951 h 476151"/>
              <a:gd name="connsiteX13" fmla="*/ 1051560 w 1129395"/>
              <a:gd name="connsiteY13" fmla="*/ 140871 h 476151"/>
              <a:gd name="connsiteX14" fmla="*/ 1082040 w 1129395"/>
              <a:gd name="connsiteY14" fmla="*/ 186591 h 476151"/>
              <a:gd name="connsiteX15" fmla="*/ 1127760 w 1129395"/>
              <a:gd name="connsiteY15" fmla="*/ 278031 h 476151"/>
              <a:gd name="connsiteX16" fmla="*/ 1127760 w 1129395"/>
              <a:gd name="connsiteY16" fmla="*/ 399951 h 476151"/>
              <a:gd name="connsiteX17" fmla="*/ 1112520 w 1129395"/>
              <a:gd name="connsiteY17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30480 w 1114155"/>
              <a:gd name="connsiteY5" fmla="*/ 384711 h 476151"/>
              <a:gd name="connsiteX6" fmla="*/ 0 w 1114155"/>
              <a:gd name="connsiteY6" fmla="*/ 293271 h 476151"/>
              <a:gd name="connsiteX7" fmla="*/ 30480 w 1114155"/>
              <a:gd name="connsiteY7" fmla="*/ 201831 h 476151"/>
              <a:gd name="connsiteX8" fmla="*/ 213360 w 1114155"/>
              <a:gd name="connsiteY8" fmla="*/ 156111 h 476151"/>
              <a:gd name="connsiteX9" fmla="*/ 441960 w 1114155"/>
              <a:gd name="connsiteY9" fmla="*/ 79911 h 476151"/>
              <a:gd name="connsiteX10" fmla="*/ 670560 w 1114155"/>
              <a:gd name="connsiteY10" fmla="*/ 3711 h 476151"/>
              <a:gd name="connsiteX11" fmla="*/ 929640 w 1114155"/>
              <a:gd name="connsiteY11" fmla="*/ 18951 h 476151"/>
              <a:gd name="connsiteX12" fmla="*/ 1036320 w 1114155"/>
              <a:gd name="connsiteY12" fmla="*/ 140871 h 476151"/>
              <a:gd name="connsiteX13" fmla="*/ 1066800 w 1114155"/>
              <a:gd name="connsiteY13" fmla="*/ 186591 h 476151"/>
              <a:gd name="connsiteX14" fmla="*/ 1112520 w 1114155"/>
              <a:gd name="connsiteY14" fmla="*/ 278031 h 476151"/>
              <a:gd name="connsiteX15" fmla="*/ 1112520 w 1114155"/>
              <a:gd name="connsiteY15" fmla="*/ 399951 h 476151"/>
              <a:gd name="connsiteX16" fmla="*/ 1097280 w 1114155"/>
              <a:gd name="connsiteY16" fmla="*/ 445671 h 476151"/>
              <a:gd name="connsiteX0" fmla="*/ 1036320 w 1114155"/>
              <a:gd name="connsiteY0" fmla="*/ 476151 h 476151"/>
              <a:gd name="connsiteX1" fmla="*/ 1036320 w 1114155"/>
              <a:gd name="connsiteY1" fmla="*/ 476151 h 476151"/>
              <a:gd name="connsiteX2" fmla="*/ 899160 w 1114155"/>
              <a:gd name="connsiteY2" fmla="*/ 460911 h 476151"/>
              <a:gd name="connsiteX3" fmla="*/ 167640 w 1114155"/>
              <a:gd name="connsiteY3" fmla="*/ 445671 h 476151"/>
              <a:gd name="connsiteX4" fmla="*/ 76200 w 1114155"/>
              <a:gd name="connsiteY4" fmla="*/ 415191 h 476151"/>
              <a:gd name="connsiteX5" fmla="*/ 0 w 1114155"/>
              <a:gd name="connsiteY5" fmla="*/ 293271 h 476151"/>
              <a:gd name="connsiteX6" fmla="*/ 30480 w 1114155"/>
              <a:gd name="connsiteY6" fmla="*/ 201831 h 476151"/>
              <a:gd name="connsiteX7" fmla="*/ 213360 w 1114155"/>
              <a:gd name="connsiteY7" fmla="*/ 156111 h 476151"/>
              <a:gd name="connsiteX8" fmla="*/ 441960 w 1114155"/>
              <a:gd name="connsiteY8" fmla="*/ 79911 h 476151"/>
              <a:gd name="connsiteX9" fmla="*/ 670560 w 1114155"/>
              <a:gd name="connsiteY9" fmla="*/ 3711 h 476151"/>
              <a:gd name="connsiteX10" fmla="*/ 929640 w 1114155"/>
              <a:gd name="connsiteY10" fmla="*/ 18951 h 476151"/>
              <a:gd name="connsiteX11" fmla="*/ 1036320 w 1114155"/>
              <a:gd name="connsiteY11" fmla="*/ 140871 h 476151"/>
              <a:gd name="connsiteX12" fmla="*/ 1066800 w 1114155"/>
              <a:gd name="connsiteY12" fmla="*/ 186591 h 476151"/>
              <a:gd name="connsiteX13" fmla="*/ 1112520 w 1114155"/>
              <a:gd name="connsiteY13" fmla="*/ 278031 h 476151"/>
              <a:gd name="connsiteX14" fmla="*/ 1112520 w 1114155"/>
              <a:gd name="connsiteY14" fmla="*/ 399951 h 476151"/>
              <a:gd name="connsiteX15" fmla="*/ 1097280 w 1114155"/>
              <a:gd name="connsiteY15" fmla="*/ 445671 h 476151"/>
              <a:gd name="connsiteX0" fmla="*/ 1036320 w 1114155"/>
              <a:gd name="connsiteY0" fmla="*/ 480306 h 480306"/>
              <a:gd name="connsiteX1" fmla="*/ 1036320 w 1114155"/>
              <a:gd name="connsiteY1" fmla="*/ 480306 h 480306"/>
              <a:gd name="connsiteX2" fmla="*/ 899160 w 1114155"/>
              <a:gd name="connsiteY2" fmla="*/ 465066 h 480306"/>
              <a:gd name="connsiteX3" fmla="*/ 167640 w 1114155"/>
              <a:gd name="connsiteY3" fmla="*/ 449826 h 480306"/>
              <a:gd name="connsiteX4" fmla="*/ 76200 w 1114155"/>
              <a:gd name="connsiteY4" fmla="*/ 419346 h 480306"/>
              <a:gd name="connsiteX5" fmla="*/ 0 w 1114155"/>
              <a:gd name="connsiteY5" fmla="*/ 297426 h 480306"/>
              <a:gd name="connsiteX6" fmla="*/ 30480 w 1114155"/>
              <a:gd name="connsiteY6" fmla="*/ 205986 h 480306"/>
              <a:gd name="connsiteX7" fmla="*/ 213360 w 1114155"/>
              <a:gd name="connsiteY7" fmla="*/ 160266 h 480306"/>
              <a:gd name="connsiteX8" fmla="*/ 441960 w 1114155"/>
              <a:gd name="connsiteY8" fmla="*/ 84066 h 480306"/>
              <a:gd name="connsiteX9" fmla="*/ 670560 w 1114155"/>
              <a:gd name="connsiteY9" fmla="*/ 7866 h 480306"/>
              <a:gd name="connsiteX10" fmla="*/ 929640 w 1114155"/>
              <a:gd name="connsiteY10" fmla="*/ 23106 h 480306"/>
              <a:gd name="connsiteX11" fmla="*/ 1066800 w 1114155"/>
              <a:gd name="connsiteY11" fmla="*/ 190746 h 480306"/>
              <a:gd name="connsiteX12" fmla="*/ 1112520 w 1114155"/>
              <a:gd name="connsiteY12" fmla="*/ 282186 h 480306"/>
              <a:gd name="connsiteX13" fmla="*/ 1112520 w 1114155"/>
              <a:gd name="connsiteY13" fmla="*/ 404106 h 480306"/>
              <a:gd name="connsiteX14" fmla="*/ 1097280 w 1114155"/>
              <a:gd name="connsiteY14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0" fmla="*/ 1036320 w 1113454"/>
              <a:gd name="connsiteY0" fmla="*/ 480306 h 480306"/>
              <a:gd name="connsiteX1" fmla="*/ 1036320 w 1113454"/>
              <a:gd name="connsiteY1" fmla="*/ 480306 h 480306"/>
              <a:gd name="connsiteX2" fmla="*/ 899160 w 1113454"/>
              <a:gd name="connsiteY2" fmla="*/ 465066 h 480306"/>
              <a:gd name="connsiteX3" fmla="*/ 167640 w 1113454"/>
              <a:gd name="connsiteY3" fmla="*/ 449826 h 480306"/>
              <a:gd name="connsiteX4" fmla="*/ 76200 w 1113454"/>
              <a:gd name="connsiteY4" fmla="*/ 419346 h 480306"/>
              <a:gd name="connsiteX5" fmla="*/ 0 w 1113454"/>
              <a:gd name="connsiteY5" fmla="*/ 297426 h 480306"/>
              <a:gd name="connsiteX6" fmla="*/ 30480 w 1113454"/>
              <a:gd name="connsiteY6" fmla="*/ 205986 h 480306"/>
              <a:gd name="connsiteX7" fmla="*/ 213360 w 1113454"/>
              <a:gd name="connsiteY7" fmla="*/ 160266 h 480306"/>
              <a:gd name="connsiteX8" fmla="*/ 441960 w 1113454"/>
              <a:gd name="connsiteY8" fmla="*/ 84066 h 480306"/>
              <a:gd name="connsiteX9" fmla="*/ 670560 w 1113454"/>
              <a:gd name="connsiteY9" fmla="*/ 7866 h 480306"/>
              <a:gd name="connsiteX10" fmla="*/ 929640 w 1113454"/>
              <a:gd name="connsiteY10" fmla="*/ 23106 h 480306"/>
              <a:gd name="connsiteX11" fmla="*/ 1066800 w 1113454"/>
              <a:gd name="connsiteY11" fmla="*/ 190746 h 480306"/>
              <a:gd name="connsiteX12" fmla="*/ 1112520 w 1113454"/>
              <a:gd name="connsiteY12" fmla="*/ 282186 h 480306"/>
              <a:gd name="connsiteX13" fmla="*/ 1097280 w 1113454"/>
              <a:gd name="connsiteY13" fmla="*/ 449826 h 480306"/>
              <a:gd name="connsiteX14" fmla="*/ 1036320 w 1113454"/>
              <a:gd name="connsiteY14" fmla="*/ 480306 h 480306"/>
              <a:gd name="connsiteX0" fmla="*/ 1036378 w 1113512"/>
              <a:gd name="connsiteY0" fmla="*/ 480306 h 480306"/>
              <a:gd name="connsiteX1" fmla="*/ 1036378 w 1113512"/>
              <a:gd name="connsiteY1" fmla="*/ 480306 h 480306"/>
              <a:gd name="connsiteX2" fmla="*/ 899218 w 1113512"/>
              <a:gd name="connsiteY2" fmla="*/ 465066 h 480306"/>
              <a:gd name="connsiteX3" fmla="*/ 167698 w 1113512"/>
              <a:gd name="connsiteY3" fmla="*/ 449826 h 480306"/>
              <a:gd name="connsiteX4" fmla="*/ 76258 w 1113512"/>
              <a:gd name="connsiteY4" fmla="*/ 419346 h 480306"/>
              <a:gd name="connsiteX5" fmla="*/ 58 w 1113512"/>
              <a:gd name="connsiteY5" fmla="*/ 297426 h 480306"/>
              <a:gd name="connsiteX6" fmla="*/ 64828 w 1113512"/>
              <a:gd name="connsiteY6" fmla="*/ 205986 h 480306"/>
              <a:gd name="connsiteX7" fmla="*/ 213418 w 1113512"/>
              <a:gd name="connsiteY7" fmla="*/ 160266 h 480306"/>
              <a:gd name="connsiteX8" fmla="*/ 442018 w 1113512"/>
              <a:gd name="connsiteY8" fmla="*/ 84066 h 480306"/>
              <a:gd name="connsiteX9" fmla="*/ 670618 w 1113512"/>
              <a:gd name="connsiteY9" fmla="*/ 7866 h 480306"/>
              <a:gd name="connsiteX10" fmla="*/ 929698 w 1113512"/>
              <a:gd name="connsiteY10" fmla="*/ 23106 h 480306"/>
              <a:gd name="connsiteX11" fmla="*/ 1066858 w 1113512"/>
              <a:gd name="connsiteY11" fmla="*/ 190746 h 480306"/>
              <a:gd name="connsiteX12" fmla="*/ 1112578 w 1113512"/>
              <a:gd name="connsiteY12" fmla="*/ 282186 h 480306"/>
              <a:gd name="connsiteX13" fmla="*/ 1097338 w 1113512"/>
              <a:gd name="connsiteY13" fmla="*/ 449826 h 480306"/>
              <a:gd name="connsiteX14" fmla="*/ 1036378 w 1113512"/>
              <a:gd name="connsiteY14" fmla="*/ 480306 h 480306"/>
              <a:gd name="connsiteX0" fmla="*/ 1036417 w 1113551"/>
              <a:gd name="connsiteY0" fmla="*/ 480306 h 480306"/>
              <a:gd name="connsiteX1" fmla="*/ 1036417 w 1113551"/>
              <a:gd name="connsiteY1" fmla="*/ 480306 h 480306"/>
              <a:gd name="connsiteX2" fmla="*/ 899257 w 1113551"/>
              <a:gd name="connsiteY2" fmla="*/ 465066 h 480306"/>
              <a:gd name="connsiteX3" fmla="*/ 167737 w 1113551"/>
              <a:gd name="connsiteY3" fmla="*/ 449826 h 480306"/>
              <a:gd name="connsiteX4" fmla="*/ 76297 w 1113551"/>
              <a:gd name="connsiteY4" fmla="*/ 419346 h 480306"/>
              <a:gd name="connsiteX5" fmla="*/ 97 w 1113551"/>
              <a:gd name="connsiteY5" fmla="*/ 297426 h 480306"/>
              <a:gd name="connsiteX6" fmla="*/ 64867 w 1113551"/>
              <a:gd name="connsiteY6" fmla="*/ 205986 h 480306"/>
              <a:gd name="connsiteX7" fmla="*/ 213457 w 1113551"/>
              <a:gd name="connsiteY7" fmla="*/ 160266 h 480306"/>
              <a:gd name="connsiteX8" fmla="*/ 442057 w 1113551"/>
              <a:gd name="connsiteY8" fmla="*/ 84066 h 480306"/>
              <a:gd name="connsiteX9" fmla="*/ 670657 w 1113551"/>
              <a:gd name="connsiteY9" fmla="*/ 7866 h 480306"/>
              <a:gd name="connsiteX10" fmla="*/ 929737 w 1113551"/>
              <a:gd name="connsiteY10" fmla="*/ 23106 h 480306"/>
              <a:gd name="connsiteX11" fmla="*/ 1066897 w 1113551"/>
              <a:gd name="connsiteY11" fmla="*/ 190746 h 480306"/>
              <a:gd name="connsiteX12" fmla="*/ 1112617 w 1113551"/>
              <a:gd name="connsiteY12" fmla="*/ 282186 h 480306"/>
              <a:gd name="connsiteX13" fmla="*/ 1097377 w 1113551"/>
              <a:gd name="connsiteY13" fmla="*/ 449826 h 480306"/>
              <a:gd name="connsiteX14" fmla="*/ 1036417 w 1113551"/>
              <a:gd name="connsiteY14" fmla="*/ 480306 h 480306"/>
              <a:gd name="connsiteX0" fmla="*/ 1055426 w 1132560"/>
              <a:gd name="connsiteY0" fmla="*/ 480306 h 480306"/>
              <a:gd name="connsiteX1" fmla="*/ 1055426 w 1132560"/>
              <a:gd name="connsiteY1" fmla="*/ 480306 h 480306"/>
              <a:gd name="connsiteX2" fmla="*/ 918266 w 1132560"/>
              <a:gd name="connsiteY2" fmla="*/ 465066 h 480306"/>
              <a:gd name="connsiteX3" fmla="*/ 186746 w 1132560"/>
              <a:gd name="connsiteY3" fmla="*/ 449826 h 480306"/>
              <a:gd name="connsiteX4" fmla="*/ 95306 w 1132560"/>
              <a:gd name="connsiteY4" fmla="*/ 419346 h 480306"/>
              <a:gd name="connsiteX5" fmla="*/ 56 w 1132560"/>
              <a:gd name="connsiteY5" fmla="*/ 293616 h 480306"/>
              <a:gd name="connsiteX6" fmla="*/ 83876 w 1132560"/>
              <a:gd name="connsiteY6" fmla="*/ 205986 h 480306"/>
              <a:gd name="connsiteX7" fmla="*/ 232466 w 1132560"/>
              <a:gd name="connsiteY7" fmla="*/ 160266 h 480306"/>
              <a:gd name="connsiteX8" fmla="*/ 461066 w 1132560"/>
              <a:gd name="connsiteY8" fmla="*/ 84066 h 480306"/>
              <a:gd name="connsiteX9" fmla="*/ 689666 w 1132560"/>
              <a:gd name="connsiteY9" fmla="*/ 7866 h 480306"/>
              <a:gd name="connsiteX10" fmla="*/ 948746 w 1132560"/>
              <a:gd name="connsiteY10" fmla="*/ 23106 h 480306"/>
              <a:gd name="connsiteX11" fmla="*/ 1085906 w 1132560"/>
              <a:gd name="connsiteY11" fmla="*/ 190746 h 480306"/>
              <a:gd name="connsiteX12" fmla="*/ 1131626 w 1132560"/>
              <a:gd name="connsiteY12" fmla="*/ 282186 h 480306"/>
              <a:gd name="connsiteX13" fmla="*/ 1116386 w 1132560"/>
              <a:gd name="connsiteY13" fmla="*/ 449826 h 480306"/>
              <a:gd name="connsiteX14" fmla="*/ 1055426 w 1132560"/>
              <a:gd name="connsiteY14" fmla="*/ 480306 h 480306"/>
              <a:gd name="connsiteX0" fmla="*/ 1058292 w 1135426"/>
              <a:gd name="connsiteY0" fmla="*/ 480306 h 480306"/>
              <a:gd name="connsiteX1" fmla="*/ 1058292 w 1135426"/>
              <a:gd name="connsiteY1" fmla="*/ 480306 h 480306"/>
              <a:gd name="connsiteX2" fmla="*/ 921132 w 1135426"/>
              <a:gd name="connsiteY2" fmla="*/ 465066 h 480306"/>
              <a:gd name="connsiteX3" fmla="*/ 189612 w 1135426"/>
              <a:gd name="connsiteY3" fmla="*/ 449826 h 480306"/>
              <a:gd name="connsiteX4" fmla="*/ 2922 w 1135426"/>
              <a:gd name="connsiteY4" fmla="*/ 293616 h 480306"/>
              <a:gd name="connsiteX5" fmla="*/ 86742 w 1135426"/>
              <a:gd name="connsiteY5" fmla="*/ 205986 h 480306"/>
              <a:gd name="connsiteX6" fmla="*/ 235332 w 1135426"/>
              <a:gd name="connsiteY6" fmla="*/ 160266 h 480306"/>
              <a:gd name="connsiteX7" fmla="*/ 463932 w 1135426"/>
              <a:gd name="connsiteY7" fmla="*/ 84066 h 480306"/>
              <a:gd name="connsiteX8" fmla="*/ 692532 w 1135426"/>
              <a:gd name="connsiteY8" fmla="*/ 7866 h 480306"/>
              <a:gd name="connsiteX9" fmla="*/ 951612 w 1135426"/>
              <a:gd name="connsiteY9" fmla="*/ 23106 h 480306"/>
              <a:gd name="connsiteX10" fmla="*/ 1088772 w 1135426"/>
              <a:gd name="connsiteY10" fmla="*/ 190746 h 480306"/>
              <a:gd name="connsiteX11" fmla="*/ 1134492 w 1135426"/>
              <a:gd name="connsiteY11" fmla="*/ 282186 h 480306"/>
              <a:gd name="connsiteX12" fmla="*/ 1119252 w 1135426"/>
              <a:gd name="connsiteY12" fmla="*/ 449826 h 480306"/>
              <a:gd name="connsiteX13" fmla="*/ 1058292 w 1135426"/>
              <a:gd name="connsiteY13" fmla="*/ 480306 h 480306"/>
              <a:gd name="connsiteX0" fmla="*/ 1062441 w 1139575"/>
              <a:gd name="connsiteY0" fmla="*/ 480306 h 480306"/>
              <a:gd name="connsiteX1" fmla="*/ 1062441 w 1139575"/>
              <a:gd name="connsiteY1" fmla="*/ 480306 h 480306"/>
              <a:gd name="connsiteX2" fmla="*/ 925281 w 1139575"/>
              <a:gd name="connsiteY2" fmla="*/ 465066 h 480306"/>
              <a:gd name="connsiteX3" fmla="*/ 273771 w 1139575"/>
              <a:gd name="connsiteY3" fmla="*/ 400296 h 480306"/>
              <a:gd name="connsiteX4" fmla="*/ 7071 w 1139575"/>
              <a:gd name="connsiteY4" fmla="*/ 293616 h 480306"/>
              <a:gd name="connsiteX5" fmla="*/ 90891 w 1139575"/>
              <a:gd name="connsiteY5" fmla="*/ 205986 h 480306"/>
              <a:gd name="connsiteX6" fmla="*/ 239481 w 1139575"/>
              <a:gd name="connsiteY6" fmla="*/ 160266 h 480306"/>
              <a:gd name="connsiteX7" fmla="*/ 468081 w 1139575"/>
              <a:gd name="connsiteY7" fmla="*/ 84066 h 480306"/>
              <a:gd name="connsiteX8" fmla="*/ 696681 w 1139575"/>
              <a:gd name="connsiteY8" fmla="*/ 7866 h 480306"/>
              <a:gd name="connsiteX9" fmla="*/ 955761 w 1139575"/>
              <a:gd name="connsiteY9" fmla="*/ 23106 h 480306"/>
              <a:gd name="connsiteX10" fmla="*/ 1092921 w 1139575"/>
              <a:gd name="connsiteY10" fmla="*/ 190746 h 480306"/>
              <a:gd name="connsiteX11" fmla="*/ 1138641 w 1139575"/>
              <a:gd name="connsiteY11" fmla="*/ 282186 h 480306"/>
              <a:gd name="connsiteX12" fmla="*/ 1123401 w 1139575"/>
              <a:gd name="connsiteY12" fmla="*/ 449826 h 480306"/>
              <a:gd name="connsiteX13" fmla="*/ 1062441 w 1139575"/>
              <a:gd name="connsiteY13" fmla="*/ 480306 h 480306"/>
              <a:gd name="connsiteX0" fmla="*/ 1063117 w 1140251"/>
              <a:gd name="connsiteY0" fmla="*/ 480306 h 480306"/>
              <a:gd name="connsiteX1" fmla="*/ 1063117 w 1140251"/>
              <a:gd name="connsiteY1" fmla="*/ 480306 h 480306"/>
              <a:gd name="connsiteX2" fmla="*/ 925957 w 1140251"/>
              <a:gd name="connsiteY2" fmla="*/ 465066 h 480306"/>
              <a:gd name="connsiteX3" fmla="*/ 274447 w 1140251"/>
              <a:gd name="connsiteY3" fmla="*/ 400296 h 480306"/>
              <a:gd name="connsiteX4" fmla="*/ 7747 w 1140251"/>
              <a:gd name="connsiteY4" fmla="*/ 293616 h 480306"/>
              <a:gd name="connsiteX5" fmla="*/ 91567 w 1140251"/>
              <a:gd name="connsiteY5" fmla="*/ 205986 h 480306"/>
              <a:gd name="connsiteX6" fmla="*/ 297307 w 1140251"/>
              <a:gd name="connsiteY6" fmla="*/ 122166 h 480306"/>
              <a:gd name="connsiteX7" fmla="*/ 468757 w 1140251"/>
              <a:gd name="connsiteY7" fmla="*/ 84066 h 480306"/>
              <a:gd name="connsiteX8" fmla="*/ 697357 w 1140251"/>
              <a:gd name="connsiteY8" fmla="*/ 7866 h 480306"/>
              <a:gd name="connsiteX9" fmla="*/ 956437 w 1140251"/>
              <a:gd name="connsiteY9" fmla="*/ 23106 h 480306"/>
              <a:gd name="connsiteX10" fmla="*/ 1093597 w 1140251"/>
              <a:gd name="connsiteY10" fmla="*/ 190746 h 480306"/>
              <a:gd name="connsiteX11" fmla="*/ 1139317 w 1140251"/>
              <a:gd name="connsiteY11" fmla="*/ 282186 h 480306"/>
              <a:gd name="connsiteX12" fmla="*/ 1124077 w 1140251"/>
              <a:gd name="connsiteY12" fmla="*/ 449826 h 480306"/>
              <a:gd name="connsiteX13" fmla="*/ 1063117 w 1140251"/>
              <a:gd name="connsiteY13" fmla="*/ 480306 h 480306"/>
              <a:gd name="connsiteX0" fmla="*/ 1063117 w 1140251"/>
              <a:gd name="connsiteY0" fmla="*/ 478481 h 478481"/>
              <a:gd name="connsiteX1" fmla="*/ 1063117 w 1140251"/>
              <a:gd name="connsiteY1" fmla="*/ 478481 h 478481"/>
              <a:gd name="connsiteX2" fmla="*/ 925957 w 1140251"/>
              <a:gd name="connsiteY2" fmla="*/ 463241 h 478481"/>
              <a:gd name="connsiteX3" fmla="*/ 274447 w 1140251"/>
              <a:gd name="connsiteY3" fmla="*/ 398471 h 478481"/>
              <a:gd name="connsiteX4" fmla="*/ 7747 w 1140251"/>
              <a:gd name="connsiteY4" fmla="*/ 291791 h 478481"/>
              <a:gd name="connsiteX5" fmla="*/ 91567 w 1140251"/>
              <a:gd name="connsiteY5" fmla="*/ 204161 h 478481"/>
              <a:gd name="connsiteX6" fmla="*/ 297307 w 1140251"/>
              <a:gd name="connsiteY6" fmla="*/ 120341 h 478481"/>
              <a:gd name="connsiteX7" fmla="*/ 483997 w 1140251"/>
              <a:gd name="connsiteY7" fmla="*/ 55571 h 478481"/>
              <a:gd name="connsiteX8" fmla="*/ 697357 w 1140251"/>
              <a:gd name="connsiteY8" fmla="*/ 6041 h 478481"/>
              <a:gd name="connsiteX9" fmla="*/ 956437 w 1140251"/>
              <a:gd name="connsiteY9" fmla="*/ 21281 h 478481"/>
              <a:gd name="connsiteX10" fmla="*/ 1093597 w 1140251"/>
              <a:gd name="connsiteY10" fmla="*/ 188921 h 478481"/>
              <a:gd name="connsiteX11" fmla="*/ 1139317 w 1140251"/>
              <a:gd name="connsiteY11" fmla="*/ 280361 h 478481"/>
              <a:gd name="connsiteX12" fmla="*/ 1124077 w 1140251"/>
              <a:gd name="connsiteY12" fmla="*/ 448001 h 478481"/>
              <a:gd name="connsiteX13" fmla="*/ 1063117 w 1140251"/>
              <a:gd name="connsiteY13" fmla="*/ 478481 h 478481"/>
              <a:gd name="connsiteX0" fmla="*/ 1055461 w 1132595"/>
              <a:gd name="connsiteY0" fmla="*/ 478481 h 478481"/>
              <a:gd name="connsiteX1" fmla="*/ 1055461 w 1132595"/>
              <a:gd name="connsiteY1" fmla="*/ 478481 h 478481"/>
              <a:gd name="connsiteX2" fmla="*/ 918301 w 1132595"/>
              <a:gd name="connsiteY2" fmla="*/ 463241 h 478481"/>
              <a:gd name="connsiteX3" fmla="*/ 266791 w 1132595"/>
              <a:gd name="connsiteY3" fmla="*/ 398471 h 478481"/>
              <a:gd name="connsiteX4" fmla="*/ 91 w 1132595"/>
              <a:gd name="connsiteY4" fmla="*/ 291791 h 478481"/>
              <a:gd name="connsiteX5" fmla="*/ 289651 w 1132595"/>
              <a:gd name="connsiteY5" fmla="*/ 120341 h 478481"/>
              <a:gd name="connsiteX6" fmla="*/ 476341 w 1132595"/>
              <a:gd name="connsiteY6" fmla="*/ 55571 h 478481"/>
              <a:gd name="connsiteX7" fmla="*/ 689701 w 1132595"/>
              <a:gd name="connsiteY7" fmla="*/ 6041 h 478481"/>
              <a:gd name="connsiteX8" fmla="*/ 948781 w 1132595"/>
              <a:gd name="connsiteY8" fmla="*/ 21281 h 478481"/>
              <a:gd name="connsiteX9" fmla="*/ 1085941 w 1132595"/>
              <a:gd name="connsiteY9" fmla="*/ 188921 h 478481"/>
              <a:gd name="connsiteX10" fmla="*/ 1131661 w 1132595"/>
              <a:gd name="connsiteY10" fmla="*/ 280361 h 478481"/>
              <a:gd name="connsiteX11" fmla="*/ 1116421 w 1132595"/>
              <a:gd name="connsiteY11" fmla="*/ 448001 h 478481"/>
              <a:gd name="connsiteX12" fmla="*/ 1055461 w 1132595"/>
              <a:gd name="connsiteY12" fmla="*/ 478481 h 478481"/>
              <a:gd name="connsiteX0" fmla="*/ 1055461 w 1132595"/>
              <a:gd name="connsiteY0" fmla="*/ 482993 h 482993"/>
              <a:gd name="connsiteX1" fmla="*/ 1055461 w 1132595"/>
              <a:gd name="connsiteY1" fmla="*/ 482993 h 482993"/>
              <a:gd name="connsiteX2" fmla="*/ 918301 w 1132595"/>
              <a:gd name="connsiteY2" fmla="*/ 467753 h 482993"/>
              <a:gd name="connsiteX3" fmla="*/ 266791 w 1132595"/>
              <a:gd name="connsiteY3" fmla="*/ 402983 h 482993"/>
              <a:gd name="connsiteX4" fmla="*/ 91 w 1132595"/>
              <a:gd name="connsiteY4" fmla="*/ 296303 h 482993"/>
              <a:gd name="connsiteX5" fmla="*/ 289651 w 1132595"/>
              <a:gd name="connsiteY5" fmla="*/ 124853 h 482993"/>
              <a:gd name="connsiteX6" fmla="*/ 689701 w 1132595"/>
              <a:gd name="connsiteY6" fmla="*/ 10553 h 482993"/>
              <a:gd name="connsiteX7" fmla="*/ 948781 w 1132595"/>
              <a:gd name="connsiteY7" fmla="*/ 25793 h 482993"/>
              <a:gd name="connsiteX8" fmla="*/ 1085941 w 1132595"/>
              <a:gd name="connsiteY8" fmla="*/ 193433 h 482993"/>
              <a:gd name="connsiteX9" fmla="*/ 1131661 w 1132595"/>
              <a:gd name="connsiteY9" fmla="*/ 284873 h 482993"/>
              <a:gd name="connsiteX10" fmla="*/ 1116421 w 1132595"/>
              <a:gd name="connsiteY10" fmla="*/ 452513 h 482993"/>
              <a:gd name="connsiteX11" fmla="*/ 1055461 w 1132595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571"/>
              <a:gd name="connsiteY0" fmla="*/ 482993 h 482993"/>
              <a:gd name="connsiteX1" fmla="*/ 1055437 w 1132571"/>
              <a:gd name="connsiteY1" fmla="*/ 482993 h 482993"/>
              <a:gd name="connsiteX2" fmla="*/ 655387 w 1132571"/>
              <a:gd name="connsiteY2" fmla="*/ 456323 h 482993"/>
              <a:gd name="connsiteX3" fmla="*/ 266767 w 1132571"/>
              <a:gd name="connsiteY3" fmla="*/ 402983 h 482993"/>
              <a:gd name="connsiteX4" fmla="*/ 67 w 1132571"/>
              <a:gd name="connsiteY4" fmla="*/ 296303 h 482993"/>
              <a:gd name="connsiteX5" fmla="*/ 289627 w 1132571"/>
              <a:gd name="connsiteY5" fmla="*/ 124853 h 482993"/>
              <a:gd name="connsiteX6" fmla="*/ 689677 w 1132571"/>
              <a:gd name="connsiteY6" fmla="*/ 10553 h 482993"/>
              <a:gd name="connsiteX7" fmla="*/ 948757 w 1132571"/>
              <a:gd name="connsiteY7" fmla="*/ 25793 h 482993"/>
              <a:gd name="connsiteX8" fmla="*/ 1085917 w 1132571"/>
              <a:gd name="connsiteY8" fmla="*/ 193433 h 482993"/>
              <a:gd name="connsiteX9" fmla="*/ 1131637 w 1132571"/>
              <a:gd name="connsiteY9" fmla="*/ 284873 h 482993"/>
              <a:gd name="connsiteX10" fmla="*/ 1116397 w 1132571"/>
              <a:gd name="connsiteY10" fmla="*/ 452513 h 482993"/>
              <a:gd name="connsiteX11" fmla="*/ 1055437 w 1132571"/>
              <a:gd name="connsiteY11" fmla="*/ 482993 h 482993"/>
              <a:gd name="connsiteX0" fmla="*/ 1055437 w 1132414"/>
              <a:gd name="connsiteY0" fmla="*/ 482993 h 482993"/>
              <a:gd name="connsiteX1" fmla="*/ 1055437 w 1132414"/>
              <a:gd name="connsiteY1" fmla="*/ 482993 h 482993"/>
              <a:gd name="connsiteX2" fmla="*/ 655387 w 1132414"/>
              <a:gd name="connsiteY2" fmla="*/ 456323 h 482993"/>
              <a:gd name="connsiteX3" fmla="*/ 266767 w 1132414"/>
              <a:gd name="connsiteY3" fmla="*/ 402983 h 482993"/>
              <a:gd name="connsiteX4" fmla="*/ 67 w 1132414"/>
              <a:gd name="connsiteY4" fmla="*/ 296303 h 482993"/>
              <a:gd name="connsiteX5" fmla="*/ 289627 w 1132414"/>
              <a:gd name="connsiteY5" fmla="*/ 124853 h 482993"/>
              <a:gd name="connsiteX6" fmla="*/ 689677 w 1132414"/>
              <a:gd name="connsiteY6" fmla="*/ 10553 h 482993"/>
              <a:gd name="connsiteX7" fmla="*/ 948757 w 1132414"/>
              <a:gd name="connsiteY7" fmla="*/ 25793 h 482993"/>
              <a:gd name="connsiteX8" fmla="*/ 1085917 w 1132414"/>
              <a:gd name="connsiteY8" fmla="*/ 193433 h 482993"/>
              <a:gd name="connsiteX9" fmla="*/ 1131637 w 1132414"/>
              <a:gd name="connsiteY9" fmla="*/ 284873 h 482993"/>
              <a:gd name="connsiteX10" fmla="*/ 1055437 w 1132414"/>
              <a:gd name="connsiteY10" fmla="*/ 482993 h 482993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55437 w 1134167"/>
              <a:gd name="connsiteY0" fmla="*/ 488158 h 488158"/>
              <a:gd name="connsiteX1" fmla="*/ 1055437 w 1134167"/>
              <a:gd name="connsiteY1" fmla="*/ 488158 h 488158"/>
              <a:gd name="connsiteX2" fmla="*/ 655387 w 1134167"/>
              <a:gd name="connsiteY2" fmla="*/ 461488 h 488158"/>
              <a:gd name="connsiteX3" fmla="*/ 266767 w 1134167"/>
              <a:gd name="connsiteY3" fmla="*/ 408148 h 488158"/>
              <a:gd name="connsiteX4" fmla="*/ 67 w 1134167"/>
              <a:gd name="connsiteY4" fmla="*/ 301468 h 488158"/>
              <a:gd name="connsiteX5" fmla="*/ 289627 w 1134167"/>
              <a:gd name="connsiteY5" fmla="*/ 130018 h 488158"/>
              <a:gd name="connsiteX6" fmla="*/ 689677 w 1134167"/>
              <a:gd name="connsiteY6" fmla="*/ 15718 h 488158"/>
              <a:gd name="connsiteX7" fmla="*/ 948757 w 1134167"/>
              <a:gd name="connsiteY7" fmla="*/ 30958 h 488158"/>
              <a:gd name="connsiteX8" fmla="*/ 1131637 w 1134167"/>
              <a:gd name="connsiteY8" fmla="*/ 290038 h 488158"/>
              <a:gd name="connsiteX9" fmla="*/ 1055437 w 1134167"/>
              <a:gd name="connsiteY9" fmla="*/ 488158 h 488158"/>
              <a:gd name="connsiteX0" fmla="*/ 1028767 w 1132820"/>
              <a:gd name="connsiteY0" fmla="*/ 465298 h 488176"/>
              <a:gd name="connsiteX1" fmla="*/ 1055437 w 1132820"/>
              <a:gd name="connsiteY1" fmla="*/ 488158 h 488176"/>
              <a:gd name="connsiteX2" fmla="*/ 655387 w 1132820"/>
              <a:gd name="connsiteY2" fmla="*/ 461488 h 488176"/>
              <a:gd name="connsiteX3" fmla="*/ 266767 w 1132820"/>
              <a:gd name="connsiteY3" fmla="*/ 408148 h 488176"/>
              <a:gd name="connsiteX4" fmla="*/ 67 w 1132820"/>
              <a:gd name="connsiteY4" fmla="*/ 301468 h 488176"/>
              <a:gd name="connsiteX5" fmla="*/ 289627 w 1132820"/>
              <a:gd name="connsiteY5" fmla="*/ 130018 h 488176"/>
              <a:gd name="connsiteX6" fmla="*/ 689677 w 1132820"/>
              <a:gd name="connsiteY6" fmla="*/ 15718 h 488176"/>
              <a:gd name="connsiteX7" fmla="*/ 948757 w 1132820"/>
              <a:gd name="connsiteY7" fmla="*/ 30958 h 488176"/>
              <a:gd name="connsiteX8" fmla="*/ 1131637 w 1132820"/>
              <a:gd name="connsiteY8" fmla="*/ 290038 h 488176"/>
              <a:gd name="connsiteX9" fmla="*/ 1028767 w 1132820"/>
              <a:gd name="connsiteY9" fmla="*/ 465298 h 488176"/>
              <a:gd name="connsiteX0" fmla="*/ 1120207 w 1144212"/>
              <a:gd name="connsiteY0" fmla="*/ 438628 h 488697"/>
              <a:gd name="connsiteX1" fmla="*/ 1055437 w 1144212"/>
              <a:gd name="connsiteY1" fmla="*/ 488158 h 488697"/>
              <a:gd name="connsiteX2" fmla="*/ 655387 w 1144212"/>
              <a:gd name="connsiteY2" fmla="*/ 461488 h 488697"/>
              <a:gd name="connsiteX3" fmla="*/ 266767 w 1144212"/>
              <a:gd name="connsiteY3" fmla="*/ 408148 h 488697"/>
              <a:gd name="connsiteX4" fmla="*/ 67 w 1144212"/>
              <a:gd name="connsiteY4" fmla="*/ 301468 h 488697"/>
              <a:gd name="connsiteX5" fmla="*/ 289627 w 1144212"/>
              <a:gd name="connsiteY5" fmla="*/ 130018 h 488697"/>
              <a:gd name="connsiteX6" fmla="*/ 689677 w 1144212"/>
              <a:gd name="connsiteY6" fmla="*/ 15718 h 488697"/>
              <a:gd name="connsiteX7" fmla="*/ 948757 w 1144212"/>
              <a:gd name="connsiteY7" fmla="*/ 30958 h 488697"/>
              <a:gd name="connsiteX8" fmla="*/ 1131637 w 1144212"/>
              <a:gd name="connsiteY8" fmla="*/ 290038 h 488697"/>
              <a:gd name="connsiteX9" fmla="*/ 1120207 w 1144212"/>
              <a:gd name="connsiteY9" fmla="*/ 438628 h 488697"/>
              <a:gd name="connsiteX0" fmla="*/ 1131637 w 1138397"/>
              <a:gd name="connsiteY0" fmla="*/ 290038 h 497924"/>
              <a:gd name="connsiteX1" fmla="*/ 1055437 w 1138397"/>
              <a:gd name="connsiteY1" fmla="*/ 488158 h 497924"/>
              <a:gd name="connsiteX2" fmla="*/ 655387 w 1138397"/>
              <a:gd name="connsiteY2" fmla="*/ 461488 h 497924"/>
              <a:gd name="connsiteX3" fmla="*/ 266767 w 1138397"/>
              <a:gd name="connsiteY3" fmla="*/ 408148 h 497924"/>
              <a:gd name="connsiteX4" fmla="*/ 67 w 1138397"/>
              <a:gd name="connsiteY4" fmla="*/ 301468 h 497924"/>
              <a:gd name="connsiteX5" fmla="*/ 289627 w 1138397"/>
              <a:gd name="connsiteY5" fmla="*/ 130018 h 497924"/>
              <a:gd name="connsiteX6" fmla="*/ 689677 w 1138397"/>
              <a:gd name="connsiteY6" fmla="*/ 15718 h 497924"/>
              <a:gd name="connsiteX7" fmla="*/ 948757 w 1138397"/>
              <a:gd name="connsiteY7" fmla="*/ 30958 h 497924"/>
              <a:gd name="connsiteX8" fmla="*/ 1131637 w 1138397"/>
              <a:gd name="connsiteY8" fmla="*/ 290038 h 497924"/>
              <a:gd name="connsiteX0" fmla="*/ 1131637 w 1133108"/>
              <a:gd name="connsiteY0" fmla="*/ 290038 h 485103"/>
              <a:gd name="connsiteX1" fmla="*/ 1013527 w 1133108"/>
              <a:gd name="connsiteY1" fmla="*/ 472918 h 485103"/>
              <a:gd name="connsiteX2" fmla="*/ 655387 w 1133108"/>
              <a:gd name="connsiteY2" fmla="*/ 461488 h 485103"/>
              <a:gd name="connsiteX3" fmla="*/ 266767 w 1133108"/>
              <a:gd name="connsiteY3" fmla="*/ 408148 h 485103"/>
              <a:gd name="connsiteX4" fmla="*/ 67 w 1133108"/>
              <a:gd name="connsiteY4" fmla="*/ 301468 h 485103"/>
              <a:gd name="connsiteX5" fmla="*/ 289627 w 1133108"/>
              <a:gd name="connsiteY5" fmla="*/ 130018 h 485103"/>
              <a:gd name="connsiteX6" fmla="*/ 689677 w 1133108"/>
              <a:gd name="connsiteY6" fmla="*/ 15718 h 485103"/>
              <a:gd name="connsiteX7" fmla="*/ 948757 w 1133108"/>
              <a:gd name="connsiteY7" fmla="*/ 30958 h 485103"/>
              <a:gd name="connsiteX8" fmla="*/ 1131637 w 1133108"/>
              <a:gd name="connsiteY8" fmla="*/ 290038 h 485103"/>
              <a:gd name="connsiteX0" fmla="*/ 1066867 w 1073094"/>
              <a:gd name="connsiteY0" fmla="*/ 261754 h 485459"/>
              <a:gd name="connsiteX1" fmla="*/ 1013527 w 1073094"/>
              <a:gd name="connsiteY1" fmla="*/ 471304 h 485459"/>
              <a:gd name="connsiteX2" fmla="*/ 655387 w 1073094"/>
              <a:gd name="connsiteY2" fmla="*/ 459874 h 485459"/>
              <a:gd name="connsiteX3" fmla="*/ 266767 w 1073094"/>
              <a:gd name="connsiteY3" fmla="*/ 406534 h 485459"/>
              <a:gd name="connsiteX4" fmla="*/ 67 w 1073094"/>
              <a:gd name="connsiteY4" fmla="*/ 299854 h 485459"/>
              <a:gd name="connsiteX5" fmla="*/ 289627 w 1073094"/>
              <a:gd name="connsiteY5" fmla="*/ 128404 h 485459"/>
              <a:gd name="connsiteX6" fmla="*/ 689677 w 1073094"/>
              <a:gd name="connsiteY6" fmla="*/ 14104 h 485459"/>
              <a:gd name="connsiteX7" fmla="*/ 948757 w 1073094"/>
              <a:gd name="connsiteY7" fmla="*/ 29344 h 485459"/>
              <a:gd name="connsiteX8" fmla="*/ 1066867 w 1073094"/>
              <a:gd name="connsiteY8" fmla="*/ 261754 h 485459"/>
              <a:gd name="connsiteX0" fmla="*/ 1066867 w 1079861"/>
              <a:gd name="connsiteY0" fmla="*/ 247692 h 471397"/>
              <a:gd name="connsiteX1" fmla="*/ 1013527 w 1079861"/>
              <a:gd name="connsiteY1" fmla="*/ 457242 h 471397"/>
              <a:gd name="connsiteX2" fmla="*/ 655387 w 1079861"/>
              <a:gd name="connsiteY2" fmla="*/ 445812 h 471397"/>
              <a:gd name="connsiteX3" fmla="*/ 266767 w 1079861"/>
              <a:gd name="connsiteY3" fmla="*/ 392472 h 471397"/>
              <a:gd name="connsiteX4" fmla="*/ 67 w 1079861"/>
              <a:gd name="connsiteY4" fmla="*/ 285792 h 471397"/>
              <a:gd name="connsiteX5" fmla="*/ 289627 w 1079861"/>
              <a:gd name="connsiteY5" fmla="*/ 114342 h 471397"/>
              <a:gd name="connsiteX6" fmla="*/ 689677 w 1079861"/>
              <a:gd name="connsiteY6" fmla="*/ 42 h 471397"/>
              <a:gd name="connsiteX7" fmla="*/ 857317 w 1079861"/>
              <a:gd name="connsiteY7" fmla="*/ 102912 h 471397"/>
              <a:gd name="connsiteX8" fmla="*/ 1066867 w 1079861"/>
              <a:gd name="connsiteY8" fmla="*/ 247692 h 471397"/>
              <a:gd name="connsiteX0" fmla="*/ 944947 w 1027430"/>
              <a:gd name="connsiteY0" fmla="*/ 232451 h 472522"/>
              <a:gd name="connsiteX1" fmla="*/ 1013527 w 1027430"/>
              <a:gd name="connsiteY1" fmla="*/ 457241 h 472522"/>
              <a:gd name="connsiteX2" fmla="*/ 655387 w 1027430"/>
              <a:gd name="connsiteY2" fmla="*/ 445811 h 472522"/>
              <a:gd name="connsiteX3" fmla="*/ 266767 w 1027430"/>
              <a:gd name="connsiteY3" fmla="*/ 392471 h 472522"/>
              <a:gd name="connsiteX4" fmla="*/ 67 w 1027430"/>
              <a:gd name="connsiteY4" fmla="*/ 285791 h 472522"/>
              <a:gd name="connsiteX5" fmla="*/ 289627 w 1027430"/>
              <a:gd name="connsiteY5" fmla="*/ 114341 h 472522"/>
              <a:gd name="connsiteX6" fmla="*/ 689677 w 1027430"/>
              <a:gd name="connsiteY6" fmla="*/ 41 h 472522"/>
              <a:gd name="connsiteX7" fmla="*/ 857317 w 1027430"/>
              <a:gd name="connsiteY7" fmla="*/ 102911 h 472522"/>
              <a:gd name="connsiteX8" fmla="*/ 944947 w 1027430"/>
              <a:gd name="connsiteY8" fmla="*/ 232451 h 472522"/>
              <a:gd name="connsiteX0" fmla="*/ 944947 w 1024895"/>
              <a:gd name="connsiteY0" fmla="*/ 232451 h 472522"/>
              <a:gd name="connsiteX1" fmla="*/ 1013527 w 1024895"/>
              <a:gd name="connsiteY1" fmla="*/ 457241 h 472522"/>
              <a:gd name="connsiteX2" fmla="*/ 655387 w 1024895"/>
              <a:gd name="connsiteY2" fmla="*/ 445811 h 472522"/>
              <a:gd name="connsiteX3" fmla="*/ 266767 w 1024895"/>
              <a:gd name="connsiteY3" fmla="*/ 392471 h 472522"/>
              <a:gd name="connsiteX4" fmla="*/ 67 w 1024895"/>
              <a:gd name="connsiteY4" fmla="*/ 285791 h 472522"/>
              <a:gd name="connsiteX5" fmla="*/ 289627 w 1024895"/>
              <a:gd name="connsiteY5" fmla="*/ 114341 h 472522"/>
              <a:gd name="connsiteX6" fmla="*/ 689677 w 1024895"/>
              <a:gd name="connsiteY6" fmla="*/ 41 h 472522"/>
              <a:gd name="connsiteX7" fmla="*/ 857317 w 1024895"/>
              <a:gd name="connsiteY7" fmla="*/ 102911 h 472522"/>
              <a:gd name="connsiteX8" fmla="*/ 944947 w 1024895"/>
              <a:gd name="connsiteY8" fmla="*/ 232451 h 472522"/>
              <a:gd name="connsiteX0" fmla="*/ 944947 w 945230"/>
              <a:gd name="connsiteY0" fmla="*/ 232451 h 512470"/>
              <a:gd name="connsiteX1" fmla="*/ 876367 w 945230"/>
              <a:gd name="connsiteY1" fmla="*/ 502961 h 512470"/>
              <a:gd name="connsiteX2" fmla="*/ 655387 w 945230"/>
              <a:gd name="connsiteY2" fmla="*/ 445811 h 512470"/>
              <a:gd name="connsiteX3" fmla="*/ 266767 w 945230"/>
              <a:gd name="connsiteY3" fmla="*/ 392471 h 512470"/>
              <a:gd name="connsiteX4" fmla="*/ 67 w 945230"/>
              <a:gd name="connsiteY4" fmla="*/ 285791 h 512470"/>
              <a:gd name="connsiteX5" fmla="*/ 289627 w 945230"/>
              <a:gd name="connsiteY5" fmla="*/ 114341 h 512470"/>
              <a:gd name="connsiteX6" fmla="*/ 689677 w 945230"/>
              <a:gd name="connsiteY6" fmla="*/ 41 h 512470"/>
              <a:gd name="connsiteX7" fmla="*/ 857317 w 945230"/>
              <a:gd name="connsiteY7" fmla="*/ 102911 h 512470"/>
              <a:gd name="connsiteX8" fmla="*/ 944947 w 945230"/>
              <a:gd name="connsiteY8" fmla="*/ 232451 h 512470"/>
              <a:gd name="connsiteX0" fmla="*/ 944943 w 945378"/>
              <a:gd name="connsiteY0" fmla="*/ 232451 h 519711"/>
              <a:gd name="connsiteX1" fmla="*/ 876363 w 945378"/>
              <a:gd name="connsiteY1" fmla="*/ 502961 h 519711"/>
              <a:gd name="connsiteX2" fmla="*/ 594423 w 945378"/>
              <a:gd name="connsiteY2" fmla="*/ 480101 h 519711"/>
              <a:gd name="connsiteX3" fmla="*/ 266763 w 945378"/>
              <a:gd name="connsiteY3" fmla="*/ 392471 h 519711"/>
              <a:gd name="connsiteX4" fmla="*/ 63 w 945378"/>
              <a:gd name="connsiteY4" fmla="*/ 285791 h 519711"/>
              <a:gd name="connsiteX5" fmla="*/ 289623 w 945378"/>
              <a:gd name="connsiteY5" fmla="*/ 114341 h 519711"/>
              <a:gd name="connsiteX6" fmla="*/ 689673 w 945378"/>
              <a:gd name="connsiteY6" fmla="*/ 41 h 519711"/>
              <a:gd name="connsiteX7" fmla="*/ 857313 w 945378"/>
              <a:gd name="connsiteY7" fmla="*/ 102911 h 519711"/>
              <a:gd name="connsiteX8" fmla="*/ 944943 w 945378"/>
              <a:gd name="connsiteY8" fmla="*/ 232451 h 519711"/>
              <a:gd name="connsiteX0" fmla="*/ 945064 w 945499"/>
              <a:gd name="connsiteY0" fmla="*/ 232451 h 519711"/>
              <a:gd name="connsiteX1" fmla="*/ 876484 w 945499"/>
              <a:gd name="connsiteY1" fmla="*/ 502961 h 519711"/>
              <a:gd name="connsiteX2" fmla="*/ 594544 w 945499"/>
              <a:gd name="connsiteY2" fmla="*/ 480101 h 519711"/>
              <a:gd name="connsiteX3" fmla="*/ 251644 w 945499"/>
              <a:gd name="connsiteY3" fmla="*/ 392471 h 519711"/>
              <a:gd name="connsiteX4" fmla="*/ 184 w 945499"/>
              <a:gd name="connsiteY4" fmla="*/ 285791 h 519711"/>
              <a:gd name="connsiteX5" fmla="*/ 289744 w 945499"/>
              <a:gd name="connsiteY5" fmla="*/ 114341 h 519711"/>
              <a:gd name="connsiteX6" fmla="*/ 689794 w 945499"/>
              <a:gd name="connsiteY6" fmla="*/ 41 h 519711"/>
              <a:gd name="connsiteX7" fmla="*/ 857434 w 945499"/>
              <a:gd name="connsiteY7" fmla="*/ 102911 h 519711"/>
              <a:gd name="connsiteX8" fmla="*/ 945064 w 945499"/>
              <a:gd name="connsiteY8" fmla="*/ 232451 h 519711"/>
              <a:gd name="connsiteX0" fmla="*/ 990784 w 990923"/>
              <a:gd name="connsiteY0" fmla="*/ 316280 h 513605"/>
              <a:gd name="connsiteX1" fmla="*/ 876484 w 990923"/>
              <a:gd name="connsiteY1" fmla="*/ 502970 h 513605"/>
              <a:gd name="connsiteX2" fmla="*/ 594544 w 990923"/>
              <a:gd name="connsiteY2" fmla="*/ 480110 h 513605"/>
              <a:gd name="connsiteX3" fmla="*/ 251644 w 990923"/>
              <a:gd name="connsiteY3" fmla="*/ 392480 h 513605"/>
              <a:gd name="connsiteX4" fmla="*/ 184 w 990923"/>
              <a:gd name="connsiteY4" fmla="*/ 285800 h 513605"/>
              <a:gd name="connsiteX5" fmla="*/ 289744 w 990923"/>
              <a:gd name="connsiteY5" fmla="*/ 114350 h 513605"/>
              <a:gd name="connsiteX6" fmla="*/ 689794 w 990923"/>
              <a:gd name="connsiteY6" fmla="*/ 50 h 513605"/>
              <a:gd name="connsiteX7" fmla="*/ 857434 w 990923"/>
              <a:gd name="connsiteY7" fmla="*/ 102920 h 513605"/>
              <a:gd name="connsiteX8" fmla="*/ 990784 w 990923"/>
              <a:gd name="connsiteY8" fmla="*/ 316280 h 513605"/>
              <a:gd name="connsiteX0" fmla="*/ 990784 w 1002214"/>
              <a:gd name="connsiteY0" fmla="*/ 316548 h 513873"/>
              <a:gd name="connsiteX1" fmla="*/ 876484 w 1002214"/>
              <a:gd name="connsiteY1" fmla="*/ 503238 h 513873"/>
              <a:gd name="connsiteX2" fmla="*/ 594544 w 1002214"/>
              <a:gd name="connsiteY2" fmla="*/ 480378 h 513873"/>
              <a:gd name="connsiteX3" fmla="*/ 251644 w 1002214"/>
              <a:gd name="connsiteY3" fmla="*/ 392748 h 513873"/>
              <a:gd name="connsiteX4" fmla="*/ 184 w 1002214"/>
              <a:gd name="connsiteY4" fmla="*/ 286068 h 513873"/>
              <a:gd name="connsiteX5" fmla="*/ 289744 w 1002214"/>
              <a:gd name="connsiteY5" fmla="*/ 114618 h 513873"/>
              <a:gd name="connsiteX6" fmla="*/ 689794 w 1002214"/>
              <a:gd name="connsiteY6" fmla="*/ 318 h 513873"/>
              <a:gd name="connsiteX7" fmla="*/ 964114 w 1002214"/>
              <a:gd name="connsiteY7" fmla="*/ 148908 h 513873"/>
              <a:gd name="connsiteX8" fmla="*/ 990784 w 1002214"/>
              <a:gd name="connsiteY8" fmla="*/ 316548 h 513873"/>
              <a:gd name="connsiteX0" fmla="*/ 990784 w 1000690"/>
              <a:gd name="connsiteY0" fmla="*/ 234793 h 432118"/>
              <a:gd name="connsiteX1" fmla="*/ 876484 w 1000690"/>
              <a:gd name="connsiteY1" fmla="*/ 421483 h 432118"/>
              <a:gd name="connsiteX2" fmla="*/ 594544 w 1000690"/>
              <a:gd name="connsiteY2" fmla="*/ 398623 h 432118"/>
              <a:gd name="connsiteX3" fmla="*/ 251644 w 1000690"/>
              <a:gd name="connsiteY3" fmla="*/ 310993 h 432118"/>
              <a:gd name="connsiteX4" fmla="*/ 184 w 1000690"/>
              <a:gd name="connsiteY4" fmla="*/ 204313 h 432118"/>
              <a:gd name="connsiteX5" fmla="*/ 289744 w 1000690"/>
              <a:gd name="connsiteY5" fmla="*/ 32863 h 432118"/>
              <a:gd name="connsiteX6" fmla="*/ 720274 w 1000690"/>
              <a:gd name="connsiteY6" fmla="*/ 2383 h 432118"/>
              <a:gd name="connsiteX7" fmla="*/ 964114 w 1000690"/>
              <a:gd name="connsiteY7" fmla="*/ 67153 h 432118"/>
              <a:gd name="connsiteX8" fmla="*/ 990784 w 1000690"/>
              <a:gd name="connsiteY8" fmla="*/ 234793 h 432118"/>
              <a:gd name="connsiteX0" fmla="*/ 991167 w 1001073"/>
              <a:gd name="connsiteY0" fmla="*/ 232739 h 430064"/>
              <a:gd name="connsiteX1" fmla="*/ 876867 w 1001073"/>
              <a:gd name="connsiteY1" fmla="*/ 419429 h 430064"/>
              <a:gd name="connsiteX2" fmla="*/ 594927 w 1001073"/>
              <a:gd name="connsiteY2" fmla="*/ 396569 h 430064"/>
              <a:gd name="connsiteX3" fmla="*/ 252027 w 1001073"/>
              <a:gd name="connsiteY3" fmla="*/ 308939 h 430064"/>
              <a:gd name="connsiteX4" fmla="*/ 567 w 1001073"/>
              <a:gd name="connsiteY4" fmla="*/ 202259 h 430064"/>
              <a:gd name="connsiteX5" fmla="*/ 320607 w 1001073"/>
              <a:gd name="connsiteY5" fmla="*/ 87959 h 430064"/>
              <a:gd name="connsiteX6" fmla="*/ 720657 w 1001073"/>
              <a:gd name="connsiteY6" fmla="*/ 329 h 430064"/>
              <a:gd name="connsiteX7" fmla="*/ 964497 w 1001073"/>
              <a:gd name="connsiteY7" fmla="*/ 65099 h 430064"/>
              <a:gd name="connsiteX8" fmla="*/ 991167 w 1001073"/>
              <a:gd name="connsiteY8" fmla="*/ 232739 h 430064"/>
              <a:gd name="connsiteX0" fmla="*/ 991167 w 1001073"/>
              <a:gd name="connsiteY0" fmla="*/ 233495 h 430820"/>
              <a:gd name="connsiteX1" fmla="*/ 876867 w 1001073"/>
              <a:gd name="connsiteY1" fmla="*/ 420185 h 430820"/>
              <a:gd name="connsiteX2" fmla="*/ 594927 w 1001073"/>
              <a:gd name="connsiteY2" fmla="*/ 397325 h 430820"/>
              <a:gd name="connsiteX3" fmla="*/ 252027 w 1001073"/>
              <a:gd name="connsiteY3" fmla="*/ 309695 h 430820"/>
              <a:gd name="connsiteX4" fmla="*/ 567 w 1001073"/>
              <a:gd name="connsiteY4" fmla="*/ 203015 h 430820"/>
              <a:gd name="connsiteX5" fmla="*/ 320607 w 1001073"/>
              <a:gd name="connsiteY5" fmla="*/ 88715 h 430820"/>
              <a:gd name="connsiteX6" fmla="*/ 720657 w 1001073"/>
              <a:gd name="connsiteY6" fmla="*/ 1085 h 430820"/>
              <a:gd name="connsiteX7" fmla="*/ 964497 w 1001073"/>
              <a:gd name="connsiteY7" fmla="*/ 65855 h 430820"/>
              <a:gd name="connsiteX8" fmla="*/ 991167 w 1001073"/>
              <a:gd name="connsiteY8" fmla="*/ 233495 h 430820"/>
              <a:gd name="connsiteX0" fmla="*/ 1406457 w 1406910"/>
              <a:gd name="connsiteY0" fmla="*/ 310129 h 425798"/>
              <a:gd name="connsiteX1" fmla="*/ 876867 w 1406910"/>
              <a:gd name="connsiteY1" fmla="*/ 420619 h 425798"/>
              <a:gd name="connsiteX2" fmla="*/ 594927 w 1406910"/>
              <a:gd name="connsiteY2" fmla="*/ 397759 h 425798"/>
              <a:gd name="connsiteX3" fmla="*/ 252027 w 1406910"/>
              <a:gd name="connsiteY3" fmla="*/ 310129 h 425798"/>
              <a:gd name="connsiteX4" fmla="*/ 567 w 1406910"/>
              <a:gd name="connsiteY4" fmla="*/ 203449 h 425798"/>
              <a:gd name="connsiteX5" fmla="*/ 320607 w 1406910"/>
              <a:gd name="connsiteY5" fmla="*/ 89149 h 425798"/>
              <a:gd name="connsiteX6" fmla="*/ 720657 w 1406910"/>
              <a:gd name="connsiteY6" fmla="*/ 1519 h 425798"/>
              <a:gd name="connsiteX7" fmla="*/ 964497 w 1406910"/>
              <a:gd name="connsiteY7" fmla="*/ 66289 h 425798"/>
              <a:gd name="connsiteX8" fmla="*/ 1406457 w 1406910"/>
              <a:gd name="connsiteY8" fmla="*/ 310129 h 425798"/>
              <a:gd name="connsiteX0" fmla="*/ 1406457 w 1423022"/>
              <a:gd name="connsiteY0" fmla="*/ 310129 h 472397"/>
              <a:gd name="connsiteX1" fmla="*/ 1257867 w 1423022"/>
              <a:gd name="connsiteY1" fmla="*/ 470149 h 472397"/>
              <a:gd name="connsiteX2" fmla="*/ 594927 w 1423022"/>
              <a:gd name="connsiteY2" fmla="*/ 397759 h 472397"/>
              <a:gd name="connsiteX3" fmla="*/ 252027 w 1423022"/>
              <a:gd name="connsiteY3" fmla="*/ 310129 h 472397"/>
              <a:gd name="connsiteX4" fmla="*/ 567 w 1423022"/>
              <a:gd name="connsiteY4" fmla="*/ 203449 h 472397"/>
              <a:gd name="connsiteX5" fmla="*/ 320607 w 1423022"/>
              <a:gd name="connsiteY5" fmla="*/ 89149 h 472397"/>
              <a:gd name="connsiteX6" fmla="*/ 720657 w 1423022"/>
              <a:gd name="connsiteY6" fmla="*/ 1519 h 472397"/>
              <a:gd name="connsiteX7" fmla="*/ 964497 w 1423022"/>
              <a:gd name="connsiteY7" fmla="*/ 66289 h 472397"/>
              <a:gd name="connsiteX8" fmla="*/ 1406457 w 1423022"/>
              <a:gd name="connsiteY8" fmla="*/ 310129 h 472397"/>
              <a:gd name="connsiteX0" fmla="*/ 1406457 w 1421503"/>
              <a:gd name="connsiteY0" fmla="*/ 310129 h 484047"/>
              <a:gd name="connsiteX1" fmla="*/ 1257867 w 1421503"/>
              <a:gd name="connsiteY1" fmla="*/ 470149 h 484047"/>
              <a:gd name="connsiteX2" fmla="*/ 594927 w 1421503"/>
              <a:gd name="connsiteY2" fmla="*/ 397759 h 484047"/>
              <a:gd name="connsiteX3" fmla="*/ 252027 w 1421503"/>
              <a:gd name="connsiteY3" fmla="*/ 310129 h 484047"/>
              <a:gd name="connsiteX4" fmla="*/ 567 w 1421503"/>
              <a:gd name="connsiteY4" fmla="*/ 203449 h 484047"/>
              <a:gd name="connsiteX5" fmla="*/ 320607 w 1421503"/>
              <a:gd name="connsiteY5" fmla="*/ 89149 h 484047"/>
              <a:gd name="connsiteX6" fmla="*/ 720657 w 1421503"/>
              <a:gd name="connsiteY6" fmla="*/ 1519 h 484047"/>
              <a:gd name="connsiteX7" fmla="*/ 964497 w 1421503"/>
              <a:gd name="connsiteY7" fmla="*/ 66289 h 484047"/>
              <a:gd name="connsiteX8" fmla="*/ 1406457 w 1421503"/>
              <a:gd name="connsiteY8" fmla="*/ 310129 h 484047"/>
              <a:gd name="connsiteX0" fmla="*/ 1406457 w 1420035"/>
              <a:gd name="connsiteY0" fmla="*/ 310129 h 477981"/>
              <a:gd name="connsiteX1" fmla="*/ 1257867 w 1420035"/>
              <a:gd name="connsiteY1" fmla="*/ 470149 h 477981"/>
              <a:gd name="connsiteX2" fmla="*/ 594927 w 1420035"/>
              <a:gd name="connsiteY2" fmla="*/ 397759 h 477981"/>
              <a:gd name="connsiteX3" fmla="*/ 252027 w 1420035"/>
              <a:gd name="connsiteY3" fmla="*/ 310129 h 477981"/>
              <a:gd name="connsiteX4" fmla="*/ 567 w 1420035"/>
              <a:gd name="connsiteY4" fmla="*/ 203449 h 477981"/>
              <a:gd name="connsiteX5" fmla="*/ 320607 w 1420035"/>
              <a:gd name="connsiteY5" fmla="*/ 89149 h 477981"/>
              <a:gd name="connsiteX6" fmla="*/ 720657 w 1420035"/>
              <a:gd name="connsiteY6" fmla="*/ 1519 h 477981"/>
              <a:gd name="connsiteX7" fmla="*/ 964497 w 1420035"/>
              <a:gd name="connsiteY7" fmla="*/ 66289 h 477981"/>
              <a:gd name="connsiteX8" fmla="*/ 1406457 w 1420035"/>
              <a:gd name="connsiteY8" fmla="*/ 310129 h 477981"/>
              <a:gd name="connsiteX0" fmla="*/ 1406564 w 1420210"/>
              <a:gd name="connsiteY0" fmla="*/ 310129 h 480348"/>
              <a:gd name="connsiteX1" fmla="*/ 1257974 w 1420210"/>
              <a:gd name="connsiteY1" fmla="*/ 470149 h 480348"/>
              <a:gd name="connsiteX2" fmla="*/ 762674 w 1420210"/>
              <a:gd name="connsiteY2" fmla="*/ 447289 h 480348"/>
              <a:gd name="connsiteX3" fmla="*/ 252134 w 1420210"/>
              <a:gd name="connsiteY3" fmla="*/ 310129 h 480348"/>
              <a:gd name="connsiteX4" fmla="*/ 674 w 1420210"/>
              <a:gd name="connsiteY4" fmla="*/ 203449 h 480348"/>
              <a:gd name="connsiteX5" fmla="*/ 320714 w 1420210"/>
              <a:gd name="connsiteY5" fmla="*/ 89149 h 480348"/>
              <a:gd name="connsiteX6" fmla="*/ 720764 w 1420210"/>
              <a:gd name="connsiteY6" fmla="*/ 1519 h 480348"/>
              <a:gd name="connsiteX7" fmla="*/ 964604 w 1420210"/>
              <a:gd name="connsiteY7" fmla="*/ 66289 h 480348"/>
              <a:gd name="connsiteX8" fmla="*/ 1406564 w 1420210"/>
              <a:gd name="connsiteY8" fmla="*/ 310129 h 480348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6564 w 1420210"/>
              <a:gd name="connsiteY0" fmla="*/ 310129 h 474326"/>
              <a:gd name="connsiteX1" fmla="*/ 1257974 w 1420210"/>
              <a:gd name="connsiteY1" fmla="*/ 470149 h 474326"/>
              <a:gd name="connsiteX2" fmla="*/ 762674 w 1420210"/>
              <a:gd name="connsiteY2" fmla="*/ 447289 h 474326"/>
              <a:gd name="connsiteX3" fmla="*/ 252134 w 1420210"/>
              <a:gd name="connsiteY3" fmla="*/ 310129 h 474326"/>
              <a:gd name="connsiteX4" fmla="*/ 674 w 1420210"/>
              <a:gd name="connsiteY4" fmla="*/ 203449 h 474326"/>
              <a:gd name="connsiteX5" fmla="*/ 320714 w 1420210"/>
              <a:gd name="connsiteY5" fmla="*/ 89149 h 474326"/>
              <a:gd name="connsiteX6" fmla="*/ 720764 w 1420210"/>
              <a:gd name="connsiteY6" fmla="*/ 1519 h 474326"/>
              <a:gd name="connsiteX7" fmla="*/ 964604 w 1420210"/>
              <a:gd name="connsiteY7" fmla="*/ 66289 h 474326"/>
              <a:gd name="connsiteX8" fmla="*/ 1406564 w 1420210"/>
              <a:gd name="connsiteY8" fmla="*/ 310129 h 474326"/>
              <a:gd name="connsiteX0" fmla="*/ 1405905 w 1419551"/>
              <a:gd name="connsiteY0" fmla="*/ 310129 h 479853"/>
              <a:gd name="connsiteX1" fmla="*/ 1257315 w 1419551"/>
              <a:gd name="connsiteY1" fmla="*/ 470149 h 479853"/>
              <a:gd name="connsiteX2" fmla="*/ 762015 w 1419551"/>
              <a:gd name="connsiteY2" fmla="*/ 447289 h 479853"/>
              <a:gd name="connsiteX3" fmla="*/ 308625 w 1419551"/>
              <a:gd name="connsiteY3" fmla="*/ 325369 h 479853"/>
              <a:gd name="connsiteX4" fmla="*/ 15 w 1419551"/>
              <a:gd name="connsiteY4" fmla="*/ 203449 h 479853"/>
              <a:gd name="connsiteX5" fmla="*/ 320055 w 1419551"/>
              <a:gd name="connsiteY5" fmla="*/ 89149 h 479853"/>
              <a:gd name="connsiteX6" fmla="*/ 720105 w 1419551"/>
              <a:gd name="connsiteY6" fmla="*/ 1519 h 479853"/>
              <a:gd name="connsiteX7" fmla="*/ 963945 w 1419551"/>
              <a:gd name="connsiteY7" fmla="*/ 66289 h 479853"/>
              <a:gd name="connsiteX8" fmla="*/ 1405905 w 1419551"/>
              <a:gd name="connsiteY8" fmla="*/ 310129 h 479853"/>
              <a:gd name="connsiteX0" fmla="*/ 1405905 w 1419666"/>
              <a:gd name="connsiteY0" fmla="*/ 310129 h 477063"/>
              <a:gd name="connsiteX1" fmla="*/ 1257315 w 1419666"/>
              <a:gd name="connsiteY1" fmla="*/ 470149 h 477063"/>
              <a:gd name="connsiteX2" fmla="*/ 754395 w 1419666"/>
              <a:gd name="connsiteY2" fmla="*/ 435859 h 477063"/>
              <a:gd name="connsiteX3" fmla="*/ 308625 w 1419666"/>
              <a:gd name="connsiteY3" fmla="*/ 325369 h 477063"/>
              <a:gd name="connsiteX4" fmla="*/ 15 w 1419666"/>
              <a:gd name="connsiteY4" fmla="*/ 203449 h 477063"/>
              <a:gd name="connsiteX5" fmla="*/ 320055 w 1419666"/>
              <a:gd name="connsiteY5" fmla="*/ 89149 h 477063"/>
              <a:gd name="connsiteX6" fmla="*/ 720105 w 1419666"/>
              <a:gd name="connsiteY6" fmla="*/ 1519 h 477063"/>
              <a:gd name="connsiteX7" fmla="*/ 963945 w 1419666"/>
              <a:gd name="connsiteY7" fmla="*/ 66289 h 477063"/>
              <a:gd name="connsiteX8" fmla="*/ 1405905 w 1419666"/>
              <a:gd name="connsiteY8" fmla="*/ 310129 h 477063"/>
              <a:gd name="connsiteX0" fmla="*/ 1405905 w 1406004"/>
              <a:gd name="connsiteY0" fmla="*/ 308737 h 475671"/>
              <a:gd name="connsiteX1" fmla="*/ 1257315 w 1406004"/>
              <a:gd name="connsiteY1" fmla="*/ 468757 h 475671"/>
              <a:gd name="connsiteX2" fmla="*/ 754395 w 1406004"/>
              <a:gd name="connsiteY2" fmla="*/ 434467 h 475671"/>
              <a:gd name="connsiteX3" fmla="*/ 308625 w 1406004"/>
              <a:gd name="connsiteY3" fmla="*/ 323977 h 475671"/>
              <a:gd name="connsiteX4" fmla="*/ 15 w 1406004"/>
              <a:gd name="connsiteY4" fmla="*/ 202057 h 475671"/>
              <a:gd name="connsiteX5" fmla="*/ 320055 w 1406004"/>
              <a:gd name="connsiteY5" fmla="*/ 87757 h 475671"/>
              <a:gd name="connsiteX6" fmla="*/ 720105 w 1406004"/>
              <a:gd name="connsiteY6" fmla="*/ 127 h 475671"/>
              <a:gd name="connsiteX7" fmla="*/ 1268745 w 1406004"/>
              <a:gd name="connsiteY7" fmla="*/ 106807 h 475671"/>
              <a:gd name="connsiteX8" fmla="*/ 1405905 w 1406004"/>
              <a:gd name="connsiteY8" fmla="*/ 308737 h 475671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310179 h 477113"/>
              <a:gd name="connsiteX1" fmla="*/ 1257315 w 1405988"/>
              <a:gd name="connsiteY1" fmla="*/ 470199 h 477113"/>
              <a:gd name="connsiteX2" fmla="*/ 754395 w 1405988"/>
              <a:gd name="connsiteY2" fmla="*/ 435909 h 477113"/>
              <a:gd name="connsiteX3" fmla="*/ 308625 w 1405988"/>
              <a:gd name="connsiteY3" fmla="*/ 325419 h 477113"/>
              <a:gd name="connsiteX4" fmla="*/ 15 w 1405988"/>
              <a:gd name="connsiteY4" fmla="*/ 203499 h 477113"/>
              <a:gd name="connsiteX5" fmla="*/ 320055 w 1405988"/>
              <a:gd name="connsiteY5" fmla="*/ 89199 h 477113"/>
              <a:gd name="connsiteX6" fmla="*/ 720105 w 1405988"/>
              <a:gd name="connsiteY6" fmla="*/ 1569 h 477113"/>
              <a:gd name="connsiteX7" fmla="*/ 753827 w 1405988"/>
              <a:gd name="connsiteY7" fmla="*/ 38498 h 477113"/>
              <a:gd name="connsiteX8" fmla="*/ 1268745 w 1405988"/>
              <a:gd name="connsiteY8" fmla="*/ 108249 h 477113"/>
              <a:gd name="connsiteX9" fmla="*/ 1405905 w 1405988"/>
              <a:gd name="connsiteY9" fmla="*/ 310179 h 477113"/>
              <a:gd name="connsiteX0" fmla="*/ 1405905 w 1405988"/>
              <a:gd name="connsiteY0" fmla="*/ 271942 h 438876"/>
              <a:gd name="connsiteX1" fmla="*/ 1257315 w 1405988"/>
              <a:gd name="connsiteY1" fmla="*/ 431962 h 438876"/>
              <a:gd name="connsiteX2" fmla="*/ 754395 w 1405988"/>
              <a:gd name="connsiteY2" fmla="*/ 397672 h 438876"/>
              <a:gd name="connsiteX3" fmla="*/ 308625 w 1405988"/>
              <a:gd name="connsiteY3" fmla="*/ 287182 h 438876"/>
              <a:gd name="connsiteX4" fmla="*/ 15 w 1405988"/>
              <a:gd name="connsiteY4" fmla="*/ 165262 h 438876"/>
              <a:gd name="connsiteX5" fmla="*/ 320055 w 1405988"/>
              <a:gd name="connsiteY5" fmla="*/ 50962 h 438876"/>
              <a:gd name="connsiteX6" fmla="*/ 753827 w 1405988"/>
              <a:gd name="connsiteY6" fmla="*/ 261 h 438876"/>
              <a:gd name="connsiteX7" fmla="*/ 1268745 w 1405988"/>
              <a:gd name="connsiteY7" fmla="*/ 70012 h 438876"/>
              <a:gd name="connsiteX8" fmla="*/ 1405905 w 1405988"/>
              <a:gd name="connsiteY8" fmla="*/ 271942 h 438876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8"/>
              <a:gd name="connsiteY0" fmla="*/ 277855 h 444789"/>
              <a:gd name="connsiteX1" fmla="*/ 1257315 w 1405988"/>
              <a:gd name="connsiteY1" fmla="*/ 437875 h 444789"/>
              <a:gd name="connsiteX2" fmla="*/ 754395 w 1405988"/>
              <a:gd name="connsiteY2" fmla="*/ 403585 h 444789"/>
              <a:gd name="connsiteX3" fmla="*/ 308625 w 1405988"/>
              <a:gd name="connsiteY3" fmla="*/ 293095 h 444789"/>
              <a:gd name="connsiteX4" fmla="*/ 15 w 1405988"/>
              <a:gd name="connsiteY4" fmla="*/ 171175 h 444789"/>
              <a:gd name="connsiteX5" fmla="*/ 320055 w 1405988"/>
              <a:gd name="connsiteY5" fmla="*/ 56875 h 444789"/>
              <a:gd name="connsiteX6" fmla="*/ 753827 w 1405988"/>
              <a:gd name="connsiteY6" fmla="*/ 6174 h 444789"/>
              <a:gd name="connsiteX7" fmla="*/ 1268745 w 1405988"/>
              <a:gd name="connsiteY7" fmla="*/ 75925 h 444789"/>
              <a:gd name="connsiteX8" fmla="*/ 1405905 w 1405988"/>
              <a:gd name="connsiteY8" fmla="*/ 277855 h 444789"/>
              <a:gd name="connsiteX0" fmla="*/ 1405905 w 1405984"/>
              <a:gd name="connsiteY0" fmla="*/ 280821 h 447755"/>
              <a:gd name="connsiteX1" fmla="*/ 1257315 w 1405984"/>
              <a:gd name="connsiteY1" fmla="*/ 440841 h 447755"/>
              <a:gd name="connsiteX2" fmla="*/ 754395 w 1405984"/>
              <a:gd name="connsiteY2" fmla="*/ 406551 h 447755"/>
              <a:gd name="connsiteX3" fmla="*/ 308625 w 1405984"/>
              <a:gd name="connsiteY3" fmla="*/ 296061 h 447755"/>
              <a:gd name="connsiteX4" fmla="*/ 15 w 1405984"/>
              <a:gd name="connsiteY4" fmla="*/ 174141 h 447755"/>
              <a:gd name="connsiteX5" fmla="*/ 320055 w 1405984"/>
              <a:gd name="connsiteY5" fmla="*/ 59841 h 447755"/>
              <a:gd name="connsiteX6" fmla="*/ 753827 w 1405984"/>
              <a:gd name="connsiteY6" fmla="*/ 9140 h 447755"/>
              <a:gd name="connsiteX7" fmla="*/ 1268745 w 1405984"/>
              <a:gd name="connsiteY7" fmla="*/ 78891 h 447755"/>
              <a:gd name="connsiteX8" fmla="*/ 1405905 w 1405984"/>
              <a:gd name="connsiteY8" fmla="*/ 280821 h 44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5984" h="447755">
                <a:moveTo>
                  <a:pt x="1405905" y="280821"/>
                </a:moveTo>
                <a:cubicBezTo>
                  <a:pt x="1404000" y="341146"/>
                  <a:pt x="1365900" y="419886"/>
                  <a:pt x="1257315" y="440841"/>
                </a:cubicBezTo>
                <a:cubicBezTo>
                  <a:pt x="1148730" y="461796"/>
                  <a:pt x="912510" y="430681"/>
                  <a:pt x="754395" y="406551"/>
                </a:cubicBezTo>
                <a:cubicBezTo>
                  <a:pt x="596280" y="382421"/>
                  <a:pt x="434355" y="334796"/>
                  <a:pt x="308625" y="296061"/>
                </a:cubicBezTo>
                <a:cubicBezTo>
                  <a:pt x="182895" y="257326"/>
                  <a:pt x="-1890" y="213511"/>
                  <a:pt x="15" y="174141"/>
                </a:cubicBezTo>
                <a:cubicBezTo>
                  <a:pt x="1920" y="134771"/>
                  <a:pt x="194420" y="87341"/>
                  <a:pt x="320055" y="59841"/>
                </a:cubicBezTo>
                <a:cubicBezTo>
                  <a:pt x="445690" y="32341"/>
                  <a:pt x="584282" y="25015"/>
                  <a:pt x="753827" y="9140"/>
                </a:cubicBezTo>
                <a:cubicBezTo>
                  <a:pt x="942422" y="-14355"/>
                  <a:pt x="1110535" y="6941"/>
                  <a:pt x="1268745" y="78891"/>
                </a:cubicBezTo>
                <a:cubicBezTo>
                  <a:pt x="1375918" y="127631"/>
                  <a:pt x="1407810" y="220496"/>
                  <a:pt x="1405905" y="280821"/>
                </a:cubicBezTo>
                <a:close/>
              </a:path>
            </a:pathLst>
          </a:custGeom>
          <a:solidFill>
            <a:srgbClr val="E67C7F">
              <a:alpha val="5098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13360" y="5496296"/>
            <a:ext cx="8610600" cy="1177636"/>
          </a:xfrm>
          <a:prstGeom prst="wedgeRoundRectCallout">
            <a:avLst>
              <a:gd name="adj1" fmla="val 21666"/>
              <a:gd name="adj2" fmla="val -49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geographic pattern of deserts?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“Start 1000 miles west of each continent on the Tropic line.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Spread to about 20 latitude degrees; stop at the mountains.”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621780" y="1676400"/>
            <a:ext cx="2940820" cy="609600"/>
          </a:xfrm>
          <a:prstGeom prst="wedgeRoundRectCallout">
            <a:avLst>
              <a:gd name="adj1" fmla="val -84150"/>
              <a:gd name="adj2" fmla="val 122500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628457" y="1343891"/>
            <a:ext cx="2940820" cy="969818"/>
          </a:xfrm>
          <a:prstGeom prst="wedgeRoundRectCallout">
            <a:avLst>
              <a:gd name="adj1" fmla="val 65664"/>
              <a:gd name="adj2" fmla="val 8587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en-US" dirty="0" err="1" smtClean="0">
                <a:solidFill>
                  <a:srgbClr val="002060"/>
                </a:solidFill>
              </a:rPr>
              <a:t>Rainshadow</a:t>
            </a:r>
            <a:r>
              <a:rPr lang="en-US" dirty="0" smtClean="0">
                <a:solidFill>
                  <a:srgbClr val="002060"/>
                </a:solidFill>
              </a:rPr>
              <a:t>” deserts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east of the mountains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in the westerly wind area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2656" y="4606281"/>
            <a:ext cx="1491344" cy="1066800"/>
          </a:xfrm>
          <a:prstGeom prst="wedgeRoundRectCallout">
            <a:avLst>
              <a:gd name="adj1" fmla="val 119679"/>
              <a:gd name="adj2" fmla="val -4940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Another 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rainshadow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here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724400" y="5257800"/>
            <a:ext cx="892612" cy="741218"/>
          </a:xfrm>
          <a:prstGeom prst="wedgeRoundRectCallout">
            <a:avLst>
              <a:gd name="adj1" fmla="val 10269"/>
              <a:gd name="adj2" fmla="val -94092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343400" y="5257800"/>
            <a:ext cx="1752600" cy="752104"/>
          </a:xfrm>
          <a:prstGeom prst="wedgeRoundRectCallout">
            <a:avLst>
              <a:gd name="adj1" fmla="val 165201"/>
              <a:gd name="adj2" fmla="val -69226"/>
              <a:gd name="adj3" fmla="val 16667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But none here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(no continent!)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10">
      <a:dk1>
        <a:srgbClr val="000D26"/>
      </a:dk1>
      <a:lt1>
        <a:srgbClr val="0070C0"/>
      </a:lt1>
      <a:dk2>
        <a:srgbClr val="000D26"/>
      </a:dk2>
      <a:lt2>
        <a:srgbClr val="00206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</TotalTime>
  <Words>1691</Words>
  <Application>Microsoft Office PowerPoint</Application>
  <PresentationFormat>On-screen Show (4:3)</PresentationFormat>
  <Paragraphs>410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Perspective</vt:lpstr>
      <vt:lpstr>The Moveable  “Desert Maker”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History</dc:title>
  <dc:creator>PG</dc:creator>
  <cp:lastModifiedBy>PG</cp:lastModifiedBy>
  <cp:revision>194</cp:revision>
  <dcterms:created xsi:type="dcterms:W3CDTF">2015-01-09T14:56:14Z</dcterms:created>
  <dcterms:modified xsi:type="dcterms:W3CDTF">2016-01-26T23:48:16Z</dcterms:modified>
</cp:coreProperties>
</file>