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70" r:id="rId5"/>
    <p:sldId id="271" r:id="rId6"/>
    <p:sldId id="275" r:id="rId7"/>
    <p:sldId id="277" r:id="rId8"/>
    <p:sldId id="278" r:id="rId9"/>
    <p:sldId id="279" r:id="rId10"/>
    <p:sldId id="281" r:id="rId11"/>
    <p:sldId id="282" r:id="rId12"/>
    <p:sldId id="283" r:id="rId13"/>
    <p:sldId id="284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99"/>
    <a:srgbClr val="FFFFFF"/>
    <a:srgbClr val="F2F2F2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7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1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7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0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8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2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8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99D41-9164-4C1A-837C-0459D957041F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529E-7A7B-48EC-B856-5D27337D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645" y="1600200"/>
            <a:ext cx="7772400" cy="1847850"/>
          </a:xfrm>
          <a:effectLst>
            <a:glow rad="101600">
              <a:srgbClr val="FFFF00">
                <a:alpha val="60000"/>
              </a:srgbClr>
            </a:glow>
          </a:effectLst>
        </p:spPr>
        <p:txBody>
          <a:bodyPr/>
          <a:lstStyle/>
          <a:p>
            <a:r>
              <a:rPr lang="en-US" dirty="0" smtClean="0"/>
              <a:t>Sailing in the Arabian </a:t>
            </a:r>
            <a:r>
              <a:rPr lang="en-US" dirty="0" smtClean="0"/>
              <a:t>Sea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81400"/>
            <a:ext cx="7467600" cy="247662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en-US" dirty="0" smtClean="0"/>
              <a:t>A ocean circulation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that was well known by ancient sailors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AND</a:t>
            </a:r>
          </a:p>
          <a:p>
            <a:pPr>
              <a:lnSpc>
                <a:spcPts val="2800"/>
              </a:lnSpc>
            </a:pPr>
            <a:r>
              <a:rPr lang="en-US" dirty="0" smtClean="0"/>
              <a:t> is a key part of modern climate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 rot="135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322679" flipV="1">
            <a:off x="2317616" y="2204424"/>
            <a:ext cx="656506" cy="1224101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 rot="135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500000">
            <a:off x="3247614" y="272243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13500000">
            <a:off x="2571189" y="255332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4628844" y="3505200"/>
            <a:ext cx="3448356" cy="2743200"/>
          </a:xfrm>
          <a:prstGeom prst="wedgeRoundRectCallout">
            <a:avLst>
              <a:gd name="adj1" fmla="val -103757"/>
              <a:gd name="adj2" fmla="val -80593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Monsoon winds also push ocean water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the northern part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Arabian Sea</a:t>
            </a:r>
          </a:p>
        </p:txBody>
      </p:sp>
    </p:spTree>
    <p:extLst>
      <p:ext uri="{BB962C8B-B14F-4D97-AF65-F5344CB8AC3E}">
        <p14:creationId xmlns:p14="http://schemas.microsoft.com/office/powerpoint/2010/main" val="6443079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 rot="135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322679" flipV="1">
            <a:off x="2317616" y="2204424"/>
            <a:ext cx="656506" cy="122410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 rot="135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500000">
            <a:off x="3247614" y="272243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 rot="13500000">
            <a:off x="2571189" y="255332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4628844" y="3611900"/>
            <a:ext cx="3448356" cy="2636500"/>
          </a:xfrm>
          <a:prstGeom prst="wedgeRoundRectCallout">
            <a:avLst>
              <a:gd name="adj1" fmla="val -79526"/>
              <a:gd name="adj2" fmla="val -656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water “escapes”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flowing southeast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the coast.</a:t>
            </a:r>
          </a:p>
        </p:txBody>
      </p:sp>
      <p:sp>
        <p:nvSpPr>
          <p:cNvPr id="21" name="Down Arrow 20"/>
          <p:cNvSpPr/>
          <p:nvPr/>
        </p:nvSpPr>
        <p:spPr>
          <a:xfrm rot="9460050" flipV="1">
            <a:off x="3191873" y="2606890"/>
            <a:ext cx="492244" cy="854429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726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2322679" flipV="1">
            <a:off x="2317616" y="2204424"/>
            <a:ext cx="656506" cy="122410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 rot="9460050" flipV="1">
            <a:off x="3191873" y="2606890"/>
            <a:ext cx="492244" cy="854429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4876800" y="3496837"/>
            <a:ext cx="4002755" cy="3132564"/>
          </a:xfrm>
          <a:prstGeom prst="wedgeRoundRectCallout">
            <a:avLst>
              <a:gd name="adj1" fmla="val -77862"/>
              <a:gd name="adj2" fmla="val -5141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is a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clockwise cycle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sailors could use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travel around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Arabian Sea.</a:t>
            </a:r>
          </a:p>
        </p:txBody>
      </p:sp>
    </p:spTree>
    <p:extLst>
      <p:ext uri="{BB962C8B-B14F-4D97-AF65-F5344CB8AC3E}">
        <p14:creationId xmlns:p14="http://schemas.microsoft.com/office/powerpoint/2010/main" val="180007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5" name="Rounded Rectangular Callout 4"/>
          <p:cNvSpPr/>
          <p:nvPr/>
        </p:nvSpPr>
        <p:spPr>
          <a:xfrm>
            <a:off x="1600200" y="1524000"/>
            <a:ext cx="5791200" cy="41148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11?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Today, as global warming causes 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jet stream </a:t>
            </a:r>
            <a:r>
              <a:rPr lang="en-US" sz="24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trade winds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shift in position, . . . .</a:t>
            </a: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209800" y="3886200"/>
            <a:ext cx="4572000" cy="16764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consequences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winds, ocean currents,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snowfall in the mountains,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floods in the lowlands.</a:t>
            </a:r>
          </a:p>
        </p:txBody>
      </p:sp>
    </p:spTree>
    <p:extLst>
      <p:ext uri="{BB962C8B-B14F-4D97-AF65-F5344CB8AC3E}">
        <p14:creationId xmlns:p14="http://schemas.microsoft.com/office/powerpoint/2010/main" val="32817071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1750"/>
            <a:ext cx="7772400" cy="1847850"/>
          </a:xfrm>
          <a:effectLst>
            <a:glow rad="101600">
              <a:srgbClr val="FFFF00">
                <a:alpha val="60000"/>
              </a:srgbClr>
            </a:glow>
          </a:effectLst>
        </p:spPr>
        <p:txBody>
          <a:bodyPr>
            <a:normAutofit fontScale="90000"/>
          </a:bodyPr>
          <a:lstStyle/>
          <a:p>
            <a:r>
              <a:rPr lang="en-US" dirty="0" smtClean="0"/>
              <a:t>PART 2</a:t>
            </a:r>
            <a:br>
              <a:rPr lang="en-US" dirty="0" smtClean="0"/>
            </a:br>
            <a:r>
              <a:rPr lang="en-US" sz="7200" dirty="0" smtClean="0"/>
              <a:t>WINTER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47442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4724400" y="3130173"/>
            <a:ext cx="2286000" cy="1981200"/>
          </a:xfrm>
          <a:prstGeom prst="wedgeRoundRectCallout">
            <a:avLst>
              <a:gd name="adj1" fmla="val -133936"/>
              <a:gd name="adj2" fmla="val -6800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Arabian Sea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371600" y="157655"/>
            <a:ext cx="1543355" cy="609600"/>
          </a:xfrm>
          <a:prstGeom prst="wedgeRoundRectCallout">
            <a:avLst>
              <a:gd name="adj1" fmla="val -26677"/>
              <a:gd name="adj2" fmla="val 22682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Arabia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89890" y="2743200"/>
            <a:ext cx="953110" cy="990600"/>
          </a:xfrm>
          <a:prstGeom prst="wedgeRoundRectCallout">
            <a:avLst>
              <a:gd name="adj1" fmla="val 74224"/>
              <a:gd name="adj2" fmla="val -1165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05200" y="804041"/>
            <a:ext cx="1447800" cy="990600"/>
          </a:xfrm>
          <a:prstGeom prst="wedgeRoundRectCallout">
            <a:avLst>
              <a:gd name="adj1" fmla="val -136627"/>
              <a:gd name="adj2" fmla="val 4738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Gulf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295677" y="5111372"/>
            <a:ext cx="1543355" cy="946649"/>
          </a:xfrm>
          <a:prstGeom prst="wedgeRoundRectCallout">
            <a:avLst>
              <a:gd name="adj1" fmla="val 18269"/>
              <a:gd name="adj2" fmla="val -182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7467600" y="1299341"/>
            <a:ext cx="1447800" cy="990600"/>
          </a:xfrm>
          <a:prstGeom prst="wedgeRoundRectCallout">
            <a:avLst>
              <a:gd name="adj1" fmla="val -155139"/>
              <a:gd name="adj2" fmla="val 2510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Canton,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6810" y="102476"/>
            <a:ext cx="913790" cy="507124"/>
          </a:xfrm>
          <a:prstGeom prst="wedgeRoundRectCallout">
            <a:avLst>
              <a:gd name="adj1" fmla="val -47335"/>
              <a:gd name="adj2" fmla="val 171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Europe</a:t>
            </a:r>
          </a:p>
        </p:txBody>
      </p:sp>
    </p:spTree>
    <p:extLst>
      <p:ext uri="{BB962C8B-B14F-4D97-AF65-F5344CB8AC3E}">
        <p14:creationId xmlns:p14="http://schemas.microsoft.com/office/powerpoint/2010/main" val="25146702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629400" y="1295400"/>
            <a:ext cx="2286000" cy="1981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Asia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cold.</a:t>
            </a:r>
          </a:p>
        </p:txBody>
      </p:sp>
    </p:spTree>
    <p:extLst>
      <p:ext uri="{BB962C8B-B14F-4D97-AF65-F5344CB8AC3E}">
        <p14:creationId xmlns:p14="http://schemas.microsoft.com/office/powerpoint/2010/main" val="2090758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504793" y="18288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Jet stream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Himalayas.</a:t>
            </a:r>
          </a:p>
        </p:txBody>
      </p:sp>
    </p:spTree>
    <p:extLst>
      <p:ext uri="{BB962C8B-B14F-4D97-AF65-F5344CB8AC3E}">
        <p14:creationId xmlns:p14="http://schemas.microsoft.com/office/powerpoint/2010/main" val="34161858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19800" y="24384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pressure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India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high.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8173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562600" y="3331659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Monsoon winds blow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southwest.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91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1750"/>
            <a:ext cx="7772400" cy="1847850"/>
          </a:xfrm>
          <a:effectLst>
            <a:glow rad="101600">
              <a:srgbClr val="FFFF00">
                <a:alpha val="60000"/>
              </a:srgbClr>
            </a:glow>
          </a:effectLst>
        </p:spPr>
        <p:txBody>
          <a:bodyPr>
            <a:normAutofit fontScale="90000"/>
          </a:bodyPr>
          <a:lstStyle/>
          <a:p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sz="7200" dirty="0" smtClean="0"/>
              <a:t>SUMMER</a:t>
            </a:r>
            <a:endParaRPr lang="en-US" sz="7200" dirty="0"/>
          </a:p>
        </p:txBody>
      </p:sp>
      <p:sp>
        <p:nvSpPr>
          <p:cNvPr id="6" name="Rounded Rectangle 5">
            <a:hlinkClick r:id="rId4" action="ppaction://hlinksldjump"/>
          </p:cNvPr>
          <p:cNvSpPr/>
          <p:nvPr/>
        </p:nvSpPr>
        <p:spPr>
          <a:xfrm>
            <a:off x="3733800" y="4419600"/>
            <a:ext cx="1600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JUMP  TO</a:t>
            </a:r>
          </a:p>
          <a:p>
            <a:pPr algn="ctr"/>
            <a:r>
              <a:rPr lang="en-US" dirty="0" smtClean="0"/>
              <a:t>WINTER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14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790912" y="3715721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water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pushed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southwest.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923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400800" y="4267200"/>
            <a:ext cx="2286000" cy="2362200"/>
          </a:xfrm>
          <a:prstGeom prst="wedgeRoundRectCallout">
            <a:avLst>
              <a:gd name="adj1" fmla="val -124971"/>
              <a:gd name="adj2" fmla="val -5029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winds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blow west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15</a:t>
            </a:r>
            <a:r>
              <a:rPr lang="en-US" sz="2800" baseline="30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2" name="Down Arrow 21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594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667000" y="4914778"/>
            <a:ext cx="3737742" cy="1790822"/>
          </a:xfrm>
          <a:prstGeom prst="wedgeRoundRectCallout">
            <a:avLst>
              <a:gd name="adj1" fmla="val -41047"/>
              <a:gd name="adj2" fmla="val -77370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water is pushed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 Madagascar.</a:t>
            </a: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9" name="Down Arrow 18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2710254" y="3621514"/>
            <a:ext cx="656506" cy="104213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225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2710254" y="3570280"/>
            <a:ext cx="656506" cy="104213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5143245" flipV="1">
            <a:off x="2642921" y="2846700"/>
            <a:ext cx="530847" cy="130021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673560" y="3246758"/>
            <a:ext cx="764840" cy="71564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189890" y="4914778"/>
            <a:ext cx="4002755" cy="1790822"/>
          </a:xfrm>
          <a:prstGeom prst="wedgeRoundRectCallout">
            <a:avLst>
              <a:gd name="adj1" fmla="val -6178"/>
              <a:gd name="adj2" fmla="val -109063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“piles up” here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“escapes” to the east.</a:t>
            </a:r>
          </a:p>
        </p:txBody>
      </p:sp>
    </p:spTree>
    <p:extLst>
      <p:ext uri="{BB962C8B-B14F-4D97-AF65-F5344CB8AC3E}">
        <p14:creationId xmlns:p14="http://schemas.microsoft.com/office/powerpoint/2010/main" val="3591303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19" name="Down Arrow 18"/>
          <p:cNvSpPr/>
          <p:nvPr/>
        </p:nvSpPr>
        <p:spPr>
          <a:xfrm rot="8929724">
            <a:off x="3183944" y="2503166"/>
            <a:ext cx="492244" cy="66258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57200" y="838200"/>
            <a:ext cx="3088354" cy="739820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304800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H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27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27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700000">
            <a:off x="3355057" y="2646447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5400000">
            <a:off x="4171645" y="4191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5253859" y="38758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5400000">
            <a:off x="3776172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5400000">
            <a:off x="2710254" y="3570280"/>
            <a:ext cx="656506" cy="104213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5400000">
            <a:off x="3276600" y="4095188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5143245" flipV="1">
            <a:off x="2642512" y="2847140"/>
            <a:ext cx="530847" cy="129939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673560" y="3246758"/>
            <a:ext cx="764840" cy="71564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5062417" y="1865083"/>
            <a:ext cx="4002755" cy="1790822"/>
          </a:xfrm>
          <a:prstGeom prst="wedgeRoundRectCallout">
            <a:avLst>
              <a:gd name="adj1" fmla="val -88102"/>
              <a:gd name="adj2" fmla="val -518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moves northwest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coast of India.</a:t>
            </a:r>
          </a:p>
        </p:txBody>
      </p:sp>
    </p:spTree>
    <p:extLst>
      <p:ext uri="{BB962C8B-B14F-4D97-AF65-F5344CB8AC3E}">
        <p14:creationId xmlns:p14="http://schemas.microsoft.com/office/powerpoint/2010/main" val="38668584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19" name="Down Arrow 18"/>
          <p:cNvSpPr/>
          <p:nvPr/>
        </p:nvSpPr>
        <p:spPr>
          <a:xfrm rot="8929724">
            <a:off x="3186868" y="2502349"/>
            <a:ext cx="492244" cy="67388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2700000">
            <a:off x="2432241" y="2125986"/>
            <a:ext cx="656506" cy="1116616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673560" y="3246758"/>
            <a:ext cx="764840" cy="71564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19"/>
          <p:cNvSpPr/>
          <p:nvPr/>
        </p:nvSpPr>
        <p:spPr>
          <a:xfrm>
            <a:off x="4876800" y="3496837"/>
            <a:ext cx="4002755" cy="3132564"/>
          </a:xfrm>
          <a:prstGeom prst="wedgeRoundRectCallout">
            <a:avLst>
              <a:gd name="adj1" fmla="val -80225"/>
              <a:gd name="adj2" fmla="val -564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is a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counterclockwise cycle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sailors could use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travel around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Arabian Sea.</a:t>
            </a:r>
          </a:p>
        </p:txBody>
      </p:sp>
      <p:sp>
        <p:nvSpPr>
          <p:cNvPr id="22" name="Down Arrow 21"/>
          <p:cNvSpPr/>
          <p:nvPr/>
        </p:nvSpPr>
        <p:spPr>
          <a:xfrm rot="5143245" flipV="1">
            <a:off x="2642512" y="2847140"/>
            <a:ext cx="530847" cy="1299393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036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  <p:sp>
        <p:nvSpPr>
          <p:cNvPr id="5" name="Rounded Rectangular Callout 4"/>
          <p:cNvSpPr/>
          <p:nvPr/>
        </p:nvSpPr>
        <p:spPr>
          <a:xfrm>
            <a:off x="1600200" y="1524000"/>
            <a:ext cx="5791200" cy="41148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11?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Today, as global warming causes 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jet stream </a:t>
            </a:r>
            <a:r>
              <a:rPr lang="en-US" sz="24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trade winds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shift in position, . . . .</a:t>
            </a: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800"/>
              </a:lnSpc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209800" y="3886200"/>
            <a:ext cx="4572000" cy="1676400"/>
          </a:xfrm>
          <a:prstGeom prst="wedgeRoundRectCallout">
            <a:avLst>
              <a:gd name="adj1" fmla="val -48322"/>
              <a:gd name="adj2" fmla="val -25744"/>
              <a:gd name="adj3" fmla="val 1666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consequences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winds, ocean currents,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snowfall in the mountains,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floods in the lowlands.</a:t>
            </a:r>
          </a:p>
        </p:txBody>
      </p:sp>
    </p:spTree>
    <p:extLst>
      <p:ext uri="{BB962C8B-B14F-4D97-AF65-F5344CB8AC3E}">
        <p14:creationId xmlns:p14="http://schemas.microsoft.com/office/powerpoint/2010/main" val="3247507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  <a:solidFill>
            <a:srgbClr val="000000">
              <a:alpha val="74000"/>
            </a:srgbClr>
          </a:solidFill>
        </p:spPr>
      </p:pic>
    </p:spTree>
    <p:extLst>
      <p:ext uri="{BB962C8B-B14F-4D97-AF65-F5344CB8AC3E}">
        <p14:creationId xmlns:p14="http://schemas.microsoft.com/office/powerpoint/2010/main" val="3712868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4724400" y="3130173"/>
            <a:ext cx="2286000" cy="1981200"/>
          </a:xfrm>
          <a:prstGeom prst="wedgeRoundRectCallout">
            <a:avLst>
              <a:gd name="adj1" fmla="val -133936"/>
              <a:gd name="adj2" fmla="val -6800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Arabian Sea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371600" y="157655"/>
            <a:ext cx="1543355" cy="609600"/>
          </a:xfrm>
          <a:prstGeom prst="wedgeRoundRectCallout">
            <a:avLst>
              <a:gd name="adj1" fmla="val -26677"/>
              <a:gd name="adj2" fmla="val 22682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Arabia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89890" y="2743200"/>
            <a:ext cx="953110" cy="990600"/>
          </a:xfrm>
          <a:prstGeom prst="wedgeRoundRectCallout">
            <a:avLst>
              <a:gd name="adj1" fmla="val 74224"/>
              <a:gd name="adj2" fmla="val -1165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05200" y="804041"/>
            <a:ext cx="1447800" cy="990600"/>
          </a:xfrm>
          <a:prstGeom prst="wedgeRoundRectCallout">
            <a:avLst>
              <a:gd name="adj1" fmla="val -136627"/>
              <a:gd name="adj2" fmla="val 4738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Gulf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295677" y="5111372"/>
            <a:ext cx="1543355" cy="946649"/>
          </a:xfrm>
          <a:prstGeom prst="wedgeRoundRectCallout">
            <a:avLst>
              <a:gd name="adj1" fmla="val 18269"/>
              <a:gd name="adj2" fmla="val -182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7467600" y="1299341"/>
            <a:ext cx="1447800" cy="990600"/>
          </a:xfrm>
          <a:prstGeom prst="wedgeRoundRectCallout">
            <a:avLst>
              <a:gd name="adj1" fmla="val -155139"/>
              <a:gd name="adj2" fmla="val 2510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Canton,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6810" y="102476"/>
            <a:ext cx="913790" cy="507124"/>
          </a:xfrm>
          <a:prstGeom prst="wedgeRoundRectCallout">
            <a:avLst>
              <a:gd name="adj1" fmla="val -47335"/>
              <a:gd name="adj2" fmla="val 1714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Europe</a:t>
            </a:r>
          </a:p>
        </p:txBody>
      </p:sp>
    </p:spTree>
    <p:extLst>
      <p:ext uri="{BB962C8B-B14F-4D97-AF65-F5344CB8AC3E}">
        <p14:creationId xmlns:p14="http://schemas.microsoft.com/office/powerpoint/2010/main" val="36347255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172200" y="1295400"/>
            <a:ext cx="2743200" cy="1981200"/>
          </a:xfrm>
          <a:prstGeom prst="wedgeRoundRectCallout">
            <a:avLst>
              <a:gd name="adj1" fmla="val -118419"/>
              <a:gd name="adj2" fmla="val -75166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Asia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sunny and warm.</a:t>
            </a:r>
          </a:p>
        </p:txBody>
      </p:sp>
    </p:spTree>
    <p:extLst>
      <p:ext uri="{BB962C8B-B14F-4D97-AF65-F5344CB8AC3E}">
        <p14:creationId xmlns:p14="http://schemas.microsoft.com/office/powerpoint/2010/main" val="2839279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5504793" y="18288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Jet stream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north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Himalayas.</a:t>
            </a:r>
          </a:p>
        </p:txBody>
      </p:sp>
    </p:spTree>
    <p:extLst>
      <p:ext uri="{BB962C8B-B14F-4D97-AF65-F5344CB8AC3E}">
        <p14:creationId xmlns:p14="http://schemas.microsoft.com/office/powerpoint/2010/main" val="6011626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6400800" y="4267200"/>
            <a:ext cx="2286000" cy="2362200"/>
          </a:xfrm>
          <a:prstGeom prst="wedgeRoundRectCallout">
            <a:avLst>
              <a:gd name="adj1" fmla="val -120833"/>
              <a:gd name="adj2" fmla="val -60971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winds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blow west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5</a:t>
            </a:r>
            <a:r>
              <a:rPr lang="en-US" sz="2800" baseline="30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05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2311819" y="4574598"/>
            <a:ext cx="3737742" cy="1790822"/>
          </a:xfrm>
          <a:prstGeom prst="wedgeRoundRectCallout">
            <a:avLst>
              <a:gd name="adj1" fmla="val -41047"/>
              <a:gd name="adj2" fmla="val -77370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water is pushed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 East Africa.</a:t>
            </a:r>
          </a:p>
        </p:txBody>
      </p:sp>
    </p:spTree>
    <p:extLst>
      <p:ext uri="{BB962C8B-B14F-4D97-AF65-F5344CB8AC3E}">
        <p14:creationId xmlns:p14="http://schemas.microsoft.com/office/powerpoint/2010/main" val="13665121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6019800" y="2438400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pressure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India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low.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029200" y="4648200"/>
            <a:ext cx="2590800" cy="1683999"/>
          </a:xfrm>
          <a:prstGeom prst="wedgeRoundRectCallout">
            <a:avLst>
              <a:gd name="adj1" fmla="val -47040"/>
              <a:gd name="adj2" fmla="val -1425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is warm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jet stream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north</a:t>
            </a:r>
          </a:p>
        </p:txBody>
      </p:sp>
    </p:spTree>
    <p:extLst>
      <p:ext uri="{BB962C8B-B14F-4D97-AF65-F5344CB8AC3E}">
        <p14:creationId xmlns:p14="http://schemas.microsoft.com/office/powerpoint/2010/main" val="17432333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0" y="228600"/>
            <a:ext cx="8877910" cy="58294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2800" y="47774"/>
            <a:ext cx="9809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sz="7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 rot="636448" flipV="1">
            <a:off x="237701" y="134602"/>
            <a:ext cx="2918880" cy="790426"/>
          </a:xfrm>
          <a:custGeom>
            <a:avLst/>
            <a:gdLst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126124 w 898634"/>
              <a:gd name="connsiteY30" fmla="*/ 94593 h 521653"/>
              <a:gd name="connsiteX31" fmla="*/ 78827 w 898634"/>
              <a:gd name="connsiteY31" fmla="*/ 78828 h 521653"/>
              <a:gd name="connsiteX32" fmla="*/ 0 w 898634"/>
              <a:gd name="connsiteY32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10358 w 898634"/>
              <a:gd name="connsiteY28" fmla="*/ 126124 h 521653"/>
              <a:gd name="connsiteX29" fmla="*/ 189186 w 898634"/>
              <a:gd name="connsiteY29" fmla="*/ 110359 h 521653"/>
              <a:gd name="connsiteX30" fmla="*/ 78827 w 898634"/>
              <a:gd name="connsiteY30" fmla="*/ 78828 h 521653"/>
              <a:gd name="connsiteX31" fmla="*/ 0 w 898634"/>
              <a:gd name="connsiteY31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441434 w 898634"/>
              <a:gd name="connsiteY2" fmla="*/ 78828 h 521653"/>
              <a:gd name="connsiteX3" fmla="*/ 536027 w 898634"/>
              <a:gd name="connsiteY3" fmla="*/ 141890 h 521653"/>
              <a:gd name="connsiteX4" fmla="*/ 583324 w 898634"/>
              <a:gd name="connsiteY4" fmla="*/ 173421 h 521653"/>
              <a:gd name="connsiteX5" fmla="*/ 614855 w 898634"/>
              <a:gd name="connsiteY5" fmla="*/ 220717 h 521653"/>
              <a:gd name="connsiteX6" fmla="*/ 662152 w 898634"/>
              <a:gd name="connsiteY6" fmla="*/ 236483 h 521653"/>
              <a:gd name="connsiteX7" fmla="*/ 646386 w 898634"/>
              <a:gd name="connsiteY7" fmla="*/ 173421 h 521653"/>
              <a:gd name="connsiteX8" fmla="*/ 662152 w 898634"/>
              <a:gd name="connsiteY8" fmla="*/ 63062 h 521653"/>
              <a:gd name="connsiteX9" fmla="*/ 709448 w 898634"/>
              <a:gd name="connsiteY9" fmla="*/ 94593 h 521653"/>
              <a:gd name="connsiteX10" fmla="*/ 819807 w 898634"/>
              <a:gd name="connsiteY10" fmla="*/ 220717 h 521653"/>
              <a:gd name="connsiteX11" fmla="*/ 835572 w 898634"/>
              <a:gd name="connsiteY11" fmla="*/ 268014 h 521653"/>
              <a:gd name="connsiteX12" fmla="*/ 898634 w 898634"/>
              <a:gd name="connsiteY12" fmla="*/ 362607 h 521653"/>
              <a:gd name="connsiteX13" fmla="*/ 882869 w 898634"/>
              <a:gd name="connsiteY13" fmla="*/ 441434 h 521653"/>
              <a:gd name="connsiteX14" fmla="*/ 756745 w 898634"/>
              <a:gd name="connsiteY14" fmla="*/ 488731 h 521653"/>
              <a:gd name="connsiteX15" fmla="*/ 662152 w 898634"/>
              <a:gd name="connsiteY15" fmla="*/ 520262 h 521653"/>
              <a:gd name="connsiteX16" fmla="*/ 488731 w 898634"/>
              <a:gd name="connsiteY16" fmla="*/ 504496 h 521653"/>
              <a:gd name="connsiteX17" fmla="*/ 583324 w 898634"/>
              <a:gd name="connsiteY17" fmla="*/ 472965 h 521653"/>
              <a:gd name="connsiteX18" fmla="*/ 599090 w 898634"/>
              <a:gd name="connsiteY18" fmla="*/ 425669 h 521653"/>
              <a:gd name="connsiteX19" fmla="*/ 551793 w 898634"/>
              <a:gd name="connsiteY19" fmla="*/ 409903 h 521653"/>
              <a:gd name="connsiteX20" fmla="*/ 472965 w 898634"/>
              <a:gd name="connsiteY20" fmla="*/ 394138 h 521653"/>
              <a:gd name="connsiteX21" fmla="*/ 378372 w 898634"/>
              <a:gd name="connsiteY21" fmla="*/ 331076 h 521653"/>
              <a:gd name="connsiteX22" fmla="*/ 236483 w 898634"/>
              <a:gd name="connsiteY22" fmla="*/ 283779 h 521653"/>
              <a:gd name="connsiteX23" fmla="*/ 189186 w 898634"/>
              <a:gd name="connsiteY23" fmla="*/ 268014 h 521653"/>
              <a:gd name="connsiteX24" fmla="*/ 0 w 898634"/>
              <a:gd name="connsiteY24" fmla="*/ 252248 h 521653"/>
              <a:gd name="connsiteX25" fmla="*/ 204952 w 898634"/>
              <a:gd name="connsiteY25" fmla="*/ 204952 h 521653"/>
              <a:gd name="connsiteX26" fmla="*/ 236483 w 898634"/>
              <a:gd name="connsiteY26" fmla="*/ 157655 h 521653"/>
              <a:gd name="connsiteX27" fmla="*/ 157655 w 898634"/>
              <a:gd name="connsiteY27" fmla="*/ 141890 h 521653"/>
              <a:gd name="connsiteX28" fmla="*/ 189186 w 898634"/>
              <a:gd name="connsiteY28" fmla="*/ 110359 h 521653"/>
              <a:gd name="connsiteX29" fmla="*/ 78827 w 898634"/>
              <a:gd name="connsiteY29" fmla="*/ 78828 h 521653"/>
              <a:gd name="connsiteX30" fmla="*/ 0 w 898634"/>
              <a:gd name="connsiteY30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19807 w 898634"/>
              <a:gd name="connsiteY9" fmla="*/ 220717 h 521653"/>
              <a:gd name="connsiteX10" fmla="*/ 835572 w 898634"/>
              <a:gd name="connsiteY10" fmla="*/ 268014 h 521653"/>
              <a:gd name="connsiteX11" fmla="*/ 898634 w 898634"/>
              <a:gd name="connsiteY11" fmla="*/ 362607 h 521653"/>
              <a:gd name="connsiteX12" fmla="*/ 882869 w 898634"/>
              <a:gd name="connsiteY12" fmla="*/ 441434 h 521653"/>
              <a:gd name="connsiteX13" fmla="*/ 756745 w 898634"/>
              <a:gd name="connsiteY13" fmla="*/ 488731 h 521653"/>
              <a:gd name="connsiteX14" fmla="*/ 662152 w 898634"/>
              <a:gd name="connsiteY14" fmla="*/ 520262 h 521653"/>
              <a:gd name="connsiteX15" fmla="*/ 488731 w 898634"/>
              <a:gd name="connsiteY15" fmla="*/ 504496 h 521653"/>
              <a:gd name="connsiteX16" fmla="*/ 583324 w 898634"/>
              <a:gd name="connsiteY16" fmla="*/ 472965 h 521653"/>
              <a:gd name="connsiteX17" fmla="*/ 599090 w 898634"/>
              <a:gd name="connsiteY17" fmla="*/ 425669 h 521653"/>
              <a:gd name="connsiteX18" fmla="*/ 551793 w 898634"/>
              <a:gd name="connsiteY18" fmla="*/ 409903 h 521653"/>
              <a:gd name="connsiteX19" fmla="*/ 472965 w 898634"/>
              <a:gd name="connsiteY19" fmla="*/ 394138 h 521653"/>
              <a:gd name="connsiteX20" fmla="*/ 378372 w 898634"/>
              <a:gd name="connsiteY20" fmla="*/ 331076 h 521653"/>
              <a:gd name="connsiteX21" fmla="*/ 236483 w 898634"/>
              <a:gd name="connsiteY21" fmla="*/ 283779 h 521653"/>
              <a:gd name="connsiteX22" fmla="*/ 189186 w 898634"/>
              <a:gd name="connsiteY22" fmla="*/ 268014 h 521653"/>
              <a:gd name="connsiteX23" fmla="*/ 0 w 898634"/>
              <a:gd name="connsiteY23" fmla="*/ 252248 h 521653"/>
              <a:gd name="connsiteX24" fmla="*/ 204952 w 898634"/>
              <a:gd name="connsiteY24" fmla="*/ 204952 h 521653"/>
              <a:gd name="connsiteX25" fmla="*/ 236483 w 898634"/>
              <a:gd name="connsiteY25" fmla="*/ 157655 h 521653"/>
              <a:gd name="connsiteX26" fmla="*/ 157655 w 898634"/>
              <a:gd name="connsiteY26" fmla="*/ 141890 h 521653"/>
              <a:gd name="connsiteX27" fmla="*/ 189186 w 898634"/>
              <a:gd name="connsiteY27" fmla="*/ 110359 h 521653"/>
              <a:gd name="connsiteX28" fmla="*/ 78827 w 898634"/>
              <a:gd name="connsiteY28" fmla="*/ 78828 h 521653"/>
              <a:gd name="connsiteX29" fmla="*/ 0 w 898634"/>
              <a:gd name="connsiteY29" fmla="*/ 47296 h 521653"/>
              <a:gd name="connsiteX0" fmla="*/ 141890 w 898634"/>
              <a:gd name="connsiteY0" fmla="*/ 0 h 521653"/>
              <a:gd name="connsiteX1" fmla="*/ 394138 w 898634"/>
              <a:gd name="connsiteY1" fmla="*/ 63062 h 521653"/>
              <a:gd name="connsiteX2" fmla="*/ 536027 w 898634"/>
              <a:gd name="connsiteY2" fmla="*/ 141890 h 521653"/>
              <a:gd name="connsiteX3" fmla="*/ 583324 w 898634"/>
              <a:gd name="connsiteY3" fmla="*/ 173421 h 521653"/>
              <a:gd name="connsiteX4" fmla="*/ 614855 w 898634"/>
              <a:gd name="connsiteY4" fmla="*/ 220717 h 521653"/>
              <a:gd name="connsiteX5" fmla="*/ 662152 w 898634"/>
              <a:gd name="connsiteY5" fmla="*/ 236483 h 521653"/>
              <a:gd name="connsiteX6" fmla="*/ 646386 w 898634"/>
              <a:gd name="connsiteY6" fmla="*/ 173421 h 521653"/>
              <a:gd name="connsiteX7" fmla="*/ 662152 w 898634"/>
              <a:gd name="connsiteY7" fmla="*/ 63062 h 521653"/>
              <a:gd name="connsiteX8" fmla="*/ 709448 w 898634"/>
              <a:gd name="connsiteY8" fmla="*/ 94593 h 521653"/>
              <a:gd name="connsiteX9" fmla="*/ 835572 w 898634"/>
              <a:gd name="connsiteY9" fmla="*/ 268014 h 521653"/>
              <a:gd name="connsiteX10" fmla="*/ 898634 w 898634"/>
              <a:gd name="connsiteY10" fmla="*/ 362607 h 521653"/>
              <a:gd name="connsiteX11" fmla="*/ 882869 w 898634"/>
              <a:gd name="connsiteY11" fmla="*/ 441434 h 521653"/>
              <a:gd name="connsiteX12" fmla="*/ 756745 w 898634"/>
              <a:gd name="connsiteY12" fmla="*/ 488731 h 521653"/>
              <a:gd name="connsiteX13" fmla="*/ 662152 w 898634"/>
              <a:gd name="connsiteY13" fmla="*/ 520262 h 521653"/>
              <a:gd name="connsiteX14" fmla="*/ 488731 w 898634"/>
              <a:gd name="connsiteY14" fmla="*/ 504496 h 521653"/>
              <a:gd name="connsiteX15" fmla="*/ 583324 w 898634"/>
              <a:gd name="connsiteY15" fmla="*/ 472965 h 521653"/>
              <a:gd name="connsiteX16" fmla="*/ 599090 w 898634"/>
              <a:gd name="connsiteY16" fmla="*/ 425669 h 521653"/>
              <a:gd name="connsiteX17" fmla="*/ 551793 w 898634"/>
              <a:gd name="connsiteY17" fmla="*/ 409903 h 521653"/>
              <a:gd name="connsiteX18" fmla="*/ 472965 w 898634"/>
              <a:gd name="connsiteY18" fmla="*/ 394138 h 521653"/>
              <a:gd name="connsiteX19" fmla="*/ 378372 w 898634"/>
              <a:gd name="connsiteY19" fmla="*/ 331076 h 521653"/>
              <a:gd name="connsiteX20" fmla="*/ 236483 w 898634"/>
              <a:gd name="connsiteY20" fmla="*/ 283779 h 521653"/>
              <a:gd name="connsiteX21" fmla="*/ 189186 w 898634"/>
              <a:gd name="connsiteY21" fmla="*/ 268014 h 521653"/>
              <a:gd name="connsiteX22" fmla="*/ 0 w 898634"/>
              <a:gd name="connsiteY22" fmla="*/ 252248 h 521653"/>
              <a:gd name="connsiteX23" fmla="*/ 204952 w 898634"/>
              <a:gd name="connsiteY23" fmla="*/ 204952 h 521653"/>
              <a:gd name="connsiteX24" fmla="*/ 236483 w 898634"/>
              <a:gd name="connsiteY24" fmla="*/ 157655 h 521653"/>
              <a:gd name="connsiteX25" fmla="*/ 157655 w 898634"/>
              <a:gd name="connsiteY25" fmla="*/ 141890 h 521653"/>
              <a:gd name="connsiteX26" fmla="*/ 189186 w 898634"/>
              <a:gd name="connsiteY26" fmla="*/ 110359 h 521653"/>
              <a:gd name="connsiteX27" fmla="*/ 78827 w 898634"/>
              <a:gd name="connsiteY27" fmla="*/ 78828 h 521653"/>
              <a:gd name="connsiteX28" fmla="*/ 0 w 898634"/>
              <a:gd name="connsiteY28" fmla="*/ 47296 h 521653"/>
              <a:gd name="connsiteX0" fmla="*/ 141890 w 900990"/>
              <a:gd name="connsiteY0" fmla="*/ 0 h 521653"/>
              <a:gd name="connsiteX1" fmla="*/ 394138 w 900990"/>
              <a:gd name="connsiteY1" fmla="*/ 63062 h 521653"/>
              <a:gd name="connsiteX2" fmla="*/ 536027 w 900990"/>
              <a:gd name="connsiteY2" fmla="*/ 141890 h 521653"/>
              <a:gd name="connsiteX3" fmla="*/ 583324 w 900990"/>
              <a:gd name="connsiteY3" fmla="*/ 173421 h 521653"/>
              <a:gd name="connsiteX4" fmla="*/ 614855 w 900990"/>
              <a:gd name="connsiteY4" fmla="*/ 220717 h 521653"/>
              <a:gd name="connsiteX5" fmla="*/ 662152 w 900990"/>
              <a:gd name="connsiteY5" fmla="*/ 236483 h 521653"/>
              <a:gd name="connsiteX6" fmla="*/ 646386 w 900990"/>
              <a:gd name="connsiteY6" fmla="*/ 173421 h 521653"/>
              <a:gd name="connsiteX7" fmla="*/ 662152 w 900990"/>
              <a:gd name="connsiteY7" fmla="*/ 63062 h 521653"/>
              <a:gd name="connsiteX8" fmla="*/ 709448 w 900990"/>
              <a:gd name="connsiteY8" fmla="*/ 94593 h 521653"/>
              <a:gd name="connsiteX9" fmla="*/ 835572 w 900990"/>
              <a:gd name="connsiteY9" fmla="*/ 268014 h 521653"/>
              <a:gd name="connsiteX10" fmla="*/ 898634 w 900990"/>
              <a:gd name="connsiteY10" fmla="*/ 362607 h 521653"/>
              <a:gd name="connsiteX11" fmla="*/ 756745 w 900990"/>
              <a:gd name="connsiteY11" fmla="*/ 488731 h 521653"/>
              <a:gd name="connsiteX12" fmla="*/ 662152 w 900990"/>
              <a:gd name="connsiteY12" fmla="*/ 520262 h 521653"/>
              <a:gd name="connsiteX13" fmla="*/ 488731 w 900990"/>
              <a:gd name="connsiteY13" fmla="*/ 504496 h 521653"/>
              <a:gd name="connsiteX14" fmla="*/ 583324 w 900990"/>
              <a:gd name="connsiteY14" fmla="*/ 472965 h 521653"/>
              <a:gd name="connsiteX15" fmla="*/ 599090 w 900990"/>
              <a:gd name="connsiteY15" fmla="*/ 425669 h 521653"/>
              <a:gd name="connsiteX16" fmla="*/ 551793 w 900990"/>
              <a:gd name="connsiteY16" fmla="*/ 409903 h 521653"/>
              <a:gd name="connsiteX17" fmla="*/ 472965 w 900990"/>
              <a:gd name="connsiteY17" fmla="*/ 394138 h 521653"/>
              <a:gd name="connsiteX18" fmla="*/ 378372 w 900990"/>
              <a:gd name="connsiteY18" fmla="*/ 331076 h 521653"/>
              <a:gd name="connsiteX19" fmla="*/ 236483 w 900990"/>
              <a:gd name="connsiteY19" fmla="*/ 283779 h 521653"/>
              <a:gd name="connsiteX20" fmla="*/ 189186 w 900990"/>
              <a:gd name="connsiteY20" fmla="*/ 268014 h 521653"/>
              <a:gd name="connsiteX21" fmla="*/ 0 w 900990"/>
              <a:gd name="connsiteY21" fmla="*/ 252248 h 521653"/>
              <a:gd name="connsiteX22" fmla="*/ 204952 w 900990"/>
              <a:gd name="connsiteY22" fmla="*/ 204952 h 521653"/>
              <a:gd name="connsiteX23" fmla="*/ 236483 w 900990"/>
              <a:gd name="connsiteY23" fmla="*/ 157655 h 521653"/>
              <a:gd name="connsiteX24" fmla="*/ 157655 w 900990"/>
              <a:gd name="connsiteY24" fmla="*/ 141890 h 521653"/>
              <a:gd name="connsiteX25" fmla="*/ 189186 w 900990"/>
              <a:gd name="connsiteY25" fmla="*/ 110359 h 521653"/>
              <a:gd name="connsiteX26" fmla="*/ 78827 w 900990"/>
              <a:gd name="connsiteY26" fmla="*/ 78828 h 521653"/>
              <a:gd name="connsiteX27" fmla="*/ 0 w 900990"/>
              <a:gd name="connsiteY27" fmla="*/ 47296 h 521653"/>
              <a:gd name="connsiteX0" fmla="*/ 141890 w 906251"/>
              <a:gd name="connsiteY0" fmla="*/ 0 h 533548"/>
              <a:gd name="connsiteX1" fmla="*/ 394138 w 906251"/>
              <a:gd name="connsiteY1" fmla="*/ 63062 h 533548"/>
              <a:gd name="connsiteX2" fmla="*/ 536027 w 906251"/>
              <a:gd name="connsiteY2" fmla="*/ 141890 h 533548"/>
              <a:gd name="connsiteX3" fmla="*/ 583324 w 906251"/>
              <a:gd name="connsiteY3" fmla="*/ 173421 h 533548"/>
              <a:gd name="connsiteX4" fmla="*/ 614855 w 906251"/>
              <a:gd name="connsiteY4" fmla="*/ 220717 h 533548"/>
              <a:gd name="connsiteX5" fmla="*/ 662152 w 906251"/>
              <a:gd name="connsiteY5" fmla="*/ 236483 h 533548"/>
              <a:gd name="connsiteX6" fmla="*/ 646386 w 906251"/>
              <a:gd name="connsiteY6" fmla="*/ 173421 h 533548"/>
              <a:gd name="connsiteX7" fmla="*/ 662152 w 906251"/>
              <a:gd name="connsiteY7" fmla="*/ 63062 h 533548"/>
              <a:gd name="connsiteX8" fmla="*/ 709448 w 906251"/>
              <a:gd name="connsiteY8" fmla="*/ 94593 h 533548"/>
              <a:gd name="connsiteX9" fmla="*/ 835572 w 906251"/>
              <a:gd name="connsiteY9" fmla="*/ 268014 h 533548"/>
              <a:gd name="connsiteX10" fmla="*/ 898634 w 906251"/>
              <a:gd name="connsiteY10" fmla="*/ 362607 h 533548"/>
              <a:gd name="connsiteX11" fmla="*/ 662152 w 906251"/>
              <a:gd name="connsiteY11" fmla="*/ 520262 h 533548"/>
              <a:gd name="connsiteX12" fmla="*/ 488731 w 906251"/>
              <a:gd name="connsiteY12" fmla="*/ 504496 h 533548"/>
              <a:gd name="connsiteX13" fmla="*/ 583324 w 906251"/>
              <a:gd name="connsiteY13" fmla="*/ 472965 h 533548"/>
              <a:gd name="connsiteX14" fmla="*/ 599090 w 906251"/>
              <a:gd name="connsiteY14" fmla="*/ 425669 h 533548"/>
              <a:gd name="connsiteX15" fmla="*/ 551793 w 906251"/>
              <a:gd name="connsiteY15" fmla="*/ 409903 h 533548"/>
              <a:gd name="connsiteX16" fmla="*/ 472965 w 906251"/>
              <a:gd name="connsiteY16" fmla="*/ 394138 h 533548"/>
              <a:gd name="connsiteX17" fmla="*/ 378372 w 906251"/>
              <a:gd name="connsiteY17" fmla="*/ 331076 h 533548"/>
              <a:gd name="connsiteX18" fmla="*/ 236483 w 906251"/>
              <a:gd name="connsiteY18" fmla="*/ 283779 h 533548"/>
              <a:gd name="connsiteX19" fmla="*/ 189186 w 906251"/>
              <a:gd name="connsiteY19" fmla="*/ 268014 h 533548"/>
              <a:gd name="connsiteX20" fmla="*/ 0 w 906251"/>
              <a:gd name="connsiteY20" fmla="*/ 252248 h 533548"/>
              <a:gd name="connsiteX21" fmla="*/ 204952 w 906251"/>
              <a:gd name="connsiteY21" fmla="*/ 204952 h 533548"/>
              <a:gd name="connsiteX22" fmla="*/ 236483 w 906251"/>
              <a:gd name="connsiteY22" fmla="*/ 157655 h 533548"/>
              <a:gd name="connsiteX23" fmla="*/ 157655 w 906251"/>
              <a:gd name="connsiteY23" fmla="*/ 141890 h 533548"/>
              <a:gd name="connsiteX24" fmla="*/ 189186 w 906251"/>
              <a:gd name="connsiteY24" fmla="*/ 110359 h 533548"/>
              <a:gd name="connsiteX25" fmla="*/ 78827 w 906251"/>
              <a:gd name="connsiteY25" fmla="*/ 78828 h 533548"/>
              <a:gd name="connsiteX26" fmla="*/ 0 w 906251"/>
              <a:gd name="connsiteY26" fmla="*/ 47296 h 533548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551793 w 906251"/>
              <a:gd name="connsiteY14" fmla="*/ 409903 h 530266"/>
              <a:gd name="connsiteX15" fmla="*/ 472965 w 906251"/>
              <a:gd name="connsiteY15" fmla="*/ 394138 h 530266"/>
              <a:gd name="connsiteX16" fmla="*/ 378372 w 906251"/>
              <a:gd name="connsiteY16" fmla="*/ 331076 h 530266"/>
              <a:gd name="connsiteX17" fmla="*/ 236483 w 906251"/>
              <a:gd name="connsiteY17" fmla="*/ 283779 h 530266"/>
              <a:gd name="connsiteX18" fmla="*/ 189186 w 906251"/>
              <a:gd name="connsiteY18" fmla="*/ 268014 h 530266"/>
              <a:gd name="connsiteX19" fmla="*/ 0 w 906251"/>
              <a:gd name="connsiteY19" fmla="*/ 252248 h 530266"/>
              <a:gd name="connsiteX20" fmla="*/ 204952 w 906251"/>
              <a:gd name="connsiteY20" fmla="*/ 204952 h 530266"/>
              <a:gd name="connsiteX21" fmla="*/ 236483 w 906251"/>
              <a:gd name="connsiteY21" fmla="*/ 157655 h 530266"/>
              <a:gd name="connsiteX22" fmla="*/ 157655 w 906251"/>
              <a:gd name="connsiteY22" fmla="*/ 141890 h 530266"/>
              <a:gd name="connsiteX23" fmla="*/ 189186 w 906251"/>
              <a:gd name="connsiteY23" fmla="*/ 110359 h 530266"/>
              <a:gd name="connsiteX24" fmla="*/ 78827 w 906251"/>
              <a:gd name="connsiteY24" fmla="*/ 78828 h 530266"/>
              <a:gd name="connsiteX25" fmla="*/ 0 w 906251"/>
              <a:gd name="connsiteY25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472965 w 906251"/>
              <a:gd name="connsiteY14" fmla="*/ 394138 h 530266"/>
              <a:gd name="connsiteX15" fmla="*/ 378372 w 906251"/>
              <a:gd name="connsiteY15" fmla="*/ 331076 h 530266"/>
              <a:gd name="connsiteX16" fmla="*/ 236483 w 906251"/>
              <a:gd name="connsiteY16" fmla="*/ 283779 h 530266"/>
              <a:gd name="connsiteX17" fmla="*/ 189186 w 906251"/>
              <a:gd name="connsiteY17" fmla="*/ 268014 h 530266"/>
              <a:gd name="connsiteX18" fmla="*/ 0 w 906251"/>
              <a:gd name="connsiteY18" fmla="*/ 252248 h 530266"/>
              <a:gd name="connsiteX19" fmla="*/ 204952 w 906251"/>
              <a:gd name="connsiteY19" fmla="*/ 204952 h 530266"/>
              <a:gd name="connsiteX20" fmla="*/ 236483 w 906251"/>
              <a:gd name="connsiteY20" fmla="*/ 157655 h 530266"/>
              <a:gd name="connsiteX21" fmla="*/ 157655 w 906251"/>
              <a:gd name="connsiteY21" fmla="*/ 141890 h 530266"/>
              <a:gd name="connsiteX22" fmla="*/ 189186 w 906251"/>
              <a:gd name="connsiteY22" fmla="*/ 110359 h 530266"/>
              <a:gd name="connsiteX23" fmla="*/ 78827 w 906251"/>
              <a:gd name="connsiteY23" fmla="*/ 78828 h 530266"/>
              <a:gd name="connsiteX24" fmla="*/ 0 w 906251"/>
              <a:gd name="connsiteY24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236483 w 906251"/>
              <a:gd name="connsiteY15" fmla="*/ 283779 h 530266"/>
              <a:gd name="connsiteX16" fmla="*/ 189186 w 906251"/>
              <a:gd name="connsiteY16" fmla="*/ 268014 h 530266"/>
              <a:gd name="connsiteX17" fmla="*/ 0 w 906251"/>
              <a:gd name="connsiteY17" fmla="*/ 252248 h 530266"/>
              <a:gd name="connsiteX18" fmla="*/ 204952 w 906251"/>
              <a:gd name="connsiteY18" fmla="*/ 204952 h 530266"/>
              <a:gd name="connsiteX19" fmla="*/ 236483 w 906251"/>
              <a:gd name="connsiteY19" fmla="*/ 157655 h 530266"/>
              <a:gd name="connsiteX20" fmla="*/ 157655 w 906251"/>
              <a:gd name="connsiteY20" fmla="*/ 141890 h 530266"/>
              <a:gd name="connsiteX21" fmla="*/ 189186 w 906251"/>
              <a:gd name="connsiteY21" fmla="*/ 110359 h 530266"/>
              <a:gd name="connsiteX22" fmla="*/ 78827 w 906251"/>
              <a:gd name="connsiteY22" fmla="*/ 78828 h 530266"/>
              <a:gd name="connsiteX23" fmla="*/ 0 w 906251"/>
              <a:gd name="connsiteY23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57655 w 906251"/>
              <a:gd name="connsiteY19" fmla="*/ 141890 h 530266"/>
              <a:gd name="connsiteX20" fmla="*/ 189186 w 906251"/>
              <a:gd name="connsiteY20" fmla="*/ 110359 h 530266"/>
              <a:gd name="connsiteX21" fmla="*/ 78827 w 906251"/>
              <a:gd name="connsiteY21" fmla="*/ 78828 h 530266"/>
              <a:gd name="connsiteX22" fmla="*/ 0 w 906251"/>
              <a:gd name="connsiteY22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583324 w 906251"/>
              <a:gd name="connsiteY3" fmla="*/ 173421 h 530266"/>
              <a:gd name="connsiteX4" fmla="*/ 614855 w 906251"/>
              <a:gd name="connsiteY4" fmla="*/ 220717 h 530266"/>
              <a:gd name="connsiteX5" fmla="*/ 662152 w 906251"/>
              <a:gd name="connsiteY5" fmla="*/ 236483 h 530266"/>
              <a:gd name="connsiteX6" fmla="*/ 646386 w 906251"/>
              <a:gd name="connsiteY6" fmla="*/ 173421 h 530266"/>
              <a:gd name="connsiteX7" fmla="*/ 662152 w 906251"/>
              <a:gd name="connsiteY7" fmla="*/ 63062 h 530266"/>
              <a:gd name="connsiteX8" fmla="*/ 709448 w 906251"/>
              <a:gd name="connsiteY8" fmla="*/ 94593 h 530266"/>
              <a:gd name="connsiteX9" fmla="*/ 835572 w 906251"/>
              <a:gd name="connsiteY9" fmla="*/ 268014 h 530266"/>
              <a:gd name="connsiteX10" fmla="*/ 898634 w 906251"/>
              <a:gd name="connsiteY10" fmla="*/ 362607 h 530266"/>
              <a:gd name="connsiteX11" fmla="*/ 662152 w 906251"/>
              <a:gd name="connsiteY11" fmla="*/ 520262 h 530266"/>
              <a:gd name="connsiteX12" fmla="*/ 488731 w 906251"/>
              <a:gd name="connsiteY12" fmla="*/ 504496 h 530266"/>
              <a:gd name="connsiteX13" fmla="*/ 599090 w 906251"/>
              <a:gd name="connsiteY13" fmla="*/ 425669 h 530266"/>
              <a:gd name="connsiteX14" fmla="*/ 378372 w 906251"/>
              <a:gd name="connsiteY14" fmla="*/ 331076 h 530266"/>
              <a:gd name="connsiteX15" fmla="*/ 189186 w 906251"/>
              <a:gd name="connsiteY15" fmla="*/ 268014 h 530266"/>
              <a:gd name="connsiteX16" fmla="*/ 0 w 906251"/>
              <a:gd name="connsiteY16" fmla="*/ 252248 h 530266"/>
              <a:gd name="connsiteX17" fmla="*/ 204952 w 906251"/>
              <a:gd name="connsiteY17" fmla="*/ 204952 h 530266"/>
              <a:gd name="connsiteX18" fmla="*/ 236483 w 906251"/>
              <a:gd name="connsiteY18" fmla="*/ 157655 h 530266"/>
              <a:gd name="connsiteX19" fmla="*/ 189186 w 906251"/>
              <a:gd name="connsiteY19" fmla="*/ 110359 h 530266"/>
              <a:gd name="connsiteX20" fmla="*/ 78827 w 906251"/>
              <a:gd name="connsiteY20" fmla="*/ 78828 h 530266"/>
              <a:gd name="connsiteX21" fmla="*/ 0 w 906251"/>
              <a:gd name="connsiteY21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46386 w 906251"/>
              <a:gd name="connsiteY5" fmla="*/ 173421 h 530266"/>
              <a:gd name="connsiteX6" fmla="*/ 662152 w 906251"/>
              <a:gd name="connsiteY6" fmla="*/ 63062 h 530266"/>
              <a:gd name="connsiteX7" fmla="*/ 709448 w 906251"/>
              <a:gd name="connsiteY7" fmla="*/ 94593 h 530266"/>
              <a:gd name="connsiteX8" fmla="*/ 835572 w 906251"/>
              <a:gd name="connsiteY8" fmla="*/ 268014 h 530266"/>
              <a:gd name="connsiteX9" fmla="*/ 898634 w 906251"/>
              <a:gd name="connsiteY9" fmla="*/ 362607 h 530266"/>
              <a:gd name="connsiteX10" fmla="*/ 662152 w 906251"/>
              <a:gd name="connsiteY10" fmla="*/ 520262 h 530266"/>
              <a:gd name="connsiteX11" fmla="*/ 488731 w 906251"/>
              <a:gd name="connsiteY11" fmla="*/ 504496 h 530266"/>
              <a:gd name="connsiteX12" fmla="*/ 599090 w 906251"/>
              <a:gd name="connsiteY12" fmla="*/ 425669 h 530266"/>
              <a:gd name="connsiteX13" fmla="*/ 378372 w 906251"/>
              <a:gd name="connsiteY13" fmla="*/ 331076 h 530266"/>
              <a:gd name="connsiteX14" fmla="*/ 189186 w 906251"/>
              <a:gd name="connsiteY14" fmla="*/ 268014 h 530266"/>
              <a:gd name="connsiteX15" fmla="*/ 0 w 906251"/>
              <a:gd name="connsiteY15" fmla="*/ 252248 h 530266"/>
              <a:gd name="connsiteX16" fmla="*/ 204952 w 906251"/>
              <a:gd name="connsiteY16" fmla="*/ 204952 h 530266"/>
              <a:gd name="connsiteX17" fmla="*/ 236483 w 906251"/>
              <a:gd name="connsiteY17" fmla="*/ 157655 h 530266"/>
              <a:gd name="connsiteX18" fmla="*/ 189186 w 906251"/>
              <a:gd name="connsiteY18" fmla="*/ 110359 h 530266"/>
              <a:gd name="connsiteX19" fmla="*/ 78827 w 906251"/>
              <a:gd name="connsiteY19" fmla="*/ 78828 h 530266"/>
              <a:gd name="connsiteX20" fmla="*/ 0 w 906251"/>
              <a:gd name="connsiteY20" fmla="*/ 47296 h 530266"/>
              <a:gd name="connsiteX0" fmla="*/ 141890 w 906251"/>
              <a:gd name="connsiteY0" fmla="*/ 0 h 530266"/>
              <a:gd name="connsiteX1" fmla="*/ 394138 w 906251"/>
              <a:gd name="connsiteY1" fmla="*/ 63062 h 530266"/>
              <a:gd name="connsiteX2" fmla="*/ 536027 w 906251"/>
              <a:gd name="connsiteY2" fmla="*/ 141890 h 530266"/>
              <a:gd name="connsiteX3" fmla="*/ 614855 w 906251"/>
              <a:gd name="connsiteY3" fmla="*/ 220717 h 530266"/>
              <a:gd name="connsiteX4" fmla="*/ 662152 w 906251"/>
              <a:gd name="connsiteY4" fmla="*/ 236483 h 530266"/>
              <a:gd name="connsiteX5" fmla="*/ 662152 w 906251"/>
              <a:gd name="connsiteY5" fmla="*/ 63062 h 530266"/>
              <a:gd name="connsiteX6" fmla="*/ 709448 w 906251"/>
              <a:gd name="connsiteY6" fmla="*/ 94593 h 530266"/>
              <a:gd name="connsiteX7" fmla="*/ 835572 w 906251"/>
              <a:gd name="connsiteY7" fmla="*/ 268014 h 530266"/>
              <a:gd name="connsiteX8" fmla="*/ 898634 w 906251"/>
              <a:gd name="connsiteY8" fmla="*/ 362607 h 530266"/>
              <a:gd name="connsiteX9" fmla="*/ 662152 w 906251"/>
              <a:gd name="connsiteY9" fmla="*/ 520262 h 530266"/>
              <a:gd name="connsiteX10" fmla="*/ 488731 w 906251"/>
              <a:gd name="connsiteY10" fmla="*/ 504496 h 530266"/>
              <a:gd name="connsiteX11" fmla="*/ 599090 w 906251"/>
              <a:gd name="connsiteY11" fmla="*/ 425669 h 530266"/>
              <a:gd name="connsiteX12" fmla="*/ 378372 w 906251"/>
              <a:gd name="connsiteY12" fmla="*/ 331076 h 530266"/>
              <a:gd name="connsiteX13" fmla="*/ 189186 w 906251"/>
              <a:gd name="connsiteY13" fmla="*/ 268014 h 530266"/>
              <a:gd name="connsiteX14" fmla="*/ 0 w 906251"/>
              <a:gd name="connsiteY14" fmla="*/ 252248 h 530266"/>
              <a:gd name="connsiteX15" fmla="*/ 204952 w 906251"/>
              <a:gd name="connsiteY15" fmla="*/ 204952 h 530266"/>
              <a:gd name="connsiteX16" fmla="*/ 236483 w 906251"/>
              <a:gd name="connsiteY16" fmla="*/ 157655 h 530266"/>
              <a:gd name="connsiteX17" fmla="*/ 189186 w 906251"/>
              <a:gd name="connsiteY17" fmla="*/ 110359 h 530266"/>
              <a:gd name="connsiteX18" fmla="*/ 78827 w 906251"/>
              <a:gd name="connsiteY18" fmla="*/ 78828 h 530266"/>
              <a:gd name="connsiteX19" fmla="*/ 0 w 906251"/>
              <a:gd name="connsiteY19" fmla="*/ 47296 h 530266"/>
              <a:gd name="connsiteX0" fmla="*/ 141890 w 898919"/>
              <a:gd name="connsiteY0" fmla="*/ 0 h 530266"/>
              <a:gd name="connsiteX1" fmla="*/ 394138 w 898919"/>
              <a:gd name="connsiteY1" fmla="*/ 63062 h 530266"/>
              <a:gd name="connsiteX2" fmla="*/ 536027 w 898919"/>
              <a:gd name="connsiteY2" fmla="*/ 141890 h 530266"/>
              <a:gd name="connsiteX3" fmla="*/ 614855 w 898919"/>
              <a:gd name="connsiteY3" fmla="*/ 220717 h 530266"/>
              <a:gd name="connsiteX4" fmla="*/ 662152 w 898919"/>
              <a:gd name="connsiteY4" fmla="*/ 236483 h 530266"/>
              <a:gd name="connsiteX5" fmla="*/ 662152 w 898919"/>
              <a:gd name="connsiteY5" fmla="*/ 63062 h 530266"/>
              <a:gd name="connsiteX6" fmla="*/ 709448 w 898919"/>
              <a:gd name="connsiteY6" fmla="*/ 94593 h 530266"/>
              <a:gd name="connsiteX7" fmla="*/ 898634 w 898919"/>
              <a:gd name="connsiteY7" fmla="*/ 362607 h 530266"/>
              <a:gd name="connsiteX8" fmla="*/ 662152 w 898919"/>
              <a:gd name="connsiteY8" fmla="*/ 520262 h 530266"/>
              <a:gd name="connsiteX9" fmla="*/ 488731 w 898919"/>
              <a:gd name="connsiteY9" fmla="*/ 504496 h 530266"/>
              <a:gd name="connsiteX10" fmla="*/ 599090 w 898919"/>
              <a:gd name="connsiteY10" fmla="*/ 425669 h 530266"/>
              <a:gd name="connsiteX11" fmla="*/ 378372 w 898919"/>
              <a:gd name="connsiteY11" fmla="*/ 331076 h 530266"/>
              <a:gd name="connsiteX12" fmla="*/ 189186 w 898919"/>
              <a:gd name="connsiteY12" fmla="*/ 268014 h 530266"/>
              <a:gd name="connsiteX13" fmla="*/ 0 w 898919"/>
              <a:gd name="connsiteY13" fmla="*/ 252248 h 530266"/>
              <a:gd name="connsiteX14" fmla="*/ 204952 w 898919"/>
              <a:gd name="connsiteY14" fmla="*/ 204952 h 530266"/>
              <a:gd name="connsiteX15" fmla="*/ 236483 w 898919"/>
              <a:gd name="connsiteY15" fmla="*/ 157655 h 530266"/>
              <a:gd name="connsiteX16" fmla="*/ 189186 w 898919"/>
              <a:gd name="connsiteY16" fmla="*/ 110359 h 530266"/>
              <a:gd name="connsiteX17" fmla="*/ 78827 w 898919"/>
              <a:gd name="connsiteY17" fmla="*/ 78828 h 530266"/>
              <a:gd name="connsiteX18" fmla="*/ 0 w 898919"/>
              <a:gd name="connsiteY18" fmla="*/ 47296 h 530266"/>
              <a:gd name="connsiteX0" fmla="*/ 141890 w 898937"/>
              <a:gd name="connsiteY0" fmla="*/ 50920 h 581186"/>
              <a:gd name="connsiteX1" fmla="*/ 394138 w 898937"/>
              <a:gd name="connsiteY1" fmla="*/ 113982 h 581186"/>
              <a:gd name="connsiteX2" fmla="*/ 536027 w 898937"/>
              <a:gd name="connsiteY2" fmla="*/ 192810 h 581186"/>
              <a:gd name="connsiteX3" fmla="*/ 614855 w 898937"/>
              <a:gd name="connsiteY3" fmla="*/ 271637 h 581186"/>
              <a:gd name="connsiteX4" fmla="*/ 662152 w 898937"/>
              <a:gd name="connsiteY4" fmla="*/ 287403 h 581186"/>
              <a:gd name="connsiteX5" fmla="*/ 603398 w 898937"/>
              <a:gd name="connsiteY5" fmla="*/ 3624 h 581186"/>
              <a:gd name="connsiteX6" fmla="*/ 709448 w 898937"/>
              <a:gd name="connsiteY6" fmla="*/ 145513 h 581186"/>
              <a:gd name="connsiteX7" fmla="*/ 898634 w 898937"/>
              <a:gd name="connsiteY7" fmla="*/ 413527 h 581186"/>
              <a:gd name="connsiteX8" fmla="*/ 662152 w 898937"/>
              <a:gd name="connsiteY8" fmla="*/ 571182 h 581186"/>
              <a:gd name="connsiteX9" fmla="*/ 488731 w 898937"/>
              <a:gd name="connsiteY9" fmla="*/ 555416 h 581186"/>
              <a:gd name="connsiteX10" fmla="*/ 599090 w 898937"/>
              <a:gd name="connsiteY10" fmla="*/ 476589 h 581186"/>
              <a:gd name="connsiteX11" fmla="*/ 378372 w 898937"/>
              <a:gd name="connsiteY11" fmla="*/ 381996 h 581186"/>
              <a:gd name="connsiteX12" fmla="*/ 189186 w 898937"/>
              <a:gd name="connsiteY12" fmla="*/ 318934 h 581186"/>
              <a:gd name="connsiteX13" fmla="*/ 0 w 898937"/>
              <a:gd name="connsiteY13" fmla="*/ 303168 h 581186"/>
              <a:gd name="connsiteX14" fmla="*/ 204952 w 898937"/>
              <a:gd name="connsiteY14" fmla="*/ 255872 h 581186"/>
              <a:gd name="connsiteX15" fmla="*/ 236483 w 898937"/>
              <a:gd name="connsiteY15" fmla="*/ 208575 h 581186"/>
              <a:gd name="connsiteX16" fmla="*/ 189186 w 898937"/>
              <a:gd name="connsiteY16" fmla="*/ 161279 h 581186"/>
              <a:gd name="connsiteX17" fmla="*/ 78827 w 898937"/>
              <a:gd name="connsiteY17" fmla="*/ 129748 h 581186"/>
              <a:gd name="connsiteX18" fmla="*/ 0 w 898937"/>
              <a:gd name="connsiteY18" fmla="*/ 98216 h 581186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14855 w 898937"/>
              <a:gd name="connsiteY3" fmla="*/ 272844 h 630147"/>
              <a:gd name="connsiteX4" fmla="*/ 662152 w 898937"/>
              <a:gd name="connsiteY4" fmla="*/ 288610 h 630147"/>
              <a:gd name="connsiteX5" fmla="*/ 603398 w 898937"/>
              <a:gd name="connsiteY5" fmla="*/ 4831 h 630147"/>
              <a:gd name="connsiteX6" fmla="*/ 709448 w 898937"/>
              <a:gd name="connsiteY6" fmla="*/ 146720 h 630147"/>
              <a:gd name="connsiteX7" fmla="*/ 898634 w 898937"/>
              <a:gd name="connsiteY7" fmla="*/ 603920 h 630147"/>
              <a:gd name="connsiteX8" fmla="*/ 662152 w 898937"/>
              <a:gd name="connsiteY8" fmla="*/ 572389 h 630147"/>
              <a:gd name="connsiteX9" fmla="*/ 488731 w 898937"/>
              <a:gd name="connsiteY9" fmla="*/ 556623 h 630147"/>
              <a:gd name="connsiteX10" fmla="*/ 599090 w 898937"/>
              <a:gd name="connsiteY10" fmla="*/ 477796 h 630147"/>
              <a:gd name="connsiteX11" fmla="*/ 378372 w 898937"/>
              <a:gd name="connsiteY11" fmla="*/ 383203 h 630147"/>
              <a:gd name="connsiteX12" fmla="*/ 189186 w 898937"/>
              <a:gd name="connsiteY12" fmla="*/ 320141 h 630147"/>
              <a:gd name="connsiteX13" fmla="*/ 0 w 898937"/>
              <a:gd name="connsiteY13" fmla="*/ 304375 h 630147"/>
              <a:gd name="connsiteX14" fmla="*/ 204952 w 898937"/>
              <a:gd name="connsiteY14" fmla="*/ 257079 h 630147"/>
              <a:gd name="connsiteX15" fmla="*/ 236483 w 898937"/>
              <a:gd name="connsiteY15" fmla="*/ 209782 h 630147"/>
              <a:gd name="connsiteX16" fmla="*/ 189186 w 898937"/>
              <a:gd name="connsiteY16" fmla="*/ 162486 h 630147"/>
              <a:gd name="connsiteX17" fmla="*/ 78827 w 898937"/>
              <a:gd name="connsiteY17" fmla="*/ 130955 h 630147"/>
              <a:gd name="connsiteX18" fmla="*/ 0 w 898937"/>
              <a:gd name="connsiteY18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599090 w 898937"/>
              <a:gd name="connsiteY9" fmla="*/ 477796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30147"/>
              <a:gd name="connsiteX1" fmla="*/ 394138 w 898937"/>
              <a:gd name="connsiteY1" fmla="*/ 115189 h 630147"/>
              <a:gd name="connsiteX2" fmla="*/ 536027 w 898937"/>
              <a:gd name="connsiteY2" fmla="*/ 194017 h 630147"/>
              <a:gd name="connsiteX3" fmla="*/ 662152 w 898937"/>
              <a:gd name="connsiteY3" fmla="*/ 288610 h 630147"/>
              <a:gd name="connsiteX4" fmla="*/ 603398 w 898937"/>
              <a:gd name="connsiteY4" fmla="*/ 4831 h 630147"/>
              <a:gd name="connsiteX5" fmla="*/ 709448 w 898937"/>
              <a:gd name="connsiteY5" fmla="*/ 146720 h 630147"/>
              <a:gd name="connsiteX6" fmla="*/ 898634 w 898937"/>
              <a:gd name="connsiteY6" fmla="*/ 603920 h 630147"/>
              <a:gd name="connsiteX7" fmla="*/ 662152 w 898937"/>
              <a:gd name="connsiteY7" fmla="*/ 572389 h 630147"/>
              <a:gd name="connsiteX8" fmla="*/ 488731 w 898937"/>
              <a:gd name="connsiteY8" fmla="*/ 556623 h 630147"/>
              <a:gd name="connsiteX9" fmla="*/ 644285 w 898937"/>
              <a:gd name="connsiteY9" fmla="*/ 430499 h 630147"/>
              <a:gd name="connsiteX10" fmla="*/ 378372 w 898937"/>
              <a:gd name="connsiteY10" fmla="*/ 383203 h 630147"/>
              <a:gd name="connsiteX11" fmla="*/ 189186 w 898937"/>
              <a:gd name="connsiteY11" fmla="*/ 320141 h 630147"/>
              <a:gd name="connsiteX12" fmla="*/ 0 w 898937"/>
              <a:gd name="connsiteY12" fmla="*/ 304375 h 630147"/>
              <a:gd name="connsiteX13" fmla="*/ 204952 w 898937"/>
              <a:gd name="connsiteY13" fmla="*/ 257079 h 630147"/>
              <a:gd name="connsiteX14" fmla="*/ 236483 w 898937"/>
              <a:gd name="connsiteY14" fmla="*/ 209782 h 630147"/>
              <a:gd name="connsiteX15" fmla="*/ 189186 w 898937"/>
              <a:gd name="connsiteY15" fmla="*/ 162486 h 630147"/>
              <a:gd name="connsiteX16" fmla="*/ 78827 w 898937"/>
              <a:gd name="connsiteY16" fmla="*/ 130955 h 630147"/>
              <a:gd name="connsiteX17" fmla="*/ 0 w 898937"/>
              <a:gd name="connsiteY17" fmla="*/ 99423 h 630147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497770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937"/>
              <a:gd name="connsiteY0" fmla="*/ 52127 h 629733"/>
              <a:gd name="connsiteX1" fmla="*/ 394138 w 898937"/>
              <a:gd name="connsiteY1" fmla="*/ 115189 h 629733"/>
              <a:gd name="connsiteX2" fmla="*/ 536027 w 898937"/>
              <a:gd name="connsiteY2" fmla="*/ 194017 h 629733"/>
              <a:gd name="connsiteX3" fmla="*/ 662152 w 898937"/>
              <a:gd name="connsiteY3" fmla="*/ 288610 h 629733"/>
              <a:gd name="connsiteX4" fmla="*/ 603398 w 898937"/>
              <a:gd name="connsiteY4" fmla="*/ 4831 h 629733"/>
              <a:gd name="connsiteX5" fmla="*/ 709448 w 898937"/>
              <a:gd name="connsiteY5" fmla="*/ 146720 h 629733"/>
              <a:gd name="connsiteX6" fmla="*/ 898634 w 898937"/>
              <a:gd name="connsiteY6" fmla="*/ 603920 h 629733"/>
              <a:gd name="connsiteX7" fmla="*/ 662152 w 898937"/>
              <a:gd name="connsiteY7" fmla="*/ 572389 h 629733"/>
              <a:gd name="connsiteX8" fmla="*/ 538446 w 898937"/>
              <a:gd name="connsiteY8" fmla="*/ 572388 h 629733"/>
              <a:gd name="connsiteX9" fmla="*/ 644285 w 898937"/>
              <a:gd name="connsiteY9" fmla="*/ 430499 h 629733"/>
              <a:gd name="connsiteX10" fmla="*/ 378372 w 898937"/>
              <a:gd name="connsiteY10" fmla="*/ 383203 h 629733"/>
              <a:gd name="connsiteX11" fmla="*/ 189186 w 898937"/>
              <a:gd name="connsiteY11" fmla="*/ 320141 h 629733"/>
              <a:gd name="connsiteX12" fmla="*/ 0 w 898937"/>
              <a:gd name="connsiteY12" fmla="*/ 304375 h 629733"/>
              <a:gd name="connsiteX13" fmla="*/ 204952 w 898937"/>
              <a:gd name="connsiteY13" fmla="*/ 257079 h 629733"/>
              <a:gd name="connsiteX14" fmla="*/ 236483 w 898937"/>
              <a:gd name="connsiteY14" fmla="*/ 209782 h 629733"/>
              <a:gd name="connsiteX15" fmla="*/ 189186 w 898937"/>
              <a:gd name="connsiteY15" fmla="*/ 162486 h 629733"/>
              <a:gd name="connsiteX16" fmla="*/ 78827 w 898937"/>
              <a:gd name="connsiteY16" fmla="*/ 130955 h 629733"/>
              <a:gd name="connsiteX17" fmla="*/ 0 w 898937"/>
              <a:gd name="connsiteY17" fmla="*/ 99423 h 629733"/>
              <a:gd name="connsiteX0" fmla="*/ 141890 w 898884"/>
              <a:gd name="connsiteY0" fmla="*/ 52127 h 672259"/>
              <a:gd name="connsiteX1" fmla="*/ 394138 w 898884"/>
              <a:gd name="connsiteY1" fmla="*/ 115189 h 672259"/>
              <a:gd name="connsiteX2" fmla="*/ 536027 w 898884"/>
              <a:gd name="connsiteY2" fmla="*/ 194017 h 672259"/>
              <a:gd name="connsiteX3" fmla="*/ 662152 w 898884"/>
              <a:gd name="connsiteY3" fmla="*/ 288610 h 672259"/>
              <a:gd name="connsiteX4" fmla="*/ 603398 w 898884"/>
              <a:gd name="connsiteY4" fmla="*/ 4831 h 672259"/>
              <a:gd name="connsiteX5" fmla="*/ 709448 w 898884"/>
              <a:gd name="connsiteY5" fmla="*/ 146720 h 672259"/>
              <a:gd name="connsiteX6" fmla="*/ 898634 w 898884"/>
              <a:gd name="connsiteY6" fmla="*/ 603920 h 672259"/>
              <a:gd name="connsiteX7" fmla="*/ 666672 w 898884"/>
              <a:gd name="connsiteY7" fmla="*/ 666983 h 672259"/>
              <a:gd name="connsiteX8" fmla="*/ 538446 w 898884"/>
              <a:gd name="connsiteY8" fmla="*/ 572388 h 672259"/>
              <a:gd name="connsiteX9" fmla="*/ 644285 w 898884"/>
              <a:gd name="connsiteY9" fmla="*/ 430499 h 672259"/>
              <a:gd name="connsiteX10" fmla="*/ 378372 w 898884"/>
              <a:gd name="connsiteY10" fmla="*/ 383203 h 672259"/>
              <a:gd name="connsiteX11" fmla="*/ 189186 w 898884"/>
              <a:gd name="connsiteY11" fmla="*/ 320141 h 672259"/>
              <a:gd name="connsiteX12" fmla="*/ 0 w 898884"/>
              <a:gd name="connsiteY12" fmla="*/ 304375 h 672259"/>
              <a:gd name="connsiteX13" fmla="*/ 204952 w 898884"/>
              <a:gd name="connsiteY13" fmla="*/ 257079 h 672259"/>
              <a:gd name="connsiteX14" fmla="*/ 236483 w 898884"/>
              <a:gd name="connsiteY14" fmla="*/ 209782 h 672259"/>
              <a:gd name="connsiteX15" fmla="*/ 189186 w 898884"/>
              <a:gd name="connsiteY15" fmla="*/ 162486 h 672259"/>
              <a:gd name="connsiteX16" fmla="*/ 78827 w 898884"/>
              <a:gd name="connsiteY16" fmla="*/ 130955 h 672259"/>
              <a:gd name="connsiteX17" fmla="*/ 0 w 898884"/>
              <a:gd name="connsiteY17" fmla="*/ 99423 h 672259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78827 w 898884"/>
              <a:gd name="connsiteY16" fmla="*/ 130955 h 685581"/>
              <a:gd name="connsiteX17" fmla="*/ 0 w 898884"/>
              <a:gd name="connsiteY17" fmla="*/ 99423 h 685581"/>
              <a:gd name="connsiteX18" fmla="*/ 141890 w 898884"/>
              <a:gd name="connsiteY18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04952 w 898884"/>
              <a:gd name="connsiteY13" fmla="*/ 257079 h 685581"/>
              <a:gd name="connsiteX14" fmla="*/ 236483 w 898884"/>
              <a:gd name="connsiteY14" fmla="*/ 209782 h 685581"/>
              <a:gd name="connsiteX15" fmla="*/ 189186 w 898884"/>
              <a:gd name="connsiteY15" fmla="*/ 162486 h 685581"/>
              <a:gd name="connsiteX16" fmla="*/ 0 w 898884"/>
              <a:gd name="connsiteY16" fmla="*/ 99423 h 685581"/>
              <a:gd name="connsiteX17" fmla="*/ 141890 w 898884"/>
              <a:gd name="connsiteY17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189186 w 898884"/>
              <a:gd name="connsiteY14" fmla="*/ 162486 h 685581"/>
              <a:gd name="connsiteX15" fmla="*/ 0 w 898884"/>
              <a:gd name="connsiteY15" fmla="*/ 99423 h 685581"/>
              <a:gd name="connsiteX16" fmla="*/ 141890 w 898884"/>
              <a:gd name="connsiteY16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236483 w 898884"/>
              <a:gd name="connsiteY13" fmla="*/ 209782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83203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20141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189186 w 898884"/>
              <a:gd name="connsiteY11" fmla="*/ 320141 h 685581"/>
              <a:gd name="connsiteX12" fmla="*/ 0 w 898884"/>
              <a:gd name="connsiteY12" fmla="*/ 304375 h 685581"/>
              <a:gd name="connsiteX13" fmla="*/ 109936 w 898884"/>
              <a:gd name="connsiteY13" fmla="*/ 194017 h 685581"/>
              <a:gd name="connsiteX14" fmla="*/ 0 w 898884"/>
              <a:gd name="connsiteY14" fmla="*/ 99423 h 685581"/>
              <a:gd name="connsiteX15" fmla="*/ 141890 w 898884"/>
              <a:gd name="connsiteY15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536027 w 898884"/>
              <a:gd name="connsiteY2" fmla="*/ 194017 h 685581"/>
              <a:gd name="connsiteX3" fmla="*/ 662152 w 898884"/>
              <a:gd name="connsiteY3" fmla="*/ 288610 h 685581"/>
              <a:gd name="connsiteX4" fmla="*/ 603398 w 898884"/>
              <a:gd name="connsiteY4" fmla="*/ 4831 h 685581"/>
              <a:gd name="connsiteX5" fmla="*/ 709448 w 898884"/>
              <a:gd name="connsiteY5" fmla="*/ 146720 h 685581"/>
              <a:gd name="connsiteX6" fmla="*/ 898634 w 898884"/>
              <a:gd name="connsiteY6" fmla="*/ 603920 h 685581"/>
              <a:gd name="connsiteX7" fmla="*/ 666672 w 898884"/>
              <a:gd name="connsiteY7" fmla="*/ 666983 h 685581"/>
              <a:gd name="connsiteX8" fmla="*/ 538446 w 898884"/>
              <a:gd name="connsiteY8" fmla="*/ 572388 h 685581"/>
              <a:gd name="connsiteX9" fmla="*/ 644285 w 898884"/>
              <a:gd name="connsiteY9" fmla="*/ 430499 h 685581"/>
              <a:gd name="connsiteX10" fmla="*/ 378372 w 898884"/>
              <a:gd name="connsiteY10" fmla="*/ 351672 h 685581"/>
              <a:gd name="connsiteX11" fmla="*/ 0 w 898884"/>
              <a:gd name="connsiteY11" fmla="*/ 304375 h 685581"/>
              <a:gd name="connsiteX12" fmla="*/ 109936 w 898884"/>
              <a:gd name="connsiteY12" fmla="*/ 194017 h 685581"/>
              <a:gd name="connsiteX13" fmla="*/ 0 w 898884"/>
              <a:gd name="connsiteY13" fmla="*/ 99423 h 685581"/>
              <a:gd name="connsiteX14" fmla="*/ 141890 w 898884"/>
              <a:gd name="connsiteY14" fmla="*/ 52127 h 685581"/>
              <a:gd name="connsiteX0" fmla="*/ 141890 w 898884"/>
              <a:gd name="connsiteY0" fmla="*/ 52127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13" fmla="*/ 141890 w 898884"/>
              <a:gd name="connsiteY13" fmla="*/ 52127 h 685581"/>
              <a:gd name="connsiteX0" fmla="*/ 0 w 898884"/>
              <a:gd name="connsiteY0" fmla="*/ 99423 h 685581"/>
              <a:gd name="connsiteX1" fmla="*/ 394138 w 898884"/>
              <a:gd name="connsiteY1" fmla="*/ 115189 h 685581"/>
              <a:gd name="connsiteX2" fmla="*/ 662152 w 898884"/>
              <a:gd name="connsiteY2" fmla="*/ 288610 h 685581"/>
              <a:gd name="connsiteX3" fmla="*/ 603398 w 898884"/>
              <a:gd name="connsiteY3" fmla="*/ 4831 h 685581"/>
              <a:gd name="connsiteX4" fmla="*/ 709448 w 898884"/>
              <a:gd name="connsiteY4" fmla="*/ 146720 h 685581"/>
              <a:gd name="connsiteX5" fmla="*/ 898634 w 898884"/>
              <a:gd name="connsiteY5" fmla="*/ 603920 h 685581"/>
              <a:gd name="connsiteX6" fmla="*/ 666672 w 898884"/>
              <a:gd name="connsiteY6" fmla="*/ 666983 h 685581"/>
              <a:gd name="connsiteX7" fmla="*/ 538446 w 898884"/>
              <a:gd name="connsiteY7" fmla="*/ 572388 h 685581"/>
              <a:gd name="connsiteX8" fmla="*/ 644285 w 898884"/>
              <a:gd name="connsiteY8" fmla="*/ 430499 h 685581"/>
              <a:gd name="connsiteX9" fmla="*/ 378372 w 898884"/>
              <a:gd name="connsiteY9" fmla="*/ 351672 h 685581"/>
              <a:gd name="connsiteX10" fmla="*/ 0 w 898884"/>
              <a:gd name="connsiteY10" fmla="*/ 304375 h 685581"/>
              <a:gd name="connsiteX11" fmla="*/ 109936 w 898884"/>
              <a:gd name="connsiteY11" fmla="*/ 194017 h 685581"/>
              <a:gd name="connsiteX12" fmla="*/ 0 w 898884"/>
              <a:gd name="connsiteY12" fmla="*/ 99423 h 685581"/>
              <a:gd name="connsiteX0" fmla="*/ 0 w 898884"/>
              <a:gd name="connsiteY0" fmla="*/ 141889 h 728047"/>
              <a:gd name="connsiteX1" fmla="*/ 362501 w 898884"/>
              <a:gd name="connsiteY1" fmla="*/ 0 h 728047"/>
              <a:gd name="connsiteX2" fmla="*/ 662152 w 898884"/>
              <a:gd name="connsiteY2" fmla="*/ 331076 h 728047"/>
              <a:gd name="connsiteX3" fmla="*/ 603398 w 898884"/>
              <a:gd name="connsiteY3" fmla="*/ 47297 h 728047"/>
              <a:gd name="connsiteX4" fmla="*/ 709448 w 898884"/>
              <a:gd name="connsiteY4" fmla="*/ 189186 h 728047"/>
              <a:gd name="connsiteX5" fmla="*/ 898634 w 898884"/>
              <a:gd name="connsiteY5" fmla="*/ 646386 h 728047"/>
              <a:gd name="connsiteX6" fmla="*/ 666672 w 898884"/>
              <a:gd name="connsiteY6" fmla="*/ 709449 h 728047"/>
              <a:gd name="connsiteX7" fmla="*/ 538446 w 898884"/>
              <a:gd name="connsiteY7" fmla="*/ 614854 h 728047"/>
              <a:gd name="connsiteX8" fmla="*/ 644285 w 898884"/>
              <a:gd name="connsiteY8" fmla="*/ 472965 h 728047"/>
              <a:gd name="connsiteX9" fmla="*/ 378372 w 898884"/>
              <a:gd name="connsiteY9" fmla="*/ 394138 h 728047"/>
              <a:gd name="connsiteX10" fmla="*/ 0 w 898884"/>
              <a:gd name="connsiteY10" fmla="*/ 346841 h 728047"/>
              <a:gd name="connsiteX11" fmla="*/ 109936 w 898884"/>
              <a:gd name="connsiteY11" fmla="*/ 236483 h 728047"/>
              <a:gd name="connsiteX12" fmla="*/ 0 w 898884"/>
              <a:gd name="connsiteY12" fmla="*/ 141889 h 728047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78372 w 898884"/>
              <a:gd name="connsiteY9" fmla="*/ 403657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98884"/>
              <a:gd name="connsiteY0" fmla="*/ 151408 h 737566"/>
              <a:gd name="connsiteX1" fmla="*/ 362501 w 898884"/>
              <a:gd name="connsiteY1" fmla="*/ 9519 h 737566"/>
              <a:gd name="connsiteX2" fmla="*/ 662152 w 898884"/>
              <a:gd name="connsiteY2" fmla="*/ 340595 h 737566"/>
              <a:gd name="connsiteX3" fmla="*/ 603398 w 898884"/>
              <a:gd name="connsiteY3" fmla="*/ 56816 h 737566"/>
              <a:gd name="connsiteX4" fmla="*/ 709448 w 898884"/>
              <a:gd name="connsiteY4" fmla="*/ 198705 h 737566"/>
              <a:gd name="connsiteX5" fmla="*/ 898634 w 898884"/>
              <a:gd name="connsiteY5" fmla="*/ 655905 h 737566"/>
              <a:gd name="connsiteX6" fmla="*/ 666672 w 898884"/>
              <a:gd name="connsiteY6" fmla="*/ 718968 h 737566"/>
              <a:gd name="connsiteX7" fmla="*/ 538446 w 898884"/>
              <a:gd name="connsiteY7" fmla="*/ 624373 h 737566"/>
              <a:gd name="connsiteX8" fmla="*/ 644285 w 898884"/>
              <a:gd name="connsiteY8" fmla="*/ 482484 h 737566"/>
              <a:gd name="connsiteX9" fmla="*/ 369333 w 898884"/>
              <a:gd name="connsiteY9" fmla="*/ 246002 h 737566"/>
              <a:gd name="connsiteX10" fmla="*/ 0 w 898884"/>
              <a:gd name="connsiteY10" fmla="*/ 356360 h 737566"/>
              <a:gd name="connsiteX11" fmla="*/ 109936 w 898884"/>
              <a:gd name="connsiteY11" fmla="*/ 246002 h 737566"/>
              <a:gd name="connsiteX12" fmla="*/ 0 w 898884"/>
              <a:gd name="connsiteY12" fmla="*/ 151408 h 737566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356360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  <a:gd name="connsiteX0" fmla="*/ 0 w 885345"/>
              <a:gd name="connsiteY0" fmla="*/ 151408 h 739820"/>
              <a:gd name="connsiteX1" fmla="*/ 362501 w 885345"/>
              <a:gd name="connsiteY1" fmla="*/ 9519 h 739820"/>
              <a:gd name="connsiteX2" fmla="*/ 662152 w 885345"/>
              <a:gd name="connsiteY2" fmla="*/ 340595 h 739820"/>
              <a:gd name="connsiteX3" fmla="*/ 603398 w 885345"/>
              <a:gd name="connsiteY3" fmla="*/ 56816 h 739820"/>
              <a:gd name="connsiteX4" fmla="*/ 709448 w 885345"/>
              <a:gd name="connsiteY4" fmla="*/ 198705 h 739820"/>
              <a:gd name="connsiteX5" fmla="*/ 885075 w 885345"/>
              <a:gd name="connsiteY5" fmla="*/ 687436 h 739820"/>
              <a:gd name="connsiteX6" fmla="*/ 666672 w 885345"/>
              <a:gd name="connsiteY6" fmla="*/ 718968 h 739820"/>
              <a:gd name="connsiteX7" fmla="*/ 538446 w 885345"/>
              <a:gd name="connsiteY7" fmla="*/ 624373 h 739820"/>
              <a:gd name="connsiteX8" fmla="*/ 644285 w 885345"/>
              <a:gd name="connsiteY8" fmla="*/ 482484 h 739820"/>
              <a:gd name="connsiteX9" fmla="*/ 369333 w 885345"/>
              <a:gd name="connsiteY9" fmla="*/ 246002 h 739820"/>
              <a:gd name="connsiteX10" fmla="*/ 0 w 885345"/>
              <a:gd name="connsiteY10" fmla="*/ 419422 h 739820"/>
              <a:gd name="connsiteX11" fmla="*/ 109936 w 885345"/>
              <a:gd name="connsiteY11" fmla="*/ 246002 h 739820"/>
              <a:gd name="connsiteX12" fmla="*/ 0 w 885345"/>
              <a:gd name="connsiteY12" fmla="*/ 151408 h 739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5345" h="739820">
                <a:moveTo>
                  <a:pt x="0" y="151408"/>
                </a:moveTo>
                <a:cubicBezTo>
                  <a:pt x="120834" y="104112"/>
                  <a:pt x="219069" y="-37779"/>
                  <a:pt x="362501" y="9519"/>
                </a:cubicBezTo>
                <a:cubicBezTo>
                  <a:pt x="452957" y="39348"/>
                  <a:pt x="622003" y="332712"/>
                  <a:pt x="662152" y="340595"/>
                </a:cubicBezTo>
                <a:cubicBezTo>
                  <a:pt x="702301" y="348478"/>
                  <a:pt x="595515" y="80464"/>
                  <a:pt x="603398" y="56816"/>
                </a:cubicBezTo>
                <a:cubicBezTo>
                  <a:pt x="611281" y="33168"/>
                  <a:pt x="662502" y="93602"/>
                  <a:pt x="709448" y="198705"/>
                </a:cubicBezTo>
                <a:cubicBezTo>
                  <a:pt x="756394" y="303808"/>
                  <a:pt x="892204" y="600726"/>
                  <a:pt x="885075" y="687436"/>
                </a:cubicBezTo>
                <a:cubicBezTo>
                  <a:pt x="877946" y="774147"/>
                  <a:pt x="724443" y="729478"/>
                  <a:pt x="666672" y="718968"/>
                </a:cubicBezTo>
                <a:cubicBezTo>
                  <a:pt x="608901" y="708458"/>
                  <a:pt x="542177" y="663787"/>
                  <a:pt x="538446" y="624373"/>
                </a:cubicBezTo>
                <a:cubicBezTo>
                  <a:pt x="534715" y="584959"/>
                  <a:pt x="672471" y="545546"/>
                  <a:pt x="644285" y="482484"/>
                </a:cubicBezTo>
                <a:cubicBezTo>
                  <a:pt x="616100" y="419422"/>
                  <a:pt x="476714" y="256512"/>
                  <a:pt x="369333" y="246002"/>
                </a:cubicBezTo>
                <a:cubicBezTo>
                  <a:pt x="261952" y="235492"/>
                  <a:pt x="44739" y="445698"/>
                  <a:pt x="0" y="419422"/>
                </a:cubicBezTo>
                <a:cubicBezTo>
                  <a:pt x="7883" y="401029"/>
                  <a:pt x="109936" y="290671"/>
                  <a:pt x="109936" y="246002"/>
                </a:cubicBezTo>
                <a:cubicBezTo>
                  <a:pt x="109936" y="201333"/>
                  <a:pt x="15765" y="177684"/>
                  <a:pt x="0" y="151408"/>
                </a:cubicBezTo>
                <a:close/>
              </a:path>
            </a:pathLst>
          </a:custGeom>
          <a:solidFill>
            <a:srgbClr val="FFFF99">
              <a:alpha val="78824"/>
            </a:srgbClr>
          </a:solidFill>
          <a:ln w="12700">
            <a:solidFill>
              <a:srgbClr val="385D8A">
                <a:alpha val="80000"/>
              </a:srgbClr>
            </a:solidFill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400000">
            <a:off x="40386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5400000">
            <a:off x="4572000" y="34290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5400000">
            <a:off x="2719747" y="3176947"/>
            <a:ext cx="656506" cy="1219200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5400000">
            <a:off x="3429000" y="3345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5400000">
            <a:off x="2971800" y="3726201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03778" y="1371600"/>
            <a:ext cx="98091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pperplate Gothic Bold" panose="020E0705020206020404" pitchFamily="34" charset="0"/>
                <a:cs typeface="Arial" panose="020B0604020202020204" pitchFamily="34" charset="0"/>
              </a:rPr>
              <a:t>L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562600" y="3331659"/>
            <a:ext cx="2286000" cy="2362200"/>
          </a:xfrm>
          <a:prstGeom prst="wedgeRoundRectCallout">
            <a:avLst>
              <a:gd name="adj1" fmla="val -130488"/>
              <a:gd name="adj2" fmla="val -6163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Monsoon winds blow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northeast.</a:t>
            </a:r>
          </a:p>
        </p:txBody>
      </p:sp>
      <p:sp>
        <p:nvSpPr>
          <p:cNvPr id="18" name="Down Arrow 17"/>
          <p:cNvSpPr/>
          <p:nvPr/>
        </p:nvSpPr>
        <p:spPr>
          <a:xfrm rot="13500000">
            <a:off x="2825461" y="194269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13500000">
            <a:off x="3143810" y="2265979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500000">
            <a:off x="3247614" y="272243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352800" y="4952999"/>
            <a:ext cx="2515012" cy="1600201"/>
          </a:xfrm>
          <a:prstGeom prst="wedgeRoundRectCallout">
            <a:avLst>
              <a:gd name="adj1" fmla="val -47040"/>
              <a:gd name="adj2" fmla="val -1425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2800"/>
              </a:lnSpc>
            </a:pP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bring</a:t>
            </a:r>
          </a:p>
          <a:p>
            <a:pPr algn="ctr">
              <a:lnSpc>
                <a:spcPts val="2800"/>
              </a:lnSpc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rain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India!</a:t>
            </a:r>
          </a:p>
        </p:txBody>
      </p:sp>
      <p:sp>
        <p:nvSpPr>
          <p:cNvPr id="22" name="Down Arrow 21"/>
          <p:cNvSpPr/>
          <p:nvPr/>
        </p:nvSpPr>
        <p:spPr>
          <a:xfrm rot="13500000">
            <a:off x="2571189" y="2553322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800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390</Words>
  <Application>Microsoft Office PowerPoint</Application>
  <PresentationFormat>On-screen Show (4:3)</PresentationFormat>
  <Paragraphs>162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Sailing in the Arabian Sea</vt:lpstr>
      <vt:lpstr>PART 1 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 2 WINTER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</dc:creator>
  <cp:lastModifiedBy>PG</cp:lastModifiedBy>
  <cp:revision>14</cp:revision>
  <dcterms:created xsi:type="dcterms:W3CDTF">2015-04-15T13:59:02Z</dcterms:created>
  <dcterms:modified xsi:type="dcterms:W3CDTF">2016-01-09T00:59:20Z</dcterms:modified>
</cp:coreProperties>
</file>