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8" r:id="rId6"/>
    <p:sldId id="269" r:id="rId7"/>
    <p:sldId id="267" r:id="rId8"/>
    <p:sldId id="266" r:id="rId9"/>
    <p:sldId id="265" r:id="rId10"/>
    <p:sldId id="264" r:id="rId11"/>
    <p:sldId id="263" r:id="rId12"/>
    <p:sldId id="262" r:id="rId13"/>
    <p:sldId id="261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0" autoAdjust="0"/>
    <p:restoredTop sz="94660"/>
  </p:normalViewPr>
  <p:slideViewPr>
    <p:cSldViewPr>
      <p:cViewPr varScale="1">
        <p:scale>
          <a:sx n="46" d="100"/>
          <a:sy n="46" d="100"/>
        </p:scale>
        <p:origin x="-10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9949-30A4-430E-A593-5FCC67B3BF62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0334-BFFC-42BA-B55F-B1BA465A5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2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9949-30A4-430E-A593-5FCC67B3BF62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0334-BFFC-42BA-B55F-B1BA465A5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4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9949-30A4-430E-A593-5FCC67B3BF62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0334-BFFC-42BA-B55F-B1BA465A5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83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9949-30A4-430E-A593-5FCC67B3BF62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0334-BFFC-42BA-B55F-B1BA465A5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6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9949-30A4-430E-A593-5FCC67B3BF62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0334-BFFC-42BA-B55F-B1BA465A5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6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9949-30A4-430E-A593-5FCC67B3BF62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0334-BFFC-42BA-B55F-B1BA465A5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9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9949-30A4-430E-A593-5FCC67B3BF62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0334-BFFC-42BA-B55F-B1BA465A5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9949-30A4-430E-A593-5FCC67B3BF62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0334-BFFC-42BA-B55F-B1BA465A5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2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9949-30A4-430E-A593-5FCC67B3BF62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0334-BFFC-42BA-B55F-B1BA465A5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21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9949-30A4-430E-A593-5FCC67B3BF62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0334-BFFC-42BA-B55F-B1BA465A5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04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9949-30A4-430E-A593-5FCC67B3BF62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0334-BFFC-42BA-B55F-B1BA465A5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4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A9949-30A4-430E-A593-5FCC67B3BF62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20334-BFFC-42BA-B55F-B1BA465A5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6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55449" y="1219200"/>
            <a:ext cx="3833101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</a:p>
          <a:p>
            <a:pPr algn="ctr"/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a</a:t>
            </a:r>
          </a:p>
          <a:p>
            <a:pPr algn="ctr"/>
            <a:r>
              <a:rPr lang="en-US" sz="8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BIGJob</a:t>
            </a:r>
            <a:endParaRPr lang="en-US" sz="8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endParaRPr lang="en-U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24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7772400" cy="14700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762000" y="2057400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professor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914400" y="27098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baseball player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066800" y="33956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furniture maker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219200" y="40814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powerplant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operator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4572000" y="2112189"/>
            <a:ext cx="4389120" cy="1697811"/>
          </a:xfrm>
          <a:prstGeom prst="wedgeRoundRectCallout">
            <a:avLst>
              <a:gd name="adj1" fmla="val -55499"/>
              <a:gd name="adj2" fmla="val 7496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run a dam in Arizona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sell power to California.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4480560" y="4654371"/>
            <a:ext cx="4236720" cy="1752600"/>
          </a:xfrm>
          <a:prstGeom prst="wedgeRoundRectCallout">
            <a:avLst>
              <a:gd name="adj1" fmla="val -51471"/>
              <a:gd name="adj2" fmla="val -67354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run a community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 generator.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066800" y="457200"/>
            <a:ext cx="7010400" cy="14478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go over the list again.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time, let’s see how a job can be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also not a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89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7772400" cy="14700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762000" y="2057400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professor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914400" y="27098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baseball player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066800" y="33956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furniture maker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219200" y="40814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powerplant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operator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371600" y="47672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restaurant owner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4808822" y="2112189"/>
            <a:ext cx="4152297" cy="1697811"/>
          </a:xfrm>
          <a:prstGeom prst="wedgeRoundRectCallout">
            <a:avLst>
              <a:gd name="adj1" fmla="val -60002"/>
              <a:gd name="adj2" fmla="val 11446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run a world-famous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restaurant in Paris.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5257800" y="4876800"/>
            <a:ext cx="3703319" cy="1752600"/>
          </a:xfrm>
          <a:prstGeom prst="wedgeRoundRectCallout">
            <a:avLst>
              <a:gd name="adj1" fmla="val -72643"/>
              <a:gd name="adj2" fmla="val -36050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run a burger place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your home town.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1066800" y="457200"/>
            <a:ext cx="7010400" cy="14478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go over the list again.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time, let’s see how a job can be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also not a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38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7772400" cy="14700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762000" y="2057400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professor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914400" y="27098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baseball player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066800" y="33956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furniture maker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219200" y="40814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powerplant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operator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371600" y="47672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restaurant owner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1524000" y="54530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artist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4686300" y="2340789"/>
            <a:ext cx="4152297" cy="2107842"/>
          </a:xfrm>
          <a:prstGeom prst="wedgeRoundRectCallout">
            <a:avLst>
              <a:gd name="adj1" fmla="val -62204"/>
              <a:gd name="adj2" fmla="val 104343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sell paintings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galleries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over the country.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662941" y="2802711"/>
            <a:ext cx="3703319" cy="1752600"/>
          </a:xfrm>
          <a:prstGeom prst="wedgeRoundRectCallout">
            <a:avLst>
              <a:gd name="adj1" fmla="val 32295"/>
              <a:gd name="adj2" fmla="val 107428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paint murals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your town office.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1066800" y="457200"/>
            <a:ext cx="7010400" cy="14478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go over the list again.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time, let’s see how a job can be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also not a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56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7772400" cy="14700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762000" y="2057400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professor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914400" y="27098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baseball player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066800" y="33956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furniture maker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219200" y="40814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powerplant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operator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371600" y="47672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restaurant owner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1524000" y="54530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artist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1676400" y="61388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 cleaner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5334000" y="3057068"/>
            <a:ext cx="3618897" cy="2107842"/>
          </a:xfrm>
          <a:prstGeom prst="wedgeRoundRectCallout">
            <a:avLst>
              <a:gd name="adj1" fmla="val -67679"/>
              <a:gd name="adj2" fmla="val 108681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clean the lodge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Yellowstone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Park.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373381" y="2895599"/>
            <a:ext cx="3703319" cy="1871623"/>
          </a:xfrm>
          <a:prstGeom prst="wedgeRoundRectCallout">
            <a:avLst>
              <a:gd name="adj1" fmla="val 45052"/>
              <a:gd name="adj2" fmla="val 128313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cut the grass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your town golf course.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1066800" y="457200"/>
            <a:ext cx="7010400" cy="14478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go over the list again.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time, let’s see how a job can be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also not a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7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1371600" y="990600"/>
            <a:ext cx="5562600" cy="25146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 POINT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makes a job into a 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</a:t>
            </a:r>
            <a:endParaRPr lang="en-US" sz="2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not necessarily the job itself, 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where the money comes from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pay the worker.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590800" y="3352800"/>
            <a:ext cx="5943600" cy="25146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 person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grows, digs, makes, or does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something that can be sold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people outside the home town,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state, or country, that is a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8240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1790700" y="2186940"/>
            <a:ext cx="5562600" cy="25146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why is this</a:t>
            </a:r>
          </a:p>
          <a:p>
            <a:pPr algn="ctr"/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200400" y="4267200"/>
            <a:ext cx="5562600" cy="23622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every place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 at least one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</a:t>
            </a:r>
            <a:endPara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get the money people need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buy the things they can’t 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grow, dig, or make for themselves.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84296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1371600" y="929640"/>
            <a:ext cx="5562600" cy="25146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Strange, but true:</a:t>
            </a:r>
          </a:p>
          <a:p>
            <a:pPr algn="ctr"/>
            <a:endParaRPr lang="en-U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typical place,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a tiny fraction of the people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actually do the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BIGJobs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971800" y="3124200"/>
            <a:ext cx="5562600" cy="25146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Everyone else does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might call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OtherJobs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 the jobs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do things for other people</a:t>
            </a:r>
          </a:p>
          <a:p>
            <a:pPr algn="ctr"/>
            <a:r>
              <a:rPr lang="en-US" sz="24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local area.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42900" y="4191000"/>
            <a:ext cx="5562600" cy="23622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some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OtherJobs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 </a:t>
            </a:r>
          </a:p>
          <a:p>
            <a:pPr algn="ctr"/>
            <a:endPara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33400" y="4876800"/>
            <a:ext cx="5181600" cy="16002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Store clerk, cable installer,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firefighter, teacher, trash collector,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mayor, building inspector, 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 repairer, nurse, . . 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03472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838200" y="2186940"/>
            <a:ext cx="7467600" cy="314706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why it is important:</a:t>
            </a:r>
          </a:p>
          <a:p>
            <a:pPr algn="ctr"/>
            <a:endParaRPr lang="en-U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BIGJobs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place are not successful,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people who are doing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OtherJobs</a:t>
            </a:r>
            <a:endPara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have a hard time making a living,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no one is bringing money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the local community.</a:t>
            </a:r>
          </a:p>
        </p:txBody>
      </p:sp>
    </p:spTree>
    <p:extLst>
      <p:ext uri="{BB962C8B-B14F-4D97-AF65-F5344CB8AC3E}">
        <p14:creationId xmlns:p14="http://schemas.microsoft.com/office/powerpoint/2010/main" val="420248266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 descr="P1010530MI06DetroitPartyStor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5638800" y="152400"/>
            <a:ext cx="3409950" cy="38100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has happened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many places.</a:t>
            </a:r>
          </a:p>
          <a:p>
            <a:pPr algn="ctr"/>
            <a:endParaRPr lang="en-US" sz="9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Politicians often say</a:t>
            </a:r>
          </a:p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know what to do</a:t>
            </a:r>
          </a:p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solve this problem.</a:t>
            </a:r>
          </a:p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if people</a:t>
            </a:r>
          </a:p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understand</a:t>
            </a:r>
          </a:p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BIGJobs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problems</a:t>
            </a:r>
          </a:p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hard to solve!</a:t>
            </a:r>
          </a:p>
        </p:txBody>
      </p:sp>
    </p:spTree>
    <p:extLst>
      <p:ext uri="{BB962C8B-B14F-4D97-AF65-F5344CB8AC3E}">
        <p14:creationId xmlns:p14="http://schemas.microsoft.com/office/powerpoint/2010/main" val="246317628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009001" cy="599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28600" y="5410200"/>
            <a:ext cx="3409950" cy="12192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about it.</a:t>
            </a:r>
          </a:p>
          <a:p>
            <a:pPr algn="ctr"/>
            <a:endParaRPr lang="en-US" sz="9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89480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47" y="914400"/>
            <a:ext cx="4318000" cy="463550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3657600" y="1981200"/>
            <a:ext cx="5181600" cy="28956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</a:t>
            </a:r>
            <a:endPara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job that brings money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an area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(town, state, country)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name stands for</a:t>
            </a:r>
          </a:p>
          <a:p>
            <a:pPr algn="ctr"/>
            <a:r>
              <a:rPr lang="en-US" sz="24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asic </a:t>
            </a:r>
            <a:r>
              <a:rPr lang="en-US" sz="24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ncome </a:t>
            </a:r>
            <a:r>
              <a:rPr lang="en-US" sz="24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enerating </a:t>
            </a:r>
            <a:r>
              <a:rPr lang="en-US" sz="24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57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867025" y="2667000"/>
            <a:ext cx="3409950" cy="12192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about it.</a:t>
            </a:r>
          </a:p>
          <a:p>
            <a:pPr algn="ctr"/>
            <a:endParaRPr lang="en-US" sz="9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39685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867025" y="2667000"/>
            <a:ext cx="3409950" cy="12192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about it.</a:t>
            </a:r>
          </a:p>
          <a:p>
            <a:pPr algn="ctr"/>
            <a:endParaRPr lang="en-US" sz="9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600200" y="1371600"/>
            <a:ext cx="6019800" cy="48768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3333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2015, Phil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6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who saw this presentation at a workshop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downloaded it from our internet site have permission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a copy on their own computers for these purposes: 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1. to help them review the workshop,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2. to show to colleagues or administrators,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3. to show the presentation in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own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classrooms </a:t>
            </a:r>
            <a:b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or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 they lead at teacher conferences,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4. to use individual frames (with attribution)</a:t>
            </a:r>
            <a:b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in their own class or conference presentations.</a:t>
            </a:r>
          </a:p>
          <a:p>
            <a:pPr algn="ctr"/>
            <a:endParaRPr lang="en-US" sz="9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permission for </a:t>
            </a:r>
            <a:r>
              <a:rPr lang="en-US" sz="1600" u="sng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other use,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posting frames on a personal blog</a:t>
            </a:r>
            <a:b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uploading to any network or website,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pgersmehl@gmail.com 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4337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457200" y="914400"/>
            <a:ext cx="5562600" cy="25146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person doing a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</a:t>
            </a:r>
            <a:endPara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grows, digs, makes, or does something that can be sold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people outside the local area.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971800" y="3124200"/>
            <a:ext cx="5562600" cy="25146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money can be used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buy things that people cannot 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(or do not want to)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grow, dig, or make for themselves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your community.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09600" y="5105400"/>
            <a:ext cx="3657600" cy="159258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Maybe it’s too cold,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you don’t have the tools,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you don’t know how,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you are too old,  or . . . 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45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7772400" cy="14700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1066800" y="457200"/>
            <a:ext cx="5867400" cy="14478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Clear?   Let’s see.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I’ll name some jobs, and you tell me 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each one is a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not.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62000" y="2057400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professor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914400" y="27098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baseball player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066800" y="33956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furniture maker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219200" y="40814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powerplant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operator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371600" y="47672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restaurant owner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1524000" y="54530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artist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1676400" y="61388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 cleaner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5004955" y="2312134"/>
            <a:ext cx="2590800" cy="21669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How many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these are</a:t>
            </a: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BIGJobs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6096000" y="4250512"/>
            <a:ext cx="2093422" cy="14859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All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of them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59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1066800" y="457200"/>
            <a:ext cx="7010400" cy="14478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I’ll name some more jobs, and you tell me 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each one is a 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not.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62000" y="2057400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professor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914400" y="27098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baseball player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066800" y="33956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furniture maker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219200" y="40814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powerplant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operator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371600" y="47672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restaurant owner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1524000" y="54530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artist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1676400" y="61388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 cleaner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5004955" y="2312134"/>
            <a:ext cx="2590800" cy="21669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How many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these are</a:t>
            </a:r>
          </a:p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BIGJobs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6096000" y="4250512"/>
            <a:ext cx="2093422" cy="14859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None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of them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77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1066800" y="457200"/>
            <a:ext cx="7010400" cy="14478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I’ll name some more jobs, and you tell me 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each one is a 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not.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62000" y="2057400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professor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914400" y="27098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baseball player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066800" y="33956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furniture maker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219200" y="40814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powerplant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operator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371600" y="47672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restaurant owner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1524000" y="54530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artist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1676400" y="61388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 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clearner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5004955" y="2312134"/>
            <a:ext cx="2590800" cy="21669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How many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these are</a:t>
            </a:r>
          </a:p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BIGJobs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6096000" y="4250512"/>
            <a:ext cx="2093422" cy="14859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None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of them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609600" y="685800"/>
            <a:ext cx="8001000" cy="5736411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 a Minute!</a:t>
            </a:r>
          </a:p>
          <a:p>
            <a:pPr algn="ctr"/>
            <a:endParaRPr lang="en-US" sz="32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this be?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11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1066800" y="457200"/>
            <a:ext cx="7010400" cy="14478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go over the list again.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time, let’s see how a job can be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also not a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62000" y="2057400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professor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602480" y="2209799"/>
            <a:ext cx="3931920" cy="2971801"/>
          </a:xfrm>
          <a:prstGeom prst="wedgeRoundRectCallout">
            <a:avLst>
              <a:gd name="adj1" fmla="val -74144"/>
              <a:gd name="adj2" fmla="val -430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come to Boston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all over the world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study with professors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Harvard University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53390" y="3406139"/>
            <a:ext cx="3931920" cy="2971801"/>
          </a:xfrm>
          <a:prstGeom prst="wedgeRoundRectCallout">
            <a:avLst>
              <a:gd name="adj1" fmla="val 9577"/>
              <a:gd name="adj2" fmla="val -78898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come mainly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local area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study with professors</a:t>
            </a:r>
            <a:b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a community college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99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762000" y="2057400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professor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914400" y="27098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baseball player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800600" y="2194559"/>
            <a:ext cx="3931920" cy="2606041"/>
          </a:xfrm>
          <a:prstGeom prst="wedgeRoundRectCallout">
            <a:avLst>
              <a:gd name="adj1" fmla="val -73369"/>
              <a:gd name="adj2" fmla="val -20301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come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many other states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watch the players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NY Yankees.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066800" y="3962400"/>
            <a:ext cx="3931920" cy="2667000"/>
          </a:xfrm>
          <a:prstGeom prst="wedgeRoundRectCallout">
            <a:avLst>
              <a:gd name="adj1" fmla="val 12678"/>
              <a:gd name="adj2" fmla="val -83760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of the fans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a Little League game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parents and friends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same town.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066800" y="457200"/>
            <a:ext cx="7010400" cy="14478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go over the list again.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time, let’s see how a job can be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also not a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0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7772400" cy="14700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762000" y="2057400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professor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914400" y="27098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baseball player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066800" y="3395623"/>
            <a:ext cx="3314700" cy="566777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furniture maker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029200" y="1981200"/>
            <a:ext cx="3931920" cy="1697811"/>
          </a:xfrm>
          <a:prstGeom prst="wedgeRoundRectCallout">
            <a:avLst>
              <a:gd name="adj1" fmla="val -71819"/>
              <a:gd name="adj2" fmla="val 45347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make furniture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sell in Walmart.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810000" y="4191000"/>
            <a:ext cx="4503420" cy="1752600"/>
          </a:xfrm>
          <a:prstGeom prst="wedgeRoundRectCallout">
            <a:avLst>
              <a:gd name="adj1" fmla="val -48593"/>
              <a:gd name="adj2" fmla="val -73441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help your neighbor install a shelf in the bathroom.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066800" y="457200"/>
            <a:ext cx="7010400" cy="1447800"/>
          </a:xfrm>
          <a:prstGeom prst="wedgeRoundRectCallout">
            <a:avLst>
              <a:gd name="adj1" fmla="val -18512"/>
              <a:gd name="adj2" fmla="val 492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go over the list again.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time, let’s see how a job can be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also not a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BIGJob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21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1008</Words>
  <Application>Microsoft Office PowerPoint</Application>
  <PresentationFormat>On-screen Show (4:3)</PresentationFormat>
  <Paragraphs>238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PG</dc:creator>
  <cp:lastModifiedBy>PG</cp:lastModifiedBy>
  <cp:revision>15</cp:revision>
  <dcterms:created xsi:type="dcterms:W3CDTF">2015-11-12T23:53:55Z</dcterms:created>
  <dcterms:modified xsi:type="dcterms:W3CDTF">2016-03-01T01:45:14Z</dcterms:modified>
</cp:coreProperties>
</file>