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70" r:id="rId4"/>
    <p:sldId id="265" r:id="rId5"/>
    <p:sldId id="268" r:id="rId6"/>
    <p:sldId id="269" r:id="rId7"/>
    <p:sldId id="264" r:id="rId8"/>
    <p:sldId id="262" r:id="rId9"/>
    <p:sldId id="263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0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0FB281-672F-459F-8D18-3387A018B8EF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749492-6F66-40A6-A215-410558A85FB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3809999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chemeClr val="bg2">
                    <a:lumMod val="50000"/>
                  </a:schemeClr>
                </a:solidFill>
              </a:rPr>
              <a:t>Oil</a:t>
            </a:r>
            <a:br>
              <a:rPr lang="en-US" sz="8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8000" dirty="0" smtClean="0">
                <a:solidFill>
                  <a:schemeClr val="bg2">
                    <a:lumMod val="50000"/>
                  </a:schemeClr>
                </a:solidFill>
              </a:rPr>
              <a:t>import </a:t>
            </a:r>
            <a:br>
              <a:rPr lang="en-US" sz="8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8000" dirty="0" smtClean="0">
                <a:solidFill>
                  <a:schemeClr val="bg2">
                    <a:lumMod val="50000"/>
                  </a:schemeClr>
                </a:solidFill>
              </a:rPr>
              <a:t>sources</a:t>
            </a:r>
            <a:endParaRPr lang="en-US" sz="8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4724400"/>
            <a:ext cx="7772400" cy="952500"/>
          </a:xfrm>
          <a:prstGeom prst="rect">
            <a:avLst/>
          </a:prstGeom>
        </p:spPr>
        <p:txBody>
          <a:bodyPr vert="horz" lIns="45720" tIns="0" rIns="45720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A quick map activity</a:t>
            </a:r>
            <a:endParaRPr lang="en-US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4300" y="4343400"/>
            <a:ext cx="8915400" cy="2362200"/>
          </a:xfrm>
          <a:prstGeom prst="roundRect">
            <a:avLst/>
          </a:prstGeom>
          <a:solidFill>
            <a:srgbClr val="FFFF99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GLCE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G1.3.3 Explain the different ways in which places are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and how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 connections demonstrate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interdependence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GLCE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E3 Analyze reasons for individuals and businesses to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specialize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and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</a:t>
            </a:r>
            <a:r>
              <a:rPr lang="en-US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costs </a:t>
            </a:r>
            <a:r>
              <a:rPr lang="en-US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trade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818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62000" y="-8359140"/>
            <a:ext cx="11338560" cy="1552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 flipH="1">
            <a:off x="1557250" y="3410904"/>
            <a:ext cx="140615" cy="228799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843091" y="3418502"/>
            <a:ext cx="630484" cy="815448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  <a:gd name="connsiteX0" fmla="*/ 498763 w 498763"/>
              <a:gd name="connsiteY0" fmla="*/ 415636 h 415636"/>
              <a:gd name="connsiteX1" fmla="*/ 116377 w 498763"/>
              <a:gd name="connsiteY1" fmla="*/ 199505 h 415636"/>
              <a:gd name="connsiteX2" fmla="*/ -1 w 498763"/>
              <a:gd name="connsiteY2" fmla="*/ 0 h 4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8763" h="415636">
                <a:moveTo>
                  <a:pt x="498763" y="415636"/>
                </a:moveTo>
                <a:cubicBezTo>
                  <a:pt x="419099" y="370609"/>
                  <a:pt x="199504" y="268778"/>
                  <a:pt x="116377" y="199505"/>
                </a:cubicBezTo>
                <a:cubicBezTo>
                  <a:pt x="33250" y="130232"/>
                  <a:pt x="24937" y="72043"/>
                  <a:pt x="-1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134042" y="3320695"/>
            <a:ext cx="3700111" cy="326407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020652" y="3404619"/>
            <a:ext cx="2779948" cy="699683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 rot="528288" flipV="1">
            <a:off x="2163987" y="3234328"/>
            <a:ext cx="2514114" cy="156136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 rot="726070" flipV="1">
            <a:off x="2193919" y="3163107"/>
            <a:ext cx="3917963" cy="263780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 rot="17975741" flipH="1">
            <a:off x="1602032" y="2782627"/>
            <a:ext cx="134605" cy="466910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 rot="-600000">
            <a:off x="1991515" y="3413526"/>
            <a:ext cx="166023" cy="425642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5059680" y="1589702"/>
            <a:ext cx="3703320" cy="76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year is this?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350040" y="2787482"/>
            <a:ext cx="533400" cy="4572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9</a:t>
            </a:r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151099" y="3483897"/>
            <a:ext cx="440826" cy="40315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4</a:t>
            </a:r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378881" y="3336377"/>
            <a:ext cx="440826" cy="37785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4</a:t>
            </a:r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136560" y="3927251"/>
            <a:ext cx="400751" cy="36650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3</a:t>
            </a:r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838819" y="3886722"/>
            <a:ext cx="400751" cy="36650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3</a:t>
            </a:r>
            <a:endParaRPr lang="en-US" sz="2400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688274" y="3193652"/>
            <a:ext cx="301090" cy="30289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1</a:t>
            </a:r>
            <a:endParaRPr lang="en-US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892143" y="3550315"/>
            <a:ext cx="301090" cy="30289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1</a:t>
            </a:r>
            <a:endParaRPr lang="en-US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023307" y="3259454"/>
            <a:ext cx="301090" cy="302899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Arial Black" panose="020B0A04020102020204" pitchFamily="34" charset="0"/>
              </a:rPr>
              <a:t>2</a:t>
            </a:r>
            <a:endParaRPr lang="en-US" dirty="0">
              <a:solidFill>
                <a:schemeClr val="tx1">
                  <a:lumMod val="20000"/>
                  <a:lumOff val="8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11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1524000" y="1371600"/>
            <a:ext cx="6019800" cy="48768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chemeClr val="bg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2016, Phil </a:t>
            </a:r>
            <a:r>
              <a:rPr lang="en-US" sz="1600" dirty="0" err="1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Gersmehl</a:t>
            </a:r>
            <a:endParaRPr lang="en-US" sz="1600" dirty="0" smtClean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900" dirty="0" smtClean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Teachers who saw this presentation at a workshop</a:t>
            </a: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downloaded it from our internet site have permission</a:t>
            </a: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a copy on their own computers for these purposes: </a:t>
            </a:r>
            <a:endParaRPr lang="en-US" sz="1600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1. to help them review the workshop,</a:t>
            </a:r>
            <a:endParaRPr lang="en-US" sz="1600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2. to show to colleagues or administrators,</a:t>
            </a:r>
            <a:endParaRPr lang="en-US" sz="1600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3. to show the presentation in </a:t>
            </a:r>
            <a:r>
              <a:rPr lang="en-US" sz="160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own 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classrooms </a:t>
            </a:r>
            <a:b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or </a:t>
            </a:r>
            <a:r>
              <a:rPr lang="en-US" sz="160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they lead at teacher conferences,</a:t>
            </a:r>
          </a:p>
          <a:p>
            <a:r>
              <a:rPr lang="en-US" sz="160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4. to use individual frames (with attribution)</a:t>
            </a:r>
            <a:b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in their own class or conference presentations.</a:t>
            </a:r>
          </a:p>
          <a:p>
            <a:pPr algn="ctr"/>
            <a:endParaRPr lang="en-US" sz="900" dirty="0" smtClean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permission for </a:t>
            </a:r>
            <a:r>
              <a:rPr lang="en-US" sz="1600" u="sng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other use, </a:t>
            </a: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en-US" sz="160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posting frames on a personal blog</a:t>
            </a:r>
            <a:b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uploading to any network or website, </a:t>
            </a:r>
          </a:p>
          <a:p>
            <a:pPr algn="ctr"/>
            <a:r>
              <a:rPr lang="en-US" sz="160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pgersmehl@gmail.com </a:t>
            </a:r>
            <a:endParaRPr lang="en-US" sz="1600" dirty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7" y="264860"/>
            <a:ext cx="8384452" cy="6288339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152400" y="152400"/>
            <a:ext cx="3657600" cy="22860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 see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gas station,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your mind you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also see . . .</a:t>
            </a:r>
            <a:endParaRPr lang="en-US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1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7" y="264860"/>
            <a:ext cx="8384452" cy="6288339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609600" y="609600"/>
            <a:ext cx="2349500" cy="5207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oil well</a:t>
            </a:r>
            <a:endParaRPr lang="en-US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3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75" y="304800"/>
            <a:ext cx="8356600" cy="6267450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5105400" y="814532"/>
            <a:ext cx="2349500" cy="5207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maybe a ship</a:t>
            </a:r>
            <a:endParaRPr lang="en-US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64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48" y="264861"/>
            <a:ext cx="8409852" cy="6307388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609600" y="609600"/>
            <a:ext cx="2349500" cy="5207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oil refinery</a:t>
            </a:r>
            <a:endParaRPr lang="en-US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6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6" y="254000"/>
            <a:ext cx="8424333" cy="631825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609600" y="609600"/>
            <a:ext cx="2743200" cy="106680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some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tanks</a:t>
            </a:r>
            <a:endParaRPr lang="en-US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5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0438" y="152400"/>
            <a:ext cx="5026762" cy="652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535349" y="354675"/>
            <a:ext cx="3962400" cy="533400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ular Callout 3"/>
          <p:cNvSpPr/>
          <p:nvPr/>
        </p:nvSpPr>
        <p:spPr>
          <a:xfrm>
            <a:off x="152400" y="152400"/>
            <a:ext cx="3382949" cy="3261360"/>
          </a:xfrm>
          <a:prstGeom prst="wedgeRoundRectCallout">
            <a:avLst>
              <a:gd name="adj1" fmla="val -21288"/>
              <a:gd name="adj2" fmla="val 49961"/>
              <a:gd name="adj3" fmla="val 16667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spcCol="0" rtlCol="0" anchor="ctr"/>
          <a:lstStyle/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investigate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we get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lot of our oil</a:t>
            </a:r>
          </a:p>
          <a:p>
            <a:pPr algn="ctr"/>
            <a:endParaRPr lang="en-US" sz="800" dirty="0" smtClean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why that fact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help terrorists).</a:t>
            </a:r>
            <a:endParaRPr lang="en-US" sz="20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7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200" y="-2895600"/>
            <a:ext cx="7559040" cy="10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2989121" y="426844"/>
            <a:ext cx="762000" cy="314876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53996" y="1435600"/>
            <a:ext cx="484909" cy="286251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77000" y="1731125"/>
            <a:ext cx="838200" cy="547255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47765" y="2211880"/>
            <a:ext cx="484909" cy="286251"/>
          </a:xfrm>
          <a:prstGeom prst="ellipse">
            <a:avLst/>
          </a:prstGeom>
          <a:noFill/>
          <a:ln w="76200">
            <a:solidFill>
              <a:srgbClr val="C0000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503255" y="5105010"/>
            <a:ext cx="459336" cy="405331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139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Isosceles Triangle 5"/>
          <p:cNvSpPr/>
          <p:nvPr/>
        </p:nvSpPr>
        <p:spPr>
          <a:xfrm>
            <a:off x="2362200" y="4882343"/>
            <a:ext cx="284017" cy="22305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2327514" y="4495800"/>
            <a:ext cx="137211" cy="285810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  <a:gd name="connsiteX0" fmla="*/ 498763 w 498763"/>
              <a:gd name="connsiteY0" fmla="*/ 415636 h 415636"/>
              <a:gd name="connsiteX1" fmla="*/ 116377 w 498763"/>
              <a:gd name="connsiteY1" fmla="*/ 199505 h 415636"/>
              <a:gd name="connsiteX2" fmla="*/ -1 w 498763"/>
              <a:gd name="connsiteY2" fmla="*/ 0 h 4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8763" h="415636">
                <a:moveTo>
                  <a:pt x="498763" y="415636"/>
                </a:moveTo>
                <a:cubicBezTo>
                  <a:pt x="419099" y="370609"/>
                  <a:pt x="199504" y="268778"/>
                  <a:pt x="116377" y="199505"/>
                </a:cubicBezTo>
                <a:cubicBezTo>
                  <a:pt x="33250" y="130232"/>
                  <a:pt x="24937" y="72043"/>
                  <a:pt x="-1" y="0"/>
                </a:cubicBezTo>
              </a:path>
            </a:pathLst>
          </a:custGeom>
          <a:noFill/>
          <a:ln w="1143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Isosceles Triangle 10"/>
          <p:cNvSpPr/>
          <p:nvPr/>
        </p:nvSpPr>
        <p:spPr>
          <a:xfrm>
            <a:off x="2263000" y="4636830"/>
            <a:ext cx="234140" cy="202691"/>
          </a:xfrm>
          <a:custGeom>
            <a:avLst/>
            <a:gdLst>
              <a:gd name="connsiteX0" fmla="*/ 0 w 284017"/>
              <a:gd name="connsiteY0" fmla="*/ 223057 h 223057"/>
              <a:gd name="connsiteX1" fmla="*/ 142009 w 284017"/>
              <a:gd name="connsiteY1" fmla="*/ 0 h 223057"/>
              <a:gd name="connsiteX2" fmla="*/ 284017 w 284017"/>
              <a:gd name="connsiteY2" fmla="*/ 223057 h 223057"/>
              <a:gd name="connsiteX3" fmla="*/ 0 w 284017"/>
              <a:gd name="connsiteY3" fmla="*/ 223057 h 223057"/>
              <a:gd name="connsiteX0" fmla="*/ 0 w 400395"/>
              <a:gd name="connsiteY0" fmla="*/ 139930 h 223057"/>
              <a:gd name="connsiteX1" fmla="*/ 258387 w 400395"/>
              <a:gd name="connsiteY1" fmla="*/ 0 h 223057"/>
              <a:gd name="connsiteX2" fmla="*/ 400395 w 400395"/>
              <a:gd name="connsiteY2" fmla="*/ 223057 h 223057"/>
              <a:gd name="connsiteX3" fmla="*/ 0 w 400395"/>
              <a:gd name="connsiteY3" fmla="*/ 139930 h 223057"/>
              <a:gd name="connsiteX0" fmla="*/ 0 w 267391"/>
              <a:gd name="connsiteY0" fmla="*/ 139930 h 289559"/>
              <a:gd name="connsiteX1" fmla="*/ 258387 w 267391"/>
              <a:gd name="connsiteY1" fmla="*/ 0 h 289559"/>
              <a:gd name="connsiteX2" fmla="*/ 267391 w 267391"/>
              <a:gd name="connsiteY2" fmla="*/ 289559 h 289559"/>
              <a:gd name="connsiteX3" fmla="*/ 0 w 267391"/>
              <a:gd name="connsiteY3" fmla="*/ 139930 h 289559"/>
              <a:gd name="connsiteX0" fmla="*/ 0 w 234140"/>
              <a:gd name="connsiteY0" fmla="*/ 163682 h 289559"/>
              <a:gd name="connsiteX1" fmla="*/ 225136 w 234140"/>
              <a:gd name="connsiteY1" fmla="*/ 0 h 289559"/>
              <a:gd name="connsiteX2" fmla="*/ 234140 w 234140"/>
              <a:gd name="connsiteY2" fmla="*/ 289559 h 289559"/>
              <a:gd name="connsiteX3" fmla="*/ 0 w 234140"/>
              <a:gd name="connsiteY3" fmla="*/ 163682 h 289559"/>
              <a:gd name="connsiteX0" fmla="*/ 0 w 234140"/>
              <a:gd name="connsiteY0" fmla="*/ 187433 h 289559"/>
              <a:gd name="connsiteX1" fmla="*/ 225136 w 234140"/>
              <a:gd name="connsiteY1" fmla="*/ 0 h 289559"/>
              <a:gd name="connsiteX2" fmla="*/ 234140 w 234140"/>
              <a:gd name="connsiteY2" fmla="*/ 289559 h 289559"/>
              <a:gd name="connsiteX3" fmla="*/ 0 w 234140"/>
              <a:gd name="connsiteY3" fmla="*/ 187433 h 28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140" h="289559">
                <a:moveTo>
                  <a:pt x="0" y="187433"/>
                </a:moveTo>
                <a:lnTo>
                  <a:pt x="225136" y="0"/>
                </a:lnTo>
                <a:lnTo>
                  <a:pt x="234140" y="289559"/>
                </a:lnTo>
                <a:lnTo>
                  <a:pt x="0" y="187433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0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5" grpId="0" animBg="1"/>
      <p:bldP spid="7" grpId="0" animBg="1"/>
      <p:bldP spid="4" grpId="0" animBg="1"/>
      <p:bldP spid="6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762000" y="-8359140"/>
            <a:ext cx="11338560" cy="1552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 flipH="1">
            <a:off x="1557250" y="3410904"/>
            <a:ext cx="140615" cy="228799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152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843091" y="3418502"/>
            <a:ext cx="630484" cy="815448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  <a:gd name="connsiteX0" fmla="*/ 498763 w 498763"/>
              <a:gd name="connsiteY0" fmla="*/ 415636 h 415636"/>
              <a:gd name="connsiteX1" fmla="*/ 116377 w 498763"/>
              <a:gd name="connsiteY1" fmla="*/ 199505 h 415636"/>
              <a:gd name="connsiteX2" fmla="*/ -1 w 498763"/>
              <a:gd name="connsiteY2" fmla="*/ 0 h 415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8763" h="415636">
                <a:moveTo>
                  <a:pt x="498763" y="415636"/>
                </a:moveTo>
                <a:cubicBezTo>
                  <a:pt x="419099" y="370609"/>
                  <a:pt x="199504" y="268778"/>
                  <a:pt x="116377" y="199505"/>
                </a:cubicBezTo>
                <a:cubicBezTo>
                  <a:pt x="33250" y="130232"/>
                  <a:pt x="24937" y="72043"/>
                  <a:pt x="-1" y="0"/>
                </a:cubicBezTo>
              </a:path>
            </a:pathLst>
          </a:custGeom>
          <a:noFill/>
          <a:ln w="1143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2134042" y="3320695"/>
            <a:ext cx="3700111" cy="326407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152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020652" y="3404619"/>
            <a:ext cx="2779948" cy="699683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1143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 rot="528288" flipV="1">
            <a:off x="2163987" y="3234328"/>
            <a:ext cx="2514114" cy="156136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 rot="726070" flipV="1">
            <a:off x="2193919" y="3163107"/>
            <a:ext cx="3917963" cy="263780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 rot="17975741" flipH="1">
            <a:off x="1602032" y="2782627"/>
            <a:ext cx="134605" cy="466910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292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/>
          <p:cNvSpPr/>
          <p:nvPr/>
        </p:nvSpPr>
        <p:spPr>
          <a:xfrm rot="-600000">
            <a:off x="1991515" y="3413526"/>
            <a:ext cx="166023" cy="425642"/>
          </a:xfrm>
          <a:custGeom>
            <a:avLst/>
            <a:gdLst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66007 w 532015"/>
              <a:gd name="connsiteY4" fmla="*/ 565266 h 665334"/>
              <a:gd name="connsiteX5" fmla="*/ 216131 w 532015"/>
              <a:gd name="connsiteY5" fmla="*/ 532015 h 665334"/>
              <a:gd name="connsiteX6" fmla="*/ 149629 w 532015"/>
              <a:gd name="connsiteY6" fmla="*/ 432262 h 665334"/>
              <a:gd name="connsiteX7" fmla="*/ 133004 w 532015"/>
              <a:gd name="connsiteY7" fmla="*/ 382386 h 665334"/>
              <a:gd name="connsiteX8" fmla="*/ 99753 w 532015"/>
              <a:gd name="connsiteY8" fmla="*/ 332509 h 665334"/>
              <a:gd name="connsiteX9" fmla="*/ 83127 w 532015"/>
              <a:gd name="connsiteY9" fmla="*/ 282633 h 665334"/>
              <a:gd name="connsiteX10" fmla="*/ 49877 w 532015"/>
              <a:gd name="connsiteY10" fmla="*/ 232757 h 665334"/>
              <a:gd name="connsiteX11" fmla="*/ 16626 w 532015"/>
              <a:gd name="connsiteY11" fmla="*/ 133004 h 665334"/>
              <a:gd name="connsiteX12" fmla="*/ 0 w 532015"/>
              <a:gd name="connsiteY12" fmla="*/ 83127 h 665334"/>
              <a:gd name="connsiteX13" fmla="*/ 0 w 532015"/>
              <a:gd name="connsiteY13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315884 w 532015"/>
              <a:gd name="connsiteY3" fmla="*/ 581891 h 665334"/>
              <a:gd name="connsiteX4" fmla="*/ 216131 w 532015"/>
              <a:gd name="connsiteY4" fmla="*/ 532015 h 665334"/>
              <a:gd name="connsiteX5" fmla="*/ 149629 w 532015"/>
              <a:gd name="connsiteY5" fmla="*/ 432262 h 665334"/>
              <a:gd name="connsiteX6" fmla="*/ 133004 w 532015"/>
              <a:gd name="connsiteY6" fmla="*/ 382386 h 665334"/>
              <a:gd name="connsiteX7" fmla="*/ 99753 w 532015"/>
              <a:gd name="connsiteY7" fmla="*/ 332509 h 665334"/>
              <a:gd name="connsiteX8" fmla="*/ 83127 w 532015"/>
              <a:gd name="connsiteY8" fmla="*/ 282633 h 665334"/>
              <a:gd name="connsiteX9" fmla="*/ 49877 w 532015"/>
              <a:gd name="connsiteY9" fmla="*/ 232757 h 665334"/>
              <a:gd name="connsiteX10" fmla="*/ 16626 w 532015"/>
              <a:gd name="connsiteY10" fmla="*/ 133004 h 665334"/>
              <a:gd name="connsiteX11" fmla="*/ 0 w 532015"/>
              <a:gd name="connsiteY11" fmla="*/ 83127 h 665334"/>
              <a:gd name="connsiteX12" fmla="*/ 0 w 532015"/>
              <a:gd name="connsiteY12" fmla="*/ 0 h 665334"/>
              <a:gd name="connsiteX0" fmla="*/ 532015 w 532015"/>
              <a:gd name="connsiteY0" fmla="*/ 648393 h 665334"/>
              <a:gd name="connsiteX1" fmla="*/ 448887 w 532015"/>
              <a:gd name="connsiteY1" fmla="*/ 665018 h 665334"/>
              <a:gd name="connsiteX2" fmla="*/ 349135 w 532015"/>
              <a:gd name="connsiteY2" fmla="*/ 631767 h 665334"/>
              <a:gd name="connsiteX3" fmla="*/ 216131 w 532015"/>
              <a:gd name="connsiteY3" fmla="*/ 532015 h 665334"/>
              <a:gd name="connsiteX4" fmla="*/ 149629 w 532015"/>
              <a:gd name="connsiteY4" fmla="*/ 432262 h 665334"/>
              <a:gd name="connsiteX5" fmla="*/ 133004 w 532015"/>
              <a:gd name="connsiteY5" fmla="*/ 382386 h 665334"/>
              <a:gd name="connsiteX6" fmla="*/ 99753 w 532015"/>
              <a:gd name="connsiteY6" fmla="*/ 332509 h 665334"/>
              <a:gd name="connsiteX7" fmla="*/ 83127 w 532015"/>
              <a:gd name="connsiteY7" fmla="*/ 282633 h 665334"/>
              <a:gd name="connsiteX8" fmla="*/ 49877 w 532015"/>
              <a:gd name="connsiteY8" fmla="*/ 232757 h 665334"/>
              <a:gd name="connsiteX9" fmla="*/ 16626 w 532015"/>
              <a:gd name="connsiteY9" fmla="*/ 133004 h 665334"/>
              <a:gd name="connsiteX10" fmla="*/ 0 w 532015"/>
              <a:gd name="connsiteY10" fmla="*/ 83127 h 665334"/>
              <a:gd name="connsiteX11" fmla="*/ 0 w 532015"/>
              <a:gd name="connsiteY11" fmla="*/ 0 h 665334"/>
              <a:gd name="connsiteX0" fmla="*/ 532015 w 532015"/>
              <a:gd name="connsiteY0" fmla="*/ 648393 h 665380"/>
              <a:gd name="connsiteX1" fmla="*/ 448887 w 532015"/>
              <a:gd name="connsiteY1" fmla="*/ 665018 h 665380"/>
              <a:gd name="connsiteX2" fmla="*/ 349135 w 532015"/>
              <a:gd name="connsiteY2" fmla="*/ 631767 h 665380"/>
              <a:gd name="connsiteX3" fmla="*/ 216131 w 532015"/>
              <a:gd name="connsiteY3" fmla="*/ 532015 h 665380"/>
              <a:gd name="connsiteX4" fmla="*/ 149629 w 532015"/>
              <a:gd name="connsiteY4" fmla="*/ 432262 h 665380"/>
              <a:gd name="connsiteX5" fmla="*/ 133004 w 532015"/>
              <a:gd name="connsiteY5" fmla="*/ 382386 h 665380"/>
              <a:gd name="connsiteX6" fmla="*/ 99753 w 532015"/>
              <a:gd name="connsiteY6" fmla="*/ 332509 h 665380"/>
              <a:gd name="connsiteX7" fmla="*/ 83127 w 532015"/>
              <a:gd name="connsiteY7" fmla="*/ 282633 h 665380"/>
              <a:gd name="connsiteX8" fmla="*/ 49877 w 532015"/>
              <a:gd name="connsiteY8" fmla="*/ 232757 h 665380"/>
              <a:gd name="connsiteX9" fmla="*/ 16626 w 532015"/>
              <a:gd name="connsiteY9" fmla="*/ 133004 h 665380"/>
              <a:gd name="connsiteX10" fmla="*/ 0 w 532015"/>
              <a:gd name="connsiteY10" fmla="*/ 83127 h 665380"/>
              <a:gd name="connsiteX11" fmla="*/ 0 w 532015"/>
              <a:gd name="connsiteY11" fmla="*/ 0 h 66538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83127 w 532015"/>
              <a:gd name="connsiteY6" fmla="*/ 282633 h 671400"/>
              <a:gd name="connsiteX7" fmla="*/ 49877 w 532015"/>
              <a:gd name="connsiteY7" fmla="*/ 232757 h 671400"/>
              <a:gd name="connsiteX8" fmla="*/ 16626 w 532015"/>
              <a:gd name="connsiteY8" fmla="*/ 133004 h 671400"/>
              <a:gd name="connsiteX9" fmla="*/ 0 w 532015"/>
              <a:gd name="connsiteY9" fmla="*/ 83127 h 671400"/>
              <a:gd name="connsiteX10" fmla="*/ 0 w 532015"/>
              <a:gd name="connsiteY10" fmla="*/ 0 h 671400"/>
              <a:gd name="connsiteX0" fmla="*/ 532015 w 532015"/>
              <a:gd name="connsiteY0" fmla="*/ 648393 h 671400"/>
              <a:gd name="connsiteX1" fmla="*/ 448887 w 532015"/>
              <a:gd name="connsiteY1" fmla="*/ 665018 h 671400"/>
              <a:gd name="connsiteX2" fmla="*/ 216131 w 532015"/>
              <a:gd name="connsiteY2" fmla="*/ 532015 h 671400"/>
              <a:gd name="connsiteX3" fmla="*/ 149629 w 532015"/>
              <a:gd name="connsiteY3" fmla="*/ 432262 h 671400"/>
              <a:gd name="connsiteX4" fmla="*/ 133004 w 532015"/>
              <a:gd name="connsiteY4" fmla="*/ 382386 h 671400"/>
              <a:gd name="connsiteX5" fmla="*/ 99753 w 532015"/>
              <a:gd name="connsiteY5" fmla="*/ 332509 h 671400"/>
              <a:gd name="connsiteX6" fmla="*/ 49877 w 532015"/>
              <a:gd name="connsiteY6" fmla="*/ 232757 h 671400"/>
              <a:gd name="connsiteX7" fmla="*/ 16626 w 532015"/>
              <a:gd name="connsiteY7" fmla="*/ 133004 h 671400"/>
              <a:gd name="connsiteX8" fmla="*/ 0 w 532015"/>
              <a:gd name="connsiteY8" fmla="*/ 83127 h 671400"/>
              <a:gd name="connsiteX9" fmla="*/ 0 w 532015"/>
              <a:gd name="connsiteY9" fmla="*/ 0 h 671400"/>
              <a:gd name="connsiteX0" fmla="*/ 533246 w 533246"/>
              <a:gd name="connsiteY0" fmla="*/ 648393 h 671400"/>
              <a:gd name="connsiteX1" fmla="*/ 450118 w 533246"/>
              <a:gd name="connsiteY1" fmla="*/ 665018 h 671400"/>
              <a:gd name="connsiteX2" fmla="*/ 217362 w 533246"/>
              <a:gd name="connsiteY2" fmla="*/ 532015 h 671400"/>
              <a:gd name="connsiteX3" fmla="*/ 150860 w 533246"/>
              <a:gd name="connsiteY3" fmla="*/ 432262 h 671400"/>
              <a:gd name="connsiteX4" fmla="*/ 134235 w 533246"/>
              <a:gd name="connsiteY4" fmla="*/ 382386 h 671400"/>
              <a:gd name="connsiteX5" fmla="*/ 100984 w 533246"/>
              <a:gd name="connsiteY5" fmla="*/ 332509 h 671400"/>
              <a:gd name="connsiteX6" fmla="*/ 51108 w 533246"/>
              <a:gd name="connsiteY6" fmla="*/ 232757 h 671400"/>
              <a:gd name="connsiteX7" fmla="*/ 17857 w 533246"/>
              <a:gd name="connsiteY7" fmla="*/ 133004 h 671400"/>
              <a:gd name="connsiteX8" fmla="*/ 1231 w 533246"/>
              <a:gd name="connsiteY8" fmla="*/ 83127 h 671400"/>
              <a:gd name="connsiteX9" fmla="*/ 1231 w 533246"/>
              <a:gd name="connsiteY9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103447 w 535709"/>
              <a:gd name="connsiteY5" fmla="*/ 332509 h 671400"/>
              <a:gd name="connsiteX6" fmla="*/ 53571 w 535709"/>
              <a:gd name="connsiteY6" fmla="*/ 232757 h 671400"/>
              <a:gd name="connsiteX7" fmla="*/ 3694 w 535709"/>
              <a:gd name="connsiteY7" fmla="*/ 83127 h 671400"/>
              <a:gd name="connsiteX8" fmla="*/ 3694 w 535709"/>
              <a:gd name="connsiteY8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136698 w 535709"/>
              <a:gd name="connsiteY4" fmla="*/ 382386 h 671400"/>
              <a:gd name="connsiteX5" fmla="*/ 53571 w 535709"/>
              <a:gd name="connsiteY5" fmla="*/ 232757 h 671400"/>
              <a:gd name="connsiteX6" fmla="*/ 3694 w 535709"/>
              <a:gd name="connsiteY6" fmla="*/ 83127 h 671400"/>
              <a:gd name="connsiteX7" fmla="*/ 3694 w 535709"/>
              <a:gd name="connsiteY7" fmla="*/ 0 h 671400"/>
              <a:gd name="connsiteX0" fmla="*/ 535709 w 535709"/>
              <a:gd name="connsiteY0" fmla="*/ 648393 h 671400"/>
              <a:gd name="connsiteX1" fmla="*/ 452581 w 535709"/>
              <a:gd name="connsiteY1" fmla="*/ 665018 h 671400"/>
              <a:gd name="connsiteX2" fmla="*/ 219825 w 535709"/>
              <a:gd name="connsiteY2" fmla="*/ 532015 h 671400"/>
              <a:gd name="connsiteX3" fmla="*/ 153323 w 535709"/>
              <a:gd name="connsiteY3" fmla="*/ 432262 h 671400"/>
              <a:gd name="connsiteX4" fmla="*/ 53571 w 535709"/>
              <a:gd name="connsiteY4" fmla="*/ 232757 h 671400"/>
              <a:gd name="connsiteX5" fmla="*/ 3694 w 535709"/>
              <a:gd name="connsiteY5" fmla="*/ 83127 h 671400"/>
              <a:gd name="connsiteX6" fmla="*/ 3694 w 535709"/>
              <a:gd name="connsiteY6" fmla="*/ 0 h 671400"/>
              <a:gd name="connsiteX0" fmla="*/ 535709 w 535709"/>
              <a:gd name="connsiteY0" fmla="*/ 648393 h 648393"/>
              <a:gd name="connsiteX1" fmla="*/ 219825 w 535709"/>
              <a:gd name="connsiteY1" fmla="*/ 532015 h 648393"/>
              <a:gd name="connsiteX2" fmla="*/ 153323 w 535709"/>
              <a:gd name="connsiteY2" fmla="*/ 432262 h 648393"/>
              <a:gd name="connsiteX3" fmla="*/ 53571 w 535709"/>
              <a:gd name="connsiteY3" fmla="*/ 232757 h 648393"/>
              <a:gd name="connsiteX4" fmla="*/ 3694 w 535709"/>
              <a:gd name="connsiteY4" fmla="*/ 83127 h 648393"/>
              <a:gd name="connsiteX5" fmla="*/ 3694 w 535709"/>
              <a:gd name="connsiteY5" fmla="*/ 0 h 648393"/>
              <a:gd name="connsiteX0" fmla="*/ 535709 w 535709"/>
              <a:gd name="connsiteY0" fmla="*/ 648393 h 648393"/>
              <a:gd name="connsiteX1" fmla="*/ 153323 w 535709"/>
              <a:gd name="connsiteY1" fmla="*/ 432262 h 648393"/>
              <a:gd name="connsiteX2" fmla="*/ 53571 w 535709"/>
              <a:gd name="connsiteY2" fmla="*/ 232757 h 648393"/>
              <a:gd name="connsiteX3" fmla="*/ 3694 w 535709"/>
              <a:gd name="connsiteY3" fmla="*/ 83127 h 648393"/>
              <a:gd name="connsiteX4" fmla="*/ 3694 w 535709"/>
              <a:gd name="connsiteY4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49877 w 532015"/>
              <a:gd name="connsiteY2" fmla="*/ 232757 h 648393"/>
              <a:gd name="connsiteX3" fmla="*/ 0 w 532015"/>
              <a:gd name="connsiteY3" fmla="*/ 0 h 648393"/>
              <a:gd name="connsiteX0" fmla="*/ 532015 w 532015"/>
              <a:gd name="connsiteY0" fmla="*/ 648393 h 648393"/>
              <a:gd name="connsiteX1" fmla="*/ 149629 w 532015"/>
              <a:gd name="connsiteY1" fmla="*/ 432262 h 648393"/>
              <a:gd name="connsiteX2" fmla="*/ 33251 w 532015"/>
              <a:gd name="connsiteY2" fmla="*/ 232757 h 648393"/>
              <a:gd name="connsiteX3" fmla="*/ 0 w 532015"/>
              <a:gd name="connsiteY3" fmla="*/ 0 h 648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015" h="648393">
                <a:moveTo>
                  <a:pt x="532015" y="648393"/>
                </a:moveTo>
                <a:cubicBezTo>
                  <a:pt x="452351" y="603366"/>
                  <a:pt x="232756" y="501535"/>
                  <a:pt x="149629" y="432262"/>
                </a:cubicBezTo>
                <a:cubicBezTo>
                  <a:pt x="66502" y="362989"/>
                  <a:pt x="58189" y="304800"/>
                  <a:pt x="33251" y="232757"/>
                </a:cubicBezTo>
                <a:cubicBezTo>
                  <a:pt x="8313" y="160714"/>
                  <a:pt x="10391" y="48491"/>
                  <a:pt x="0" y="0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5059680" y="1589702"/>
            <a:ext cx="3703320" cy="762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year is this?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6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5">
      <a:dk1>
        <a:srgbClr val="000000"/>
      </a:dk1>
      <a:lt1>
        <a:srgbClr val="B1C0CD"/>
      </a:lt1>
      <a:dk2>
        <a:srgbClr val="1F2123"/>
      </a:dk2>
      <a:lt2>
        <a:srgbClr val="577189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232</TotalTime>
  <Words>147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Oil import  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Bigjobs in  Atlantic City</dc:title>
  <dc:creator>PG</dc:creator>
  <cp:lastModifiedBy>PG</cp:lastModifiedBy>
  <cp:revision>30</cp:revision>
  <dcterms:created xsi:type="dcterms:W3CDTF">2016-02-06T01:08:32Z</dcterms:created>
  <dcterms:modified xsi:type="dcterms:W3CDTF">2016-03-01T02:27:29Z</dcterms:modified>
</cp:coreProperties>
</file>