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1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1C59-437E-4974-8D8A-2F372D0574E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16DC4-5927-4840-9E78-01B76455502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1C59-437E-4974-8D8A-2F372D0574E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6DC4-5927-4840-9E78-01B764555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1C59-437E-4974-8D8A-2F372D0574E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6DC4-5927-4840-9E78-01B764555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1C59-437E-4974-8D8A-2F372D0574E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16DC4-5927-4840-9E78-01B76455502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1C59-437E-4974-8D8A-2F372D0574E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16DC4-5927-4840-9E78-01B7645550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1C59-437E-4974-8D8A-2F372D0574E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16DC4-5927-4840-9E78-01B7645550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1C59-437E-4974-8D8A-2F372D0574E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16DC4-5927-4840-9E78-01B76455502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1C59-437E-4974-8D8A-2F372D0574E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16DC4-5927-4840-9E78-01B7645550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1C59-437E-4974-8D8A-2F372D0574E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16DC4-5927-4840-9E78-01B7645550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1C59-437E-4974-8D8A-2F372D0574E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16DC4-5927-4840-9E78-01B76455502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1C59-437E-4974-8D8A-2F372D0574E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16DC4-5927-4840-9E78-01B76455502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4AD1C59-437E-4974-8D8A-2F372D0574E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8116DC4-5927-4840-9E78-01B76455502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7543800" cy="2152650"/>
          </a:xfrm>
        </p:spPr>
        <p:txBody>
          <a:bodyPr/>
          <a:lstStyle/>
          <a:p>
            <a:pPr algn="ctr"/>
            <a:r>
              <a:rPr lang="en-US" dirty="0" smtClean="0"/>
              <a:t>Top 12 Countries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81400"/>
            <a:ext cx="6172200" cy="685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ranking countries</a:t>
            </a:r>
          </a:p>
          <a:p>
            <a:pPr algn="ctr"/>
            <a:r>
              <a:rPr lang="en-US" sz="2800" dirty="0" smtClean="0"/>
              <a:t>by different measures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68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838200" y="304800"/>
            <a:ext cx="7467600" cy="838200"/>
          </a:xfrm>
          <a:prstGeom prst="wedgeRoundRectCallout">
            <a:avLst>
              <a:gd name="adj1" fmla="val -20574"/>
              <a:gd name="adj2" fmla="val 49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 These are the 12 largest countries in the world.  Do you know their names?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6840"/>
            <a:ext cx="8686800" cy="38801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43000" y="476907"/>
            <a:ext cx="457200" cy="457200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2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6840"/>
            <a:ext cx="8686800" cy="388010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838200" y="304800"/>
            <a:ext cx="7467600" cy="838200"/>
          </a:xfrm>
          <a:prstGeom prst="wedgeRoundRectCallout">
            <a:avLst>
              <a:gd name="adj1" fmla="val -20574"/>
              <a:gd name="adj2" fmla="val 49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 These are the 12 largest countries in the world.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476907"/>
            <a:ext cx="457200" cy="457200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3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6840"/>
            <a:ext cx="8686800" cy="388010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838200" y="304800"/>
            <a:ext cx="7467600" cy="838200"/>
          </a:xfrm>
          <a:prstGeom prst="wedgeRoundRectCallout">
            <a:avLst>
              <a:gd name="adj1" fmla="val -20574"/>
              <a:gd name="adj2" fmla="val 49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 These are the 12 largest countries in the world.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476907"/>
            <a:ext cx="457200" cy="457200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838200" y="5486400"/>
            <a:ext cx="7467600" cy="838200"/>
          </a:xfrm>
          <a:prstGeom prst="wedgeRoundRectCallout">
            <a:avLst>
              <a:gd name="adj1" fmla="val -20574"/>
              <a:gd name="adj2" fmla="val 49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These are the 12 countries with the most people.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Which 5 are also among the largest countries?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093250" y="5779550"/>
            <a:ext cx="251901" cy="25190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6840"/>
            <a:ext cx="8686800" cy="388010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838200" y="304800"/>
            <a:ext cx="7467600" cy="838200"/>
          </a:xfrm>
          <a:prstGeom prst="wedgeRoundRectCallout">
            <a:avLst>
              <a:gd name="adj1" fmla="val -20574"/>
              <a:gd name="adj2" fmla="val 49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 These are the 12 largest countries in the world.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476907"/>
            <a:ext cx="457200" cy="457200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838200" y="5486400"/>
            <a:ext cx="7467600" cy="838200"/>
          </a:xfrm>
          <a:prstGeom prst="wedgeRoundRectCallout">
            <a:avLst>
              <a:gd name="adj1" fmla="val -20574"/>
              <a:gd name="adj2" fmla="val 49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These are the 12 countries with the most people.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Which 5 are also among the largest countries?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093250" y="5779550"/>
            <a:ext cx="251901" cy="25190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381000" y="5343144"/>
            <a:ext cx="8382000" cy="1210056"/>
          </a:xfrm>
          <a:prstGeom prst="wedgeRoundRectCallout">
            <a:avLst>
              <a:gd name="adj1" fmla="val -20574"/>
              <a:gd name="adj2" fmla="val 49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Bigger Question:  Why are 7 large countries</a:t>
            </a:r>
          </a:p>
          <a:p>
            <a:pPr algn="ctr"/>
            <a:r>
              <a:rPr lang="en-US" sz="2800" u="sng" dirty="0" smtClean="0">
                <a:solidFill>
                  <a:srgbClr val="002060"/>
                </a:solidFill>
              </a:rPr>
              <a:t>not</a:t>
            </a:r>
            <a:r>
              <a:rPr lang="en-US" sz="2800" dirty="0" smtClean="0">
                <a:solidFill>
                  <a:srgbClr val="002060"/>
                </a:solidFill>
              </a:rPr>
              <a:t> among the 12 countries with the most people? 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0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6840"/>
            <a:ext cx="8686800" cy="388010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838200" y="304800"/>
            <a:ext cx="7467600" cy="838200"/>
          </a:xfrm>
          <a:prstGeom prst="wedgeRoundRectCallout">
            <a:avLst>
              <a:gd name="adj1" fmla="val -20574"/>
              <a:gd name="adj2" fmla="val 49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 These are the 12 largest countries in the world.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43000" y="476907"/>
            <a:ext cx="457200" cy="457200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838200" y="5486400"/>
            <a:ext cx="7467600" cy="838200"/>
          </a:xfrm>
          <a:prstGeom prst="wedgeRoundRectCallout">
            <a:avLst>
              <a:gd name="adj1" fmla="val -20574"/>
              <a:gd name="adj2" fmla="val 49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These 12 countries have the largest economies.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Which 5 are also among the largest countries?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9285" y="5452241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$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32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6840"/>
            <a:ext cx="8686800" cy="388010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38200" y="304800"/>
            <a:ext cx="7467600" cy="838200"/>
          </a:xfrm>
          <a:prstGeom prst="wedgeRoundRectCallout">
            <a:avLst>
              <a:gd name="adj1" fmla="val -20574"/>
              <a:gd name="adj2" fmla="val 49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These are the 12 countries with the most people.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Which 5 do not have large economies?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93250" y="597950"/>
            <a:ext cx="251901" cy="25190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838200" y="5486400"/>
            <a:ext cx="7467600" cy="838200"/>
          </a:xfrm>
          <a:prstGeom prst="wedgeRoundRectCallout">
            <a:avLst>
              <a:gd name="adj1" fmla="val -20574"/>
              <a:gd name="adj2" fmla="val 49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These 12 countries have the largest economies.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Which 5 do not have large populations?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9285" y="5452241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$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82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6840"/>
            <a:ext cx="8686800" cy="388010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38200" y="304800"/>
            <a:ext cx="7467600" cy="838200"/>
          </a:xfrm>
          <a:prstGeom prst="wedgeRoundRectCallout">
            <a:avLst>
              <a:gd name="adj1" fmla="val -20574"/>
              <a:gd name="adj2" fmla="val 49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These are the 12 countries with the most people.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Which 5 do not have large economies?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93250" y="597950"/>
            <a:ext cx="251901" cy="25190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838200" y="5486400"/>
            <a:ext cx="7467600" cy="838200"/>
          </a:xfrm>
          <a:prstGeom prst="wedgeRoundRectCallout">
            <a:avLst>
              <a:gd name="adj1" fmla="val -20574"/>
              <a:gd name="adj2" fmla="val 49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These 12 countries have the largest economies.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Which 5 do not have large populations?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9285" y="5452241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$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685800" y="2438400"/>
            <a:ext cx="1981200" cy="1676400"/>
          </a:xfrm>
          <a:prstGeom prst="wedgeRoundRectCallout">
            <a:avLst>
              <a:gd name="adj1" fmla="val 78637"/>
              <a:gd name="adj2" fmla="val -132171"/>
              <a:gd name="adj3" fmla="val 16667"/>
            </a:avLst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685800" y="2438400"/>
            <a:ext cx="1981200" cy="1676400"/>
          </a:xfrm>
          <a:prstGeom prst="wedgeRoundRectCallout">
            <a:avLst>
              <a:gd name="adj1" fmla="val 75454"/>
              <a:gd name="adj2" fmla="val 153722"/>
              <a:gd name="adj3" fmla="val 16667"/>
            </a:avLst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How would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you describe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these groups?</a:t>
            </a:r>
          </a:p>
        </p:txBody>
      </p:sp>
    </p:spTree>
    <p:extLst>
      <p:ext uri="{BB962C8B-B14F-4D97-AF65-F5344CB8AC3E}">
        <p14:creationId xmlns:p14="http://schemas.microsoft.com/office/powerpoint/2010/main" val="298059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6840"/>
            <a:ext cx="8686800" cy="388010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838200" y="304800"/>
            <a:ext cx="7467600" cy="838200"/>
          </a:xfrm>
          <a:prstGeom prst="wedgeRoundRectCallout">
            <a:avLst>
              <a:gd name="adj1" fmla="val -20574"/>
              <a:gd name="adj2" fmla="val 49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These 12 countries have the largest areas.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         These 12 countries have the most people.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801241"/>
            <a:ext cx="251901" cy="25190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53439" y="381000"/>
            <a:ext cx="457200" cy="457200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838200" y="5486400"/>
            <a:ext cx="7467600" cy="838200"/>
          </a:xfrm>
          <a:prstGeom prst="wedgeRoundRectCallout">
            <a:avLst>
              <a:gd name="adj1" fmla="val -20574"/>
              <a:gd name="adj2" fmla="val 49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These 12 countries have the largest economies.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        Is wealth related more to size or population?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9285" y="5452241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$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79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</TotalTime>
  <Words>273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Elemental</vt:lpstr>
      <vt:lpstr>Top 12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12 Countries</dc:title>
  <dc:creator>PG</dc:creator>
  <cp:lastModifiedBy>PG</cp:lastModifiedBy>
  <cp:revision>4</cp:revision>
  <dcterms:created xsi:type="dcterms:W3CDTF">2015-12-24T03:54:29Z</dcterms:created>
  <dcterms:modified xsi:type="dcterms:W3CDTF">2015-12-24T04:27:30Z</dcterms:modified>
</cp:coreProperties>
</file>