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9" r:id="rId4"/>
    <p:sldId id="270" r:id="rId5"/>
    <p:sldId id="268" r:id="rId6"/>
    <p:sldId id="271" r:id="rId7"/>
    <p:sldId id="272" r:id="rId8"/>
    <p:sldId id="273" r:id="rId9"/>
    <p:sldId id="275" r:id="rId10"/>
    <p:sldId id="274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Lessons we can learn from history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686800" cy="2762251"/>
          </a:xfrm>
        </p:spPr>
        <p:txBody>
          <a:bodyPr/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50 Reasons</a:t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for the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Fall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of the 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Roman Empire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8230"/>
            <a:ext cx="7315200" cy="5463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152400" y="228600"/>
            <a:ext cx="4648200" cy="1295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Roman Empire was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powerful military force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 in the year 100.</a:t>
            </a:r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1078230"/>
            <a:ext cx="7284720" cy="5463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152400" y="228600"/>
            <a:ext cx="4648200" cy="1676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buildings were spectacular – at a time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many people lived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log huts or tents.</a:t>
            </a:r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32709" y="533400"/>
            <a:ext cx="5181600" cy="22098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the issue –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few hundred years later,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Roman Empire had fallen.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2438400"/>
            <a:ext cx="6400800" cy="1295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Barbarians captured and burned the city,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population of Rome went down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about one million to less than 30,000</a:t>
            </a:r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48000" y="3733800"/>
            <a:ext cx="5181600" cy="10668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Historians have tried to identify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cause of the Roman collapse.</a:t>
            </a:r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53886" y="4724400"/>
            <a:ext cx="6237514" cy="1295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politicians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sometimes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to conditions in present-day America,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warn that “this is why Rome fell.”</a:t>
            </a:r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9229"/>
            <a:ext cx="4407156" cy="6080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1189809"/>
            <a:ext cx="3962400" cy="22098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look at some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suggested reasons,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they really apply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present-day America.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447800" y="1143000"/>
            <a:ext cx="6096000" cy="4724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 kind of “thought experiment.”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that you have been hired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some conservative politicians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believe that big government,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taxes, government spending,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public debt are big problems.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reasons on the list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support the idea that Rome fell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was too “big government” ?</a:t>
            </a:r>
          </a:p>
          <a:p>
            <a:pPr algn="ctr"/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447800" y="914400"/>
            <a:ext cx="6096000" cy="52578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. . 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imagine that you have been hired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politicians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think government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pass laws and raise taxes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unemployed,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uneducated,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foreign, and other needy people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reasons on the list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 to support the idea that Rome fell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failed to provide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kind of welfare program.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447800" y="914400"/>
            <a:ext cx="6096000" cy="52578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. . 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want, imagine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different kind of politician.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that person’s ideas,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identify the reasons on the list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such a person might mention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their ideas about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government should be run.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447800" y="914400"/>
            <a:ext cx="6096000" cy="52578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Fall of Rome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long and complex process.</a:t>
            </a:r>
          </a:p>
          <a:p>
            <a:pPr algn="ctr"/>
            <a:endParaRPr lang="en-US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Historians have suggested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200 different conditions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may have contributed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collapse of the Roman civilization.</a:t>
            </a:r>
          </a:p>
          <a:p>
            <a:pPr algn="ctr"/>
            <a:endParaRPr lang="en-US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be suspicious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anyone who claims to have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“the” ten reasons why Rome fell! </a:t>
            </a:r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1054</TotalTime>
  <Words>413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50 Reasons for the  Fall of the Roman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Footprints of the Kleptocracy</dc:title>
  <dc:creator>PG</dc:creator>
  <cp:lastModifiedBy>PG</cp:lastModifiedBy>
  <cp:revision>37</cp:revision>
  <dcterms:created xsi:type="dcterms:W3CDTF">2016-02-22T21:36:28Z</dcterms:created>
  <dcterms:modified xsi:type="dcterms:W3CDTF">2016-03-01T02:16:37Z</dcterms:modified>
</cp:coreProperties>
</file>