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3" r:id="rId8"/>
    <p:sldId id="265" r:id="rId9"/>
    <p:sldId id="266" r:id="rId10"/>
    <p:sldId id="267" r:id="rId11"/>
    <p:sldId id="264" r:id="rId12"/>
    <p:sldId id="261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E8F04C-CF81-402E-8142-384B4FA10641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How does a country get its “soul”?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2762251"/>
          </a:xfrm>
        </p:spPr>
        <p:txBody>
          <a:bodyPr/>
          <a:lstStyle/>
          <a:p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History Timeline</a:t>
            </a:r>
            <a:b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of </a:t>
            </a:r>
            <a:b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Moscow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8300" y="4648200"/>
            <a:ext cx="8677100" cy="205740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6-G2.2.1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human characteristics of the region under study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economic system,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governmental system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etc.).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6-G4.4.1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factors that contribute to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and cooperation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of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resources,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wealth,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diversity). </a:t>
            </a:r>
          </a:p>
          <a:p>
            <a:endParaRPr lang="en-US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53" y="381000"/>
            <a:ext cx="4518575" cy="608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33400" y="3810000"/>
            <a:ext cx="6629400" cy="1219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“War would have ended years ago, but for Russians’ cursed ability to endure suffering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.”</a:t>
            </a:r>
          </a:p>
          <a:p>
            <a:pPr algn="ctr"/>
            <a:endParaRPr lang="en-US" sz="5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Zhivago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58" y="381000"/>
            <a:ext cx="4764965" cy="6080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3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2016, 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 red square panora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07680" cy="6080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2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5760720" cy="38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764965" cy="3119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1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718820"/>
            <a:ext cx="8107680" cy="540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8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718820"/>
            <a:ext cx="8107680" cy="540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5257800" cy="3505200"/>
          </a:xfrm>
          <a:prstGeom prst="rect">
            <a:avLst/>
          </a:prstGeom>
          <a:noFill/>
          <a:ln>
            <a:noFill/>
          </a:ln>
          <a:effectLst>
            <a:outerShdw blurRad="165100" dist="127000" dir="7740000" sx="108000" sy="108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7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718820"/>
            <a:ext cx="8107680" cy="540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1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53" y="381000"/>
            <a:ext cx="4518575" cy="6080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3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554" y="1981200"/>
            <a:ext cx="8050046" cy="403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381000" y="838200"/>
            <a:ext cx="5791200" cy="9144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all the times when the city lost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one-fourth of its population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554" y="1981200"/>
            <a:ext cx="8050046" cy="403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381000" y="838200"/>
            <a:ext cx="5791200" cy="9144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all the times when the city lost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one-fourth of its population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29000" y="3200400"/>
            <a:ext cx="2514600" cy="457200"/>
          </a:xfrm>
          <a:prstGeom prst="ellipse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1114" y="3163277"/>
            <a:ext cx="4235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X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989" y="4171890"/>
            <a:ext cx="341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?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293" y="4618204"/>
            <a:ext cx="3417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?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</TotalTime>
  <Words>137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History Timeline of  Moscow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Footprints of the Kleptocracy</dc:title>
  <dc:creator>PG</dc:creator>
  <cp:lastModifiedBy>PG</cp:lastModifiedBy>
  <cp:revision>27</cp:revision>
  <dcterms:created xsi:type="dcterms:W3CDTF">2016-02-22T21:36:28Z</dcterms:created>
  <dcterms:modified xsi:type="dcterms:W3CDTF">2016-03-01T02:28:47Z</dcterms:modified>
</cp:coreProperties>
</file>