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60" r:id="rId6"/>
    <p:sldId id="326" r:id="rId7"/>
    <p:sldId id="261" r:id="rId8"/>
    <p:sldId id="257" r:id="rId9"/>
    <p:sldId id="281" r:id="rId10"/>
    <p:sldId id="358" r:id="rId11"/>
    <p:sldId id="282" r:id="rId12"/>
    <p:sldId id="280" r:id="rId13"/>
    <p:sldId id="286" r:id="rId14"/>
    <p:sldId id="284" r:id="rId15"/>
    <p:sldId id="287" r:id="rId16"/>
    <p:sldId id="288" r:id="rId17"/>
    <p:sldId id="289" r:id="rId18"/>
    <p:sldId id="352" r:id="rId19"/>
    <p:sldId id="353" r:id="rId20"/>
    <p:sldId id="292" r:id="rId21"/>
    <p:sldId id="354" r:id="rId22"/>
    <p:sldId id="296" r:id="rId23"/>
    <p:sldId id="340" r:id="rId24"/>
    <p:sldId id="297" r:id="rId25"/>
    <p:sldId id="298" r:id="rId26"/>
    <p:sldId id="299" r:id="rId27"/>
    <p:sldId id="300" r:id="rId28"/>
    <p:sldId id="349" r:id="rId29"/>
    <p:sldId id="293" r:id="rId30"/>
    <p:sldId id="357" r:id="rId31"/>
    <p:sldId id="359" r:id="rId32"/>
    <p:sldId id="303" r:id="rId33"/>
    <p:sldId id="302" r:id="rId34"/>
    <p:sldId id="304" r:id="rId35"/>
    <p:sldId id="360" r:id="rId36"/>
    <p:sldId id="305" r:id="rId37"/>
    <p:sldId id="306" r:id="rId38"/>
    <p:sldId id="307" r:id="rId39"/>
    <p:sldId id="308" r:id="rId40"/>
    <p:sldId id="310" r:id="rId41"/>
    <p:sldId id="361" r:id="rId42"/>
    <p:sldId id="313" r:id="rId43"/>
    <p:sldId id="315" r:id="rId44"/>
    <p:sldId id="314" r:id="rId45"/>
    <p:sldId id="283" r:id="rId46"/>
    <p:sldId id="259" r:id="rId47"/>
    <p:sldId id="328" r:id="rId48"/>
    <p:sldId id="263" r:id="rId49"/>
    <p:sldId id="316" r:id="rId50"/>
    <p:sldId id="318" r:id="rId51"/>
    <p:sldId id="274" r:id="rId52"/>
    <p:sldId id="275" r:id="rId53"/>
    <p:sldId id="276" r:id="rId54"/>
    <p:sldId id="329" r:id="rId55"/>
    <p:sldId id="273" r:id="rId56"/>
    <p:sldId id="262" r:id="rId57"/>
    <p:sldId id="264" r:id="rId58"/>
    <p:sldId id="265" r:id="rId59"/>
    <p:sldId id="266" r:id="rId60"/>
    <p:sldId id="268" r:id="rId61"/>
    <p:sldId id="269" r:id="rId62"/>
    <p:sldId id="319" r:id="rId63"/>
    <p:sldId id="320" r:id="rId64"/>
    <p:sldId id="321" r:id="rId65"/>
    <p:sldId id="270" r:id="rId66"/>
    <p:sldId id="271" r:id="rId67"/>
    <p:sldId id="322" r:id="rId68"/>
    <p:sldId id="323" r:id="rId69"/>
    <p:sldId id="346" r:id="rId70"/>
    <p:sldId id="272" r:id="rId71"/>
    <p:sldId id="347" r:id="rId72"/>
    <p:sldId id="324" r:id="rId73"/>
    <p:sldId id="330" r:id="rId74"/>
    <p:sldId id="344" r:id="rId75"/>
    <p:sldId id="362" r:id="rId76"/>
    <p:sldId id="331" r:id="rId77"/>
    <p:sldId id="345" r:id="rId78"/>
    <p:sldId id="336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991"/>
    <a:srgbClr val="334F36"/>
    <a:srgbClr val="006666"/>
    <a:srgbClr val="FAC090"/>
    <a:srgbClr val="E46C0A"/>
    <a:srgbClr val="3E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7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9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1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E421-C016-4B0B-B804-DDAB1841DD9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E5A9-1861-4737-B481-248F4309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24400" y="533400"/>
            <a:ext cx="4038600" cy="228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Origin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of the 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Indo-European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Family of Languages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304800"/>
            <a:ext cx="4648200" cy="2819400"/>
          </a:xfrm>
          <a:prstGeom prst="roundRect">
            <a:avLst>
              <a:gd name="adj" fmla="val 894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concerned about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grasslands in the middle of Eurasia?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1790700"/>
            <a:ext cx="4343400" cy="1181100"/>
          </a:xfrm>
          <a:prstGeom prst="roundRect">
            <a:avLst>
              <a:gd name="adj" fmla="val 396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because our language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lot of important inventions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 from this part of the world.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2286000"/>
            <a:ext cx="3200400" cy="3429000"/>
          </a:xfrm>
          <a:prstGeom prst="roundRect">
            <a:avLst>
              <a:gd name="adj" fmla="val 78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That’s true,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we speak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English, Spanish,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Swedish, Italian,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German, Russian,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Greek, Persian,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Hindi, Bengali,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many others.</a:t>
            </a:r>
          </a:p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304800"/>
            <a:ext cx="4648200" cy="2819400"/>
          </a:xfrm>
          <a:prstGeom prst="roundRect">
            <a:avLst>
              <a:gd name="adj" fmla="val 894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concerned about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grasslands in the middle of Eurasia?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1790700"/>
            <a:ext cx="4343400" cy="1181100"/>
          </a:xfrm>
          <a:prstGeom prst="roundRect">
            <a:avLst>
              <a:gd name="adj" fmla="val 396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because our language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lot of important inventions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 from this part of the world.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2286000"/>
            <a:ext cx="3200400" cy="3429000"/>
          </a:xfrm>
          <a:prstGeom prst="roundRect">
            <a:avLst>
              <a:gd name="adj" fmla="val 78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PS. That’s true,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we speak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English, Spanish,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Swedish, Italian,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German, Russian,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Greek, Persian,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Hindi, Bengali,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many others.</a:t>
            </a:r>
          </a:p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this be?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57800" y="5029200"/>
            <a:ext cx="3581400" cy="990600"/>
          </a:xfrm>
          <a:prstGeom prst="roundRect">
            <a:avLst>
              <a:gd name="adj" fmla="val 7876"/>
            </a:avLst>
          </a:prstGeom>
          <a:solidFill>
            <a:srgbClr val="EF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this be?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86400" y="381000"/>
            <a:ext cx="3200400" cy="22098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7000 years ago,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people lived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forested valleys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edges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vast grasslands.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553200" y="2819400"/>
            <a:ext cx="1676400" cy="838200"/>
          </a:xfrm>
          <a:prstGeom prst="wedgeRoundRectCallout">
            <a:avLst>
              <a:gd name="adj1" fmla="val -210659"/>
              <a:gd name="adj2" fmla="val 2944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places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this!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381000"/>
            <a:ext cx="3200400" cy="22098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7000 years ago,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people lived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forested valleys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edges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vast grasslands.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0" y="1415142"/>
            <a:ext cx="3200400" cy="3004458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lived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wooden houses,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ate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streams,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trees,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horses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(which they hunted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the woods and grasslands).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86400" y="381000"/>
            <a:ext cx="3200400" cy="25908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thousand years,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population grew.</a:t>
            </a: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Hunting became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harder, after</a:t>
            </a:r>
            <a:endParaRPr lang="en-US" sz="9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killed most of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big, slow animals!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86400" y="381000"/>
            <a:ext cx="3200400" cy="25908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thousand years,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population grew.</a:t>
            </a: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Hunting became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harder, after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killed most of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big, slow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animals!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2743200"/>
            <a:ext cx="3200400" cy="22098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learned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keep horses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milk and meat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their hunting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not successful.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34000" y="838200"/>
            <a:ext cx="3200400" cy="25908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kept growing.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Hunting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herding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 harder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grass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overgrazed.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34000" y="838200"/>
            <a:ext cx="3200400" cy="25908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kept growing.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Hunting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herding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 harder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grass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overgrazed.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70714" y="1752600"/>
            <a:ext cx="3200400" cy="20574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learned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horses.</a:t>
            </a: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invented things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ropes and bridles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control the horses.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34000" y="838200"/>
            <a:ext cx="3200400" cy="25908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kept growing.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Hunting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herding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 harder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grass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overgrazed.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70714" y="1752600"/>
            <a:ext cx="3200400" cy="20574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learned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horses.</a:t>
            </a: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invented things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ropes and bridles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control the horses.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2667000"/>
            <a:ext cx="3200400" cy="15240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allowed them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much farther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 from the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valleys.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57800" y="609600"/>
            <a:ext cx="3200400" cy="2133600"/>
          </a:xfrm>
          <a:prstGeom prst="roundRect">
            <a:avLst>
              <a:gd name="adj" fmla="val 76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photo shows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edge of the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 “steppes”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(grasslands)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central Asia.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14400" y="495300"/>
            <a:ext cx="1219200" cy="533400"/>
          </a:xfrm>
          <a:prstGeom prst="wedgeRoundRectCallout">
            <a:avLst>
              <a:gd name="adj1" fmla="val -98542"/>
              <a:gd name="adj2" fmla="val 31072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28800" y="495300"/>
            <a:ext cx="1219200" cy="533400"/>
          </a:xfrm>
          <a:prstGeom prst="wedgeRoundRectCallout">
            <a:avLst>
              <a:gd name="adj1" fmla="val -60180"/>
              <a:gd name="adj2" fmla="val 3100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048000" y="522514"/>
            <a:ext cx="1219200" cy="533400"/>
          </a:xfrm>
          <a:prstGeom prst="wedgeRoundRectCallout">
            <a:avLst>
              <a:gd name="adj1" fmla="val -40906"/>
              <a:gd name="adj2" fmla="val 25977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52900" y="522514"/>
            <a:ext cx="1219200" cy="533400"/>
          </a:xfrm>
          <a:prstGeom prst="wedgeRoundRectCallout">
            <a:avLst>
              <a:gd name="adj1" fmla="val -6977"/>
              <a:gd name="adj2" fmla="val 2516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762500" y="522514"/>
            <a:ext cx="1219200" cy="533400"/>
          </a:xfrm>
          <a:prstGeom prst="wedgeRoundRectCallout">
            <a:avLst>
              <a:gd name="adj1" fmla="val 67653"/>
              <a:gd name="adj2" fmla="val 3050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15000" y="522514"/>
            <a:ext cx="1219200" cy="533400"/>
          </a:xfrm>
          <a:prstGeom prst="wedgeRoundRectCallout">
            <a:avLst>
              <a:gd name="adj1" fmla="val 110172"/>
              <a:gd name="adj2" fmla="val 3174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858000" y="495300"/>
            <a:ext cx="1219200" cy="533400"/>
          </a:xfrm>
          <a:prstGeom prst="wedgeRoundRectCallout">
            <a:avLst>
              <a:gd name="adj1" fmla="val 100227"/>
              <a:gd name="adj2" fmla="val 27786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81000"/>
            <a:ext cx="8001000" cy="762000"/>
          </a:xfrm>
          <a:prstGeom prst="roundRect">
            <a:avLst>
              <a:gd name="adj" fmla="val 9104"/>
            </a:avLst>
          </a:prstGeom>
          <a:solidFill>
            <a:srgbClr val="EF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this land became available for horse herding.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14400" y="495300"/>
            <a:ext cx="1219200" cy="533400"/>
          </a:xfrm>
          <a:prstGeom prst="wedgeRoundRectCallout">
            <a:avLst>
              <a:gd name="adj1" fmla="val -98542"/>
              <a:gd name="adj2" fmla="val 31072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28800" y="495300"/>
            <a:ext cx="1219200" cy="533400"/>
          </a:xfrm>
          <a:prstGeom prst="wedgeRoundRectCallout">
            <a:avLst>
              <a:gd name="adj1" fmla="val -60180"/>
              <a:gd name="adj2" fmla="val 3100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048000" y="522514"/>
            <a:ext cx="1219200" cy="533400"/>
          </a:xfrm>
          <a:prstGeom prst="wedgeRoundRectCallout">
            <a:avLst>
              <a:gd name="adj1" fmla="val -40906"/>
              <a:gd name="adj2" fmla="val 25977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52900" y="522514"/>
            <a:ext cx="1219200" cy="533400"/>
          </a:xfrm>
          <a:prstGeom prst="wedgeRoundRectCallout">
            <a:avLst>
              <a:gd name="adj1" fmla="val -6977"/>
              <a:gd name="adj2" fmla="val 2516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762500" y="522514"/>
            <a:ext cx="1219200" cy="533400"/>
          </a:xfrm>
          <a:prstGeom prst="wedgeRoundRectCallout">
            <a:avLst>
              <a:gd name="adj1" fmla="val 67653"/>
              <a:gd name="adj2" fmla="val 3050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15000" y="522514"/>
            <a:ext cx="1219200" cy="533400"/>
          </a:xfrm>
          <a:prstGeom prst="wedgeRoundRectCallout">
            <a:avLst>
              <a:gd name="adj1" fmla="val 110172"/>
              <a:gd name="adj2" fmla="val 31741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858000" y="495300"/>
            <a:ext cx="1219200" cy="533400"/>
          </a:xfrm>
          <a:prstGeom prst="wedgeRoundRectCallout">
            <a:avLst>
              <a:gd name="adj1" fmla="val 100227"/>
              <a:gd name="adj2" fmla="val 27786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81000"/>
            <a:ext cx="8001000" cy="762000"/>
          </a:xfrm>
          <a:prstGeom prst="roundRect">
            <a:avLst>
              <a:gd name="adj" fmla="val 9104"/>
            </a:avLst>
          </a:prstGeom>
          <a:solidFill>
            <a:srgbClr val="EF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this land became available for horse herding.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70714" y="1600200"/>
            <a:ext cx="3200400" cy="20574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began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sell horses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people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regions.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5800" y="685800"/>
            <a:ext cx="7696200" cy="52578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climate turned colder.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5800" y="685800"/>
            <a:ext cx="7696200" cy="52578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climate turned colder.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people moved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of the Black Sea.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5800" y="685800"/>
            <a:ext cx="7696200" cy="52578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climate turned colder.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people moved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of the Black Sea.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4600" y="2514600"/>
            <a:ext cx="3886200" cy="12192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later, some of them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 known as the Hittites.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see them again,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little later.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5800" y="685800"/>
            <a:ext cx="7696200" cy="52578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climate turned colder.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people moved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of the Black Sea.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2438400"/>
            <a:ext cx="5181600" cy="12192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moved far to the east,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some high mountains.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5800" y="685800"/>
            <a:ext cx="7696200" cy="52578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climate turned colder.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people moved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of the Black Sea.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2438400"/>
            <a:ext cx="5181600" cy="12192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moved far to the east,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some high mountains.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2600" y="3429000"/>
            <a:ext cx="5410200" cy="11049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people, called  the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Tocharians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 as hunters, herders, and traders for a long time.</a:t>
            </a:r>
          </a:p>
          <a:p>
            <a:pPr algn="ctr"/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they mostly disappeared.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5800" y="685800"/>
            <a:ext cx="7696200" cy="52578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climate turned colder.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people moved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of the Black Sea.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2438400"/>
            <a:ext cx="5181600" cy="12192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moved far to the east,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some high mountains.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3429000"/>
            <a:ext cx="5410200" cy="11049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people, called  the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Tocharians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 as hunters, herders, and traders for a long time.</a:t>
            </a:r>
          </a:p>
          <a:p>
            <a:pPr algn="ctr"/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they mostly disappeared.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3581400"/>
            <a:ext cx="7010400" cy="12192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them may have joined the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Xiongnu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people.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horse-riding warriors who sometimes attacked the Chinese.</a:t>
            </a:r>
          </a:p>
          <a:p>
            <a:pPr algn="ctr"/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later, others may have joined the Mongols.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horse-riding warriors who attacked China 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5800" y="685800"/>
            <a:ext cx="7696200" cy="52578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climate turned colder.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people moved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of the Black Sea.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2438400"/>
            <a:ext cx="5181600" cy="12192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moved far to the east,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some high mountains.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3429000"/>
            <a:ext cx="5410200" cy="11049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people, called  the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Tocharians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 as hunters, herders, and traders for a long time.</a:t>
            </a:r>
          </a:p>
          <a:p>
            <a:pPr algn="ctr"/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they mostly disappeared.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3581400"/>
            <a:ext cx="7010400" cy="1219200"/>
          </a:xfrm>
          <a:prstGeom prst="roundRect">
            <a:avLst>
              <a:gd name="adj" fmla="val 475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them may have joined the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Xiongnu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people.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horse-riding warriors who sometimes attacked the Chinese.</a:t>
            </a:r>
          </a:p>
          <a:p>
            <a:pPr algn="ctr"/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later, others may have joined the Mongols.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horse-riding warriors who attacked China 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24200" y="2590800"/>
            <a:ext cx="3886200" cy="2449286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Meanwhile,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in the steppe region,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370114"/>
            <a:ext cx="4419600" cy="1458686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3500 BCE,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got warmer,</a:t>
            </a:r>
          </a:p>
          <a:p>
            <a:pPr algn="ctr"/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people discovered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build wagons.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2667000"/>
            <a:ext cx="7326087" cy="366848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867400" y="304800"/>
            <a:ext cx="2971800" cy="1828800"/>
          </a:xfrm>
          <a:prstGeom prst="wedgeRoundRectCallout">
            <a:avLst>
              <a:gd name="adj1" fmla="val -64392"/>
              <a:gd name="adj2" fmla="val 13282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grasslands are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Black 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Caspian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</a:t>
            </a:r>
          </a:p>
          <a:p>
            <a:pPr algn="ctr"/>
            <a:endParaRPr lang="en-US" sz="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extend across Eurasia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southeast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northern China.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370114"/>
            <a:ext cx="4419600" cy="1458686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3500 BCE,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got warmer,</a:t>
            </a:r>
          </a:p>
          <a:p>
            <a:pPr algn="ctr"/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people discovered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build wagons.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1447800"/>
            <a:ext cx="2667000" cy="15240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Wagons let them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even farther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 from the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valleys.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370114"/>
            <a:ext cx="4419600" cy="1458686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3500 BCE,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got warmer,</a:t>
            </a:r>
          </a:p>
          <a:p>
            <a:pPr algn="ctr"/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people discovered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build wagons.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1447800"/>
            <a:ext cx="2667000" cy="15240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Wagons let them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even farther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 from the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valleys.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2546788"/>
            <a:ext cx="2721429" cy="17907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could camp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wagons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stay away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weeks at a time.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38400" y="304800"/>
            <a:ext cx="3962400" cy="24384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population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grew very rapidly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than 500 years.</a:t>
            </a:r>
          </a:p>
          <a:p>
            <a:pPr algn="ctr"/>
            <a:endParaRPr lang="en-US" sz="9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steppe people spread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several directions.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0" y="609600"/>
            <a:ext cx="2743200" cy="21336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long story,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we’ll tell it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quickly.</a:t>
            </a: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 we’ll put it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map.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1200" y="990600"/>
            <a:ext cx="5181600" cy="50292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the story: 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Some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moved northwest.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They became German, Dutch,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Danish, Swedish, Norwegian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. . .</a:t>
            </a:r>
          </a:p>
          <a:p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Some went west.  They became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Celts, Scots, Irish, Welsh, Romans,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Spanish, French, Italian, Romanian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  <a:p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Some went north.  They became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Ukrainian, Russian, Polish, . . .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Later, some went southwest.  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They became Greek, Serbian, . . . 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Still later, some went southeast.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They became Persian, Indic, . . 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1200" y="990600"/>
            <a:ext cx="5181600" cy="50292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the story: 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Some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moved northwest.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They became German, Dutch,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Danish, Swedish, Norwegian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. . .</a:t>
            </a:r>
          </a:p>
          <a:p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Some went west.  They became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Celts, Scots, Irish, Welsh, Romans,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Spanish, French, Italian, Romanian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  <a:p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Some went north.  They became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Ukrainian, Russian, Polish, . . .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Later, some went southwest.  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They became Greek, Serbian, . . . 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Still later, some went southeast.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They became Persian, Indic, . . 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2438400"/>
            <a:ext cx="3733800" cy="2743200"/>
          </a:xfrm>
          <a:prstGeom prst="roundRect">
            <a:avLst/>
          </a:prstGeom>
          <a:solidFill>
            <a:srgbClr val="EF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short,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became known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many other names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Ireland to Russia,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Spain to India.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47800" y="304800"/>
            <a:ext cx="6248400" cy="2743200"/>
          </a:xfrm>
          <a:prstGeom prst="roundRect">
            <a:avLst>
              <a:gd name="adj" fmla="val 910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stop a minute,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ask a question:</a:t>
            </a:r>
          </a:p>
          <a:p>
            <a:pPr algn="ctr"/>
            <a:endParaRPr lang="en-US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steppe people were so important,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didn’t we read about them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were studying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ancient river civilizations?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00200" y="304800"/>
            <a:ext cx="5791200" cy="41148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reasons:</a:t>
            </a: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00200" y="304800"/>
            <a:ext cx="5791200" cy="41148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reasons:</a:t>
            </a: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838200"/>
            <a:ext cx="5410200" cy="12954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Until 1990, this area was controlled </a:t>
            </a:r>
          </a:p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by the Soviet Union – it was hard for</a:t>
            </a:r>
            <a:b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other archaeologists to study there. </a:t>
            </a:r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00200" y="304800"/>
            <a:ext cx="5791200" cy="41148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reasons:</a:t>
            </a: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838200"/>
            <a:ext cx="5410200" cy="12954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Until 1990, this area was controlled </a:t>
            </a:r>
          </a:p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by the Soviet Union – it was hard for</a:t>
            </a:r>
            <a:b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other archaeologists to study there. </a:t>
            </a:r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1981200"/>
            <a:ext cx="5410200" cy="11430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This is a contested part of the world.</a:t>
            </a:r>
          </a:p>
          <a:p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Chechnya, Crimea, Ukraine – all places</a:t>
            </a:r>
            <a:b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where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have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fighting.</a:t>
            </a:r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2667000"/>
            <a:ext cx="7326087" cy="366848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971800" y="533400"/>
            <a:ext cx="3505200" cy="1600200"/>
          </a:xfrm>
          <a:prstGeom prst="wedgeRoundRectCallout">
            <a:avLst>
              <a:gd name="adj1" fmla="val -80987"/>
              <a:gd name="adj2" fmla="val 14141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in central Asia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and usually dry,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central Canada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(which is also a grassland).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971800" y="533400"/>
            <a:ext cx="3505200" cy="1600200"/>
          </a:xfrm>
          <a:prstGeom prst="wedgeRoundRectCallout">
            <a:avLst>
              <a:gd name="adj1" fmla="val 19014"/>
              <a:gd name="adj2" fmla="val 14277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in this region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and usually dry,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central Canada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(which is also a grassland).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00200" y="304800"/>
            <a:ext cx="5791200" cy="41148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reasons:</a:t>
            </a: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838200"/>
            <a:ext cx="5562600" cy="12954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Until 1990, this area was controlled </a:t>
            </a:r>
          </a:p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by the Soviet Union – it was hard for</a:t>
            </a:r>
            <a:b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other archaeologists to study there. </a:t>
            </a:r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1981200"/>
            <a:ext cx="5410200" cy="11430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This is a contested part of the world.</a:t>
            </a:r>
          </a:p>
          <a:p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Chechnya, Crimea, Ukraine – all places</a:t>
            </a:r>
            <a:b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where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have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fighting.</a:t>
            </a:r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3124200"/>
            <a:ext cx="5410200" cy="9144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old days, these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temporary houses made of </a:t>
            </a:r>
            <a:r>
              <a:rPr lang="en-US" sz="2000" b="1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    </a:t>
            </a:r>
          </a:p>
          <a:p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 in </a:t>
            </a:r>
            <a:r>
              <a:rPr lang="en-US" sz="2000" b="1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wagons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of the year.</a:t>
            </a:r>
          </a:p>
        </p:txBody>
      </p:sp>
    </p:spTree>
    <p:extLst>
      <p:ext uri="{BB962C8B-B14F-4D97-AF65-F5344CB8AC3E}">
        <p14:creationId xmlns:p14="http://schemas.microsoft.com/office/powerpoint/2010/main" val="4085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00200" y="304800"/>
            <a:ext cx="5791200" cy="41148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reasons:</a:t>
            </a: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838200"/>
            <a:ext cx="5562600" cy="12954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Until 1990, this area was controlled </a:t>
            </a:r>
          </a:p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by the Soviet Union – it was hard for</a:t>
            </a:r>
            <a:b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other archaeologists to study there. </a:t>
            </a:r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1981200"/>
            <a:ext cx="5410200" cy="11430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This is a contested part of the world.</a:t>
            </a:r>
          </a:p>
          <a:p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Chechnya, Crimea, Ukraine – all places</a:t>
            </a:r>
            <a:b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where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have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fighting.</a:t>
            </a:r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3124200"/>
            <a:ext cx="5410200" cy="914400"/>
          </a:xfrm>
          <a:prstGeom prst="roundRect">
            <a:avLst>
              <a:gd name="adj" fmla="val 51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old days, these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temporary houses made of </a:t>
            </a:r>
            <a:r>
              <a:rPr lang="en-US" sz="2000" b="1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    </a:t>
            </a:r>
          </a:p>
          <a:p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 in </a:t>
            </a:r>
            <a:r>
              <a:rPr lang="en-US" sz="2000" b="1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wagons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of the year.</a:t>
            </a:r>
          </a:p>
        </p:txBody>
      </p:sp>
      <p:sp>
        <p:nvSpPr>
          <p:cNvPr id="9" name="Explosion 1 1"/>
          <p:cNvSpPr/>
          <p:nvPr/>
        </p:nvSpPr>
        <p:spPr>
          <a:xfrm>
            <a:off x="1143000" y="4071376"/>
            <a:ext cx="7467600" cy="1719824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1919 w 21600"/>
              <a:gd name="connsiteY20" fmla="*/ 6506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211 w 21600"/>
              <a:gd name="connsiteY18" fmla="*/ 11898 h 21600"/>
              <a:gd name="connsiteX19" fmla="*/ 0 w 21600"/>
              <a:gd name="connsiteY19" fmla="*/ 8615 h 21600"/>
              <a:gd name="connsiteX20" fmla="*/ 1919 w 21600"/>
              <a:gd name="connsiteY20" fmla="*/ 6506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017 w 21600"/>
              <a:gd name="connsiteY17" fmla="*/ 14587 h 21600"/>
              <a:gd name="connsiteX18" fmla="*/ 2211 w 21600"/>
              <a:gd name="connsiteY18" fmla="*/ 11898 h 21600"/>
              <a:gd name="connsiteX19" fmla="*/ 0 w 21600"/>
              <a:gd name="connsiteY19" fmla="*/ 8615 h 21600"/>
              <a:gd name="connsiteX20" fmla="*/ 1919 w 21600"/>
              <a:gd name="connsiteY20" fmla="*/ 6506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4817 w 21600"/>
              <a:gd name="connsiteY16" fmla="*/ 15788 h 21600"/>
              <a:gd name="connsiteX17" fmla="*/ 1017 w 21600"/>
              <a:gd name="connsiteY17" fmla="*/ 14587 h 21600"/>
              <a:gd name="connsiteX18" fmla="*/ 2211 w 21600"/>
              <a:gd name="connsiteY18" fmla="*/ 11898 h 21600"/>
              <a:gd name="connsiteX19" fmla="*/ 0 w 21600"/>
              <a:gd name="connsiteY19" fmla="*/ 8615 h 21600"/>
              <a:gd name="connsiteX20" fmla="*/ 1919 w 21600"/>
              <a:gd name="connsiteY20" fmla="*/ 6506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4817 w 21600"/>
              <a:gd name="connsiteY16" fmla="*/ 15788 h 21600"/>
              <a:gd name="connsiteX17" fmla="*/ 1237 w 21600"/>
              <a:gd name="connsiteY17" fmla="*/ 16932 h 21600"/>
              <a:gd name="connsiteX18" fmla="*/ 2211 w 21600"/>
              <a:gd name="connsiteY18" fmla="*/ 11898 h 21600"/>
              <a:gd name="connsiteX19" fmla="*/ 0 w 21600"/>
              <a:gd name="connsiteY19" fmla="*/ 8615 h 21600"/>
              <a:gd name="connsiteX20" fmla="*/ 1919 w 21600"/>
              <a:gd name="connsiteY20" fmla="*/ 6506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432 w 21600"/>
              <a:gd name="connsiteY14" fmla="*/ 16368 h 21600"/>
              <a:gd name="connsiteX15" fmla="*/ 4762 w 21600"/>
              <a:gd name="connsiteY15" fmla="*/ 17617 h 21600"/>
              <a:gd name="connsiteX16" fmla="*/ 4817 w 21600"/>
              <a:gd name="connsiteY16" fmla="*/ 15788 h 21600"/>
              <a:gd name="connsiteX17" fmla="*/ 1237 w 21600"/>
              <a:gd name="connsiteY17" fmla="*/ 16932 h 21600"/>
              <a:gd name="connsiteX18" fmla="*/ 2211 w 21600"/>
              <a:gd name="connsiteY18" fmla="*/ 11898 h 21600"/>
              <a:gd name="connsiteX19" fmla="*/ 0 w 21600"/>
              <a:gd name="connsiteY19" fmla="*/ 8615 h 21600"/>
              <a:gd name="connsiteX20" fmla="*/ 1919 w 21600"/>
              <a:gd name="connsiteY20" fmla="*/ 6506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19737"/>
              <a:gd name="connsiteX1" fmla="*/ 14522 w 21600"/>
              <a:gd name="connsiteY1" fmla="*/ 0 h 19737"/>
              <a:gd name="connsiteX2" fmla="*/ 14155 w 21600"/>
              <a:gd name="connsiteY2" fmla="*/ 5325 h 19737"/>
              <a:gd name="connsiteX3" fmla="*/ 18380 w 21600"/>
              <a:gd name="connsiteY3" fmla="*/ 4457 h 19737"/>
              <a:gd name="connsiteX4" fmla="*/ 16702 w 21600"/>
              <a:gd name="connsiteY4" fmla="*/ 7315 h 19737"/>
              <a:gd name="connsiteX5" fmla="*/ 21097 w 21600"/>
              <a:gd name="connsiteY5" fmla="*/ 8137 h 19737"/>
              <a:gd name="connsiteX6" fmla="*/ 17607 w 21600"/>
              <a:gd name="connsiteY6" fmla="*/ 10475 h 19737"/>
              <a:gd name="connsiteX7" fmla="*/ 21600 w 21600"/>
              <a:gd name="connsiteY7" fmla="*/ 13290 h 19737"/>
              <a:gd name="connsiteX8" fmla="*/ 16837 w 21600"/>
              <a:gd name="connsiteY8" fmla="*/ 12942 h 19737"/>
              <a:gd name="connsiteX9" fmla="*/ 18145 w 21600"/>
              <a:gd name="connsiteY9" fmla="*/ 18095 h 19737"/>
              <a:gd name="connsiteX10" fmla="*/ 14020 w 21600"/>
              <a:gd name="connsiteY10" fmla="*/ 14457 h 19737"/>
              <a:gd name="connsiteX11" fmla="*/ 13247 w 21600"/>
              <a:gd name="connsiteY11" fmla="*/ 19737 h 19737"/>
              <a:gd name="connsiteX12" fmla="*/ 10532 w 21600"/>
              <a:gd name="connsiteY12" fmla="*/ 14935 h 19737"/>
              <a:gd name="connsiteX13" fmla="*/ 8831 w 21600"/>
              <a:gd name="connsiteY13" fmla="*/ 19008 h 19737"/>
              <a:gd name="connsiteX14" fmla="*/ 7432 w 21600"/>
              <a:gd name="connsiteY14" fmla="*/ 16368 h 19737"/>
              <a:gd name="connsiteX15" fmla="*/ 4762 w 21600"/>
              <a:gd name="connsiteY15" fmla="*/ 17617 h 19737"/>
              <a:gd name="connsiteX16" fmla="*/ 4817 w 21600"/>
              <a:gd name="connsiteY16" fmla="*/ 15788 h 19737"/>
              <a:gd name="connsiteX17" fmla="*/ 1237 w 21600"/>
              <a:gd name="connsiteY17" fmla="*/ 16932 h 19737"/>
              <a:gd name="connsiteX18" fmla="*/ 2211 w 21600"/>
              <a:gd name="connsiteY18" fmla="*/ 11898 h 19737"/>
              <a:gd name="connsiteX19" fmla="*/ 0 w 21600"/>
              <a:gd name="connsiteY19" fmla="*/ 8615 h 19737"/>
              <a:gd name="connsiteX20" fmla="*/ 1919 w 21600"/>
              <a:gd name="connsiteY20" fmla="*/ 6506 h 19737"/>
              <a:gd name="connsiteX21" fmla="*/ 370 w 21600"/>
              <a:gd name="connsiteY21" fmla="*/ 2295 h 19737"/>
              <a:gd name="connsiteX22" fmla="*/ 7312 w 21600"/>
              <a:gd name="connsiteY22" fmla="*/ 6320 h 19737"/>
              <a:gd name="connsiteX23" fmla="*/ 8352 w 21600"/>
              <a:gd name="connsiteY23" fmla="*/ 2295 h 19737"/>
              <a:gd name="connsiteX24" fmla="*/ 10800 w 21600"/>
              <a:gd name="connsiteY24" fmla="*/ 5800 h 19737"/>
              <a:gd name="connsiteX0" fmla="*/ 10800 w 21600"/>
              <a:gd name="connsiteY0" fmla="*/ 5800 h 19008"/>
              <a:gd name="connsiteX1" fmla="*/ 14522 w 21600"/>
              <a:gd name="connsiteY1" fmla="*/ 0 h 19008"/>
              <a:gd name="connsiteX2" fmla="*/ 14155 w 21600"/>
              <a:gd name="connsiteY2" fmla="*/ 5325 h 19008"/>
              <a:gd name="connsiteX3" fmla="*/ 18380 w 21600"/>
              <a:gd name="connsiteY3" fmla="*/ 4457 h 19008"/>
              <a:gd name="connsiteX4" fmla="*/ 16702 w 21600"/>
              <a:gd name="connsiteY4" fmla="*/ 7315 h 19008"/>
              <a:gd name="connsiteX5" fmla="*/ 21097 w 21600"/>
              <a:gd name="connsiteY5" fmla="*/ 8137 h 19008"/>
              <a:gd name="connsiteX6" fmla="*/ 17607 w 21600"/>
              <a:gd name="connsiteY6" fmla="*/ 10475 h 19008"/>
              <a:gd name="connsiteX7" fmla="*/ 21600 w 21600"/>
              <a:gd name="connsiteY7" fmla="*/ 13290 h 19008"/>
              <a:gd name="connsiteX8" fmla="*/ 16837 w 21600"/>
              <a:gd name="connsiteY8" fmla="*/ 12942 h 19008"/>
              <a:gd name="connsiteX9" fmla="*/ 18145 w 21600"/>
              <a:gd name="connsiteY9" fmla="*/ 18095 h 19008"/>
              <a:gd name="connsiteX10" fmla="*/ 14020 w 21600"/>
              <a:gd name="connsiteY10" fmla="*/ 14457 h 19008"/>
              <a:gd name="connsiteX11" fmla="*/ 12649 w 21600"/>
              <a:gd name="connsiteY11" fmla="*/ 17515 h 19008"/>
              <a:gd name="connsiteX12" fmla="*/ 10532 w 21600"/>
              <a:gd name="connsiteY12" fmla="*/ 14935 h 19008"/>
              <a:gd name="connsiteX13" fmla="*/ 8831 w 21600"/>
              <a:gd name="connsiteY13" fmla="*/ 19008 h 19008"/>
              <a:gd name="connsiteX14" fmla="*/ 7432 w 21600"/>
              <a:gd name="connsiteY14" fmla="*/ 16368 h 19008"/>
              <a:gd name="connsiteX15" fmla="*/ 4762 w 21600"/>
              <a:gd name="connsiteY15" fmla="*/ 17617 h 19008"/>
              <a:gd name="connsiteX16" fmla="*/ 4817 w 21600"/>
              <a:gd name="connsiteY16" fmla="*/ 15788 h 19008"/>
              <a:gd name="connsiteX17" fmla="*/ 1237 w 21600"/>
              <a:gd name="connsiteY17" fmla="*/ 16932 h 19008"/>
              <a:gd name="connsiteX18" fmla="*/ 2211 w 21600"/>
              <a:gd name="connsiteY18" fmla="*/ 11898 h 19008"/>
              <a:gd name="connsiteX19" fmla="*/ 0 w 21600"/>
              <a:gd name="connsiteY19" fmla="*/ 8615 h 19008"/>
              <a:gd name="connsiteX20" fmla="*/ 1919 w 21600"/>
              <a:gd name="connsiteY20" fmla="*/ 6506 h 19008"/>
              <a:gd name="connsiteX21" fmla="*/ 370 w 21600"/>
              <a:gd name="connsiteY21" fmla="*/ 2295 h 19008"/>
              <a:gd name="connsiteX22" fmla="*/ 7312 w 21600"/>
              <a:gd name="connsiteY22" fmla="*/ 6320 h 19008"/>
              <a:gd name="connsiteX23" fmla="*/ 8352 w 21600"/>
              <a:gd name="connsiteY23" fmla="*/ 2295 h 19008"/>
              <a:gd name="connsiteX24" fmla="*/ 10800 w 21600"/>
              <a:gd name="connsiteY24" fmla="*/ 5800 h 19008"/>
              <a:gd name="connsiteX0" fmla="*/ 10800 w 21600"/>
              <a:gd name="connsiteY0" fmla="*/ 5800 h 19008"/>
              <a:gd name="connsiteX1" fmla="*/ 14522 w 21600"/>
              <a:gd name="connsiteY1" fmla="*/ 0 h 19008"/>
              <a:gd name="connsiteX2" fmla="*/ 14155 w 21600"/>
              <a:gd name="connsiteY2" fmla="*/ 5325 h 19008"/>
              <a:gd name="connsiteX3" fmla="*/ 18380 w 21600"/>
              <a:gd name="connsiteY3" fmla="*/ 4457 h 19008"/>
              <a:gd name="connsiteX4" fmla="*/ 16702 w 21600"/>
              <a:gd name="connsiteY4" fmla="*/ 7315 h 19008"/>
              <a:gd name="connsiteX5" fmla="*/ 21097 w 21600"/>
              <a:gd name="connsiteY5" fmla="*/ 8137 h 19008"/>
              <a:gd name="connsiteX6" fmla="*/ 17607 w 21600"/>
              <a:gd name="connsiteY6" fmla="*/ 10475 h 19008"/>
              <a:gd name="connsiteX7" fmla="*/ 21600 w 21600"/>
              <a:gd name="connsiteY7" fmla="*/ 13290 h 19008"/>
              <a:gd name="connsiteX8" fmla="*/ 16837 w 21600"/>
              <a:gd name="connsiteY8" fmla="*/ 12942 h 19008"/>
              <a:gd name="connsiteX9" fmla="*/ 17673 w 21600"/>
              <a:gd name="connsiteY9" fmla="*/ 15997 h 19008"/>
              <a:gd name="connsiteX10" fmla="*/ 14020 w 21600"/>
              <a:gd name="connsiteY10" fmla="*/ 14457 h 19008"/>
              <a:gd name="connsiteX11" fmla="*/ 12649 w 21600"/>
              <a:gd name="connsiteY11" fmla="*/ 17515 h 19008"/>
              <a:gd name="connsiteX12" fmla="*/ 10532 w 21600"/>
              <a:gd name="connsiteY12" fmla="*/ 14935 h 19008"/>
              <a:gd name="connsiteX13" fmla="*/ 8831 w 21600"/>
              <a:gd name="connsiteY13" fmla="*/ 19008 h 19008"/>
              <a:gd name="connsiteX14" fmla="*/ 7432 w 21600"/>
              <a:gd name="connsiteY14" fmla="*/ 16368 h 19008"/>
              <a:gd name="connsiteX15" fmla="*/ 4762 w 21600"/>
              <a:gd name="connsiteY15" fmla="*/ 17617 h 19008"/>
              <a:gd name="connsiteX16" fmla="*/ 4817 w 21600"/>
              <a:gd name="connsiteY16" fmla="*/ 15788 h 19008"/>
              <a:gd name="connsiteX17" fmla="*/ 1237 w 21600"/>
              <a:gd name="connsiteY17" fmla="*/ 16932 h 19008"/>
              <a:gd name="connsiteX18" fmla="*/ 2211 w 21600"/>
              <a:gd name="connsiteY18" fmla="*/ 11898 h 19008"/>
              <a:gd name="connsiteX19" fmla="*/ 0 w 21600"/>
              <a:gd name="connsiteY19" fmla="*/ 8615 h 19008"/>
              <a:gd name="connsiteX20" fmla="*/ 1919 w 21600"/>
              <a:gd name="connsiteY20" fmla="*/ 6506 h 19008"/>
              <a:gd name="connsiteX21" fmla="*/ 370 w 21600"/>
              <a:gd name="connsiteY21" fmla="*/ 2295 h 19008"/>
              <a:gd name="connsiteX22" fmla="*/ 7312 w 21600"/>
              <a:gd name="connsiteY22" fmla="*/ 6320 h 19008"/>
              <a:gd name="connsiteX23" fmla="*/ 8352 w 21600"/>
              <a:gd name="connsiteY23" fmla="*/ 2295 h 19008"/>
              <a:gd name="connsiteX24" fmla="*/ 10800 w 21600"/>
              <a:gd name="connsiteY24" fmla="*/ 5800 h 19008"/>
              <a:gd name="connsiteX0" fmla="*/ 10800 w 21600"/>
              <a:gd name="connsiteY0" fmla="*/ 3578 h 16786"/>
              <a:gd name="connsiteX1" fmla="*/ 13798 w 21600"/>
              <a:gd name="connsiteY1" fmla="*/ 0 h 16786"/>
              <a:gd name="connsiteX2" fmla="*/ 14155 w 21600"/>
              <a:gd name="connsiteY2" fmla="*/ 3103 h 16786"/>
              <a:gd name="connsiteX3" fmla="*/ 18380 w 21600"/>
              <a:gd name="connsiteY3" fmla="*/ 2235 h 16786"/>
              <a:gd name="connsiteX4" fmla="*/ 16702 w 21600"/>
              <a:gd name="connsiteY4" fmla="*/ 5093 h 16786"/>
              <a:gd name="connsiteX5" fmla="*/ 21097 w 21600"/>
              <a:gd name="connsiteY5" fmla="*/ 5915 h 16786"/>
              <a:gd name="connsiteX6" fmla="*/ 17607 w 21600"/>
              <a:gd name="connsiteY6" fmla="*/ 8253 h 16786"/>
              <a:gd name="connsiteX7" fmla="*/ 21600 w 21600"/>
              <a:gd name="connsiteY7" fmla="*/ 11068 h 16786"/>
              <a:gd name="connsiteX8" fmla="*/ 16837 w 21600"/>
              <a:gd name="connsiteY8" fmla="*/ 10720 h 16786"/>
              <a:gd name="connsiteX9" fmla="*/ 17673 w 21600"/>
              <a:gd name="connsiteY9" fmla="*/ 13775 h 16786"/>
              <a:gd name="connsiteX10" fmla="*/ 14020 w 21600"/>
              <a:gd name="connsiteY10" fmla="*/ 1223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370 w 21600"/>
              <a:gd name="connsiteY21" fmla="*/ 73 h 16786"/>
              <a:gd name="connsiteX22" fmla="*/ 7312 w 21600"/>
              <a:gd name="connsiteY22" fmla="*/ 4098 h 16786"/>
              <a:gd name="connsiteX23" fmla="*/ 8352 w 21600"/>
              <a:gd name="connsiteY23" fmla="*/ 73 h 16786"/>
              <a:gd name="connsiteX24" fmla="*/ 10800 w 21600"/>
              <a:gd name="connsiteY24" fmla="*/ 3578 h 16786"/>
              <a:gd name="connsiteX0" fmla="*/ 10800 w 21600"/>
              <a:gd name="connsiteY0" fmla="*/ 3578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6702 w 21600"/>
              <a:gd name="connsiteY4" fmla="*/ 5093 h 16786"/>
              <a:gd name="connsiteX5" fmla="*/ 21097 w 21600"/>
              <a:gd name="connsiteY5" fmla="*/ 5915 h 16786"/>
              <a:gd name="connsiteX6" fmla="*/ 17607 w 21600"/>
              <a:gd name="connsiteY6" fmla="*/ 8253 h 16786"/>
              <a:gd name="connsiteX7" fmla="*/ 21600 w 21600"/>
              <a:gd name="connsiteY7" fmla="*/ 11068 h 16786"/>
              <a:gd name="connsiteX8" fmla="*/ 16837 w 21600"/>
              <a:gd name="connsiteY8" fmla="*/ 10720 h 16786"/>
              <a:gd name="connsiteX9" fmla="*/ 17673 w 21600"/>
              <a:gd name="connsiteY9" fmla="*/ 13775 h 16786"/>
              <a:gd name="connsiteX10" fmla="*/ 14020 w 21600"/>
              <a:gd name="connsiteY10" fmla="*/ 1223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370 w 21600"/>
              <a:gd name="connsiteY21" fmla="*/ 73 h 16786"/>
              <a:gd name="connsiteX22" fmla="*/ 7312 w 21600"/>
              <a:gd name="connsiteY22" fmla="*/ 4098 h 16786"/>
              <a:gd name="connsiteX23" fmla="*/ 8352 w 21600"/>
              <a:gd name="connsiteY23" fmla="*/ 73 h 16786"/>
              <a:gd name="connsiteX24" fmla="*/ 10800 w 21600"/>
              <a:gd name="connsiteY24" fmla="*/ 3578 h 16786"/>
              <a:gd name="connsiteX0" fmla="*/ 10800 w 21600"/>
              <a:gd name="connsiteY0" fmla="*/ 3578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6702 w 21600"/>
              <a:gd name="connsiteY4" fmla="*/ 5093 h 16786"/>
              <a:gd name="connsiteX5" fmla="*/ 21097 w 21600"/>
              <a:gd name="connsiteY5" fmla="*/ 5915 h 16786"/>
              <a:gd name="connsiteX6" fmla="*/ 17607 w 21600"/>
              <a:gd name="connsiteY6" fmla="*/ 8253 h 16786"/>
              <a:gd name="connsiteX7" fmla="*/ 21600 w 21600"/>
              <a:gd name="connsiteY7" fmla="*/ 11068 h 16786"/>
              <a:gd name="connsiteX8" fmla="*/ 16837 w 21600"/>
              <a:gd name="connsiteY8" fmla="*/ 10720 h 16786"/>
              <a:gd name="connsiteX9" fmla="*/ 17673 w 21600"/>
              <a:gd name="connsiteY9" fmla="*/ 13775 h 16786"/>
              <a:gd name="connsiteX10" fmla="*/ 14020 w 21600"/>
              <a:gd name="connsiteY10" fmla="*/ 1223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370 w 21600"/>
              <a:gd name="connsiteY21" fmla="*/ 73 h 16786"/>
              <a:gd name="connsiteX22" fmla="*/ 7312 w 21600"/>
              <a:gd name="connsiteY22" fmla="*/ 4098 h 16786"/>
              <a:gd name="connsiteX23" fmla="*/ 8352 w 21600"/>
              <a:gd name="connsiteY23" fmla="*/ 73 h 16786"/>
              <a:gd name="connsiteX24" fmla="*/ 10800 w 21600"/>
              <a:gd name="connsiteY24" fmla="*/ 3578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6702 w 21600"/>
              <a:gd name="connsiteY4" fmla="*/ 5093 h 16786"/>
              <a:gd name="connsiteX5" fmla="*/ 21097 w 21600"/>
              <a:gd name="connsiteY5" fmla="*/ 5915 h 16786"/>
              <a:gd name="connsiteX6" fmla="*/ 17607 w 21600"/>
              <a:gd name="connsiteY6" fmla="*/ 8253 h 16786"/>
              <a:gd name="connsiteX7" fmla="*/ 21600 w 21600"/>
              <a:gd name="connsiteY7" fmla="*/ 11068 h 16786"/>
              <a:gd name="connsiteX8" fmla="*/ 16837 w 21600"/>
              <a:gd name="connsiteY8" fmla="*/ 10720 h 16786"/>
              <a:gd name="connsiteX9" fmla="*/ 17673 w 21600"/>
              <a:gd name="connsiteY9" fmla="*/ 13775 h 16786"/>
              <a:gd name="connsiteX10" fmla="*/ 14020 w 21600"/>
              <a:gd name="connsiteY10" fmla="*/ 1223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370 w 21600"/>
              <a:gd name="connsiteY21" fmla="*/ 73 h 16786"/>
              <a:gd name="connsiteX22" fmla="*/ 7312 w 21600"/>
              <a:gd name="connsiteY22" fmla="*/ 4098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6702 w 21600"/>
              <a:gd name="connsiteY4" fmla="*/ 5093 h 16786"/>
              <a:gd name="connsiteX5" fmla="*/ 21097 w 21600"/>
              <a:gd name="connsiteY5" fmla="*/ 5915 h 16786"/>
              <a:gd name="connsiteX6" fmla="*/ 17607 w 21600"/>
              <a:gd name="connsiteY6" fmla="*/ 8253 h 16786"/>
              <a:gd name="connsiteX7" fmla="*/ 21600 w 21600"/>
              <a:gd name="connsiteY7" fmla="*/ 11068 h 16786"/>
              <a:gd name="connsiteX8" fmla="*/ 16837 w 21600"/>
              <a:gd name="connsiteY8" fmla="*/ 10720 h 16786"/>
              <a:gd name="connsiteX9" fmla="*/ 17673 w 21600"/>
              <a:gd name="connsiteY9" fmla="*/ 13775 h 16786"/>
              <a:gd name="connsiteX10" fmla="*/ 14020 w 21600"/>
              <a:gd name="connsiteY10" fmla="*/ 1223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370 w 21600"/>
              <a:gd name="connsiteY21" fmla="*/ 73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6702 w 21600"/>
              <a:gd name="connsiteY4" fmla="*/ 5093 h 16786"/>
              <a:gd name="connsiteX5" fmla="*/ 21097 w 21600"/>
              <a:gd name="connsiteY5" fmla="*/ 5915 h 16786"/>
              <a:gd name="connsiteX6" fmla="*/ 17607 w 21600"/>
              <a:gd name="connsiteY6" fmla="*/ 8253 h 16786"/>
              <a:gd name="connsiteX7" fmla="*/ 21600 w 21600"/>
              <a:gd name="connsiteY7" fmla="*/ 11068 h 16786"/>
              <a:gd name="connsiteX8" fmla="*/ 16837 w 21600"/>
              <a:gd name="connsiteY8" fmla="*/ 10720 h 16786"/>
              <a:gd name="connsiteX9" fmla="*/ 17673 w 21600"/>
              <a:gd name="connsiteY9" fmla="*/ 13775 h 16786"/>
              <a:gd name="connsiteX10" fmla="*/ 14020 w 21600"/>
              <a:gd name="connsiteY10" fmla="*/ 1223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7607 w 21600"/>
              <a:gd name="connsiteY6" fmla="*/ 8253 h 16786"/>
              <a:gd name="connsiteX7" fmla="*/ 21600 w 21600"/>
              <a:gd name="connsiteY7" fmla="*/ 11068 h 16786"/>
              <a:gd name="connsiteX8" fmla="*/ 16837 w 21600"/>
              <a:gd name="connsiteY8" fmla="*/ 10720 h 16786"/>
              <a:gd name="connsiteX9" fmla="*/ 17673 w 21600"/>
              <a:gd name="connsiteY9" fmla="*/ 13775 h 16786"/>
              <a:gd name="connsiteX10" fmla="*/ 14020 w 21600"/>
              <a:gd name="connsiteY10" fmla="*/ 1223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8961 w 21600"/>
              <a:gd name="connsiteY6" fmla="*/ 8253 h 16786"/>
              <a:gd name="connsiteX7" fmla="*/ 21600 w 21600"/>
              <a:gd name="connsiteY7" fmla="*/ 11068 h 16786"/>
              <a:gd name="connsiteX8" fmla="*/ 16837 w 21600"/>
              <a:gd name="connsiteY8" fmla="*/ 10720 h 16786"/>
              <a:gd name="connsiteX9" fmla="*/ 17673 w 21600"/>
              <a:gd name="connsiteY9" fmla="*/ 13775 h 16786"/>
              <a:gd name="connsiteX10" fmla="*/ 14020 w 21600"/>
              <a:gd name="connsiteY10" fmla="*/ 1223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8961 w 21600"/>
              <a:gd name="connsiteY6" fmla="*/ 8253 h 16786"/>
              <a:gd name="connsiteX7" fmla="*/ 21600 w 21600"/>
              <a:gd name="connsiteY7" fmla="*/ 11068 h 16786"/>
              <a:gd name="connsiteX8" fmla="*/ 17593 w 21600"/>
              <a:gd name="connsiteY8" fmla="*/ 10967 h 16786"/>
              <a:gd name="connsiteX9" fmla="*/ 17673 w 21600"/>
              <a:gd name="connsiteY9" fmla="*/ 13775 h 16786"/>
              <a:gd name="connsiteX10" fmla="*/ 14020 w 21600"/>
              <a:gd name="connsiteY10" fmla="*/ 1223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8961 w 21600"/>
              <a:gd name="connsiteY6" fmla="*/ 8253 h 16786"/>
              <a:gd name="connsiteX7" fmla="*/ 21600 w 21600"/>
              <a:gd name="connsiteY7" fmla="*/ 11068 h 16786"/>
              <a:gd name="connsiteX8" fmla="*/ 17593 w 21600"/>
              <a:gd name="connsiteY8" fmla="*/ 10967 h 16786"/>
              <a:gd name="connsiteX9" fmla="*/ 17673 w 21600"/>
              <a:gd name="connsiteY9" fmla="*/ 13775 h 16786"/>
              <a:gd name="connsiteX10" fmla="*/ 14713 w 21600"/>
              <a:gd name="connsiteY10" fmla="*/ 12605 h 16786"/>
              <a:gd name="connsiteX11" fmla="*/ 12649 w 21600"/>
              <a:gd name="connsiteY11" fmla="*/ 15293 h 16786"/>
              <a:gd name="connsiteX12" fmla="*/ 10532 w 21600"/>
              <a:gd name="connsiteY12" fmla="*/ 12713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8961 w 21600"/>
              <a:gd name="connsiteY6" fmla="*/ 8253 h 16786"/>
              <a:gd name="connsiteX7" fmla="*/ 21600 w 21600"/>
              <a:gd name="connsiteY7" fmla="*/ 11068 h 16786"/>
              <a:gd name="connsiteX8" fmla="*/ 17593 w 21600"/>
              <a:gd name="connsiteY8" fmla="*/ 10967 h 16786"/>
              <a:gd name="connsiteX9" fmla="*/ 17673 w 21600"/>
              <a:gd name="connsiteY9" fmla="*/ 13775 h 16786"/>
              <a:gd name="connsiteX10" fmla="*/ 14713 w 21600"/>
              <a:gd name="connsiteY10" fmla="*/ 12605 h 16786"/>
              <a:gd name="connsiteX11" fmla="*/ 12649 w 21600"/>
              <a:gd name="connsiteY11" fmla="*/ 15293 h 16786"/>
              <a:gd name="connsiteX12" fmla="*/ 10689 w 21600"/>
              <a:gd name="connsiteY12" fmla="*/ 13700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8961 w 21600"/>
              <a:gd name="connsiteY6" fmla="*/ 8253 h 16786"/>
              <a:gd name="connsiteX7" fmla="*/ 21600 w 21600"/>
              <a:gd name="connsiteY7" fmla="*/ 11068 h 16786"/>
              <a:gd name="connsiteX8" fmla="*/ 17593 w 21600"/>
              <a:gd name="connsiteY8" fmla="*/ 10967 h 16786"/>
              <a:gd name="connsiteX9" fmla="*/ 17673 w 21600"/>
              <a:gd name="connsiteY9" fmla="*/ 13775 h 16786"/>
              <a:gd name="connsiteX10" fmla="*/ 14713 w 21600"/>
              <a:gd name="connsiteY10" fmla="*/ 12605 h 16786"/>
              <a:gd name="connsiteX11" fmla="*/ 12649 w 21600"/>
              <a:gd name="connsiteY11" fmla="*/ 15293 h 16786"/>
              <a:gd name="connsiteX12" fmla="*/ 10689 w 21600"/>
              <a:gd name="connsiteY12" fmla="*/ 13700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8961 w 21600"/>
              <a:gd name="connsiteY6" fmla="*/ 8253 h 16786"/>
              <a:gd name="connsiteX7" fmla="*/ 21600 w 21600"/>
              <a:gd name="connsiteY7" fmla="*/ 11068 h 16786"/>
              <a:gd name="connsiteX8" fmla="*/ 17593 w 21600"/>
              <a:gd name="connsiteY8" fmla="*/ 10967 h 16786"/>
              <a:gd name="connsiteX9" fmla="*/ 17673 w 21600"/>
              <a:gd name="connsiteY9" fmla="*/ 13775 h 16786"/>
              <a:gd name="connsiteX10" fmla="*/ 14713 w 21600"/>
              <a:gd name="connsiteY10" fmla="*/ 12605 h 16786"/>
              <a:gd name="connsiteX11" fmla="*/ 12649 w 21600"/>
              <a:gd name="connsiteY11" fmla="*/ 15293 h 16786"/>
              <a:gd name="connsiteX12" fmla="*/ 10689 w 21600"/>
              <a:gd name="connsiteY12" fmla="*/ 13700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8961 w 21600"/>
              <a:gd name="connsiteY6" fmla="*/ 8253 h 16786"/>
              <a:gd name="connsiteX7" fmla="*/ 21600 w 21600"/>
              <a:gd name="connsiteY7" fmla="*/ 11068 h 16786"/>
              <a:gd name="connsiteX8" fmla="*/ 17593 w 21600"/>
              <a:gd name="connsiteY8" fmla="*/ 10967 h 16786"/>
              <a:gd name="connsiteX9" fmla="*/ 17673 w 21600"/>
              <a:gd name="connsiteY9" fmla="*/ 13775 h 16786"/>
              <a:gd name="connsiteX10" fmla="*/ 14713 w 21600"/>
              <a:gd name="connsiteY10" fmla="*/ 12605 h 16786"/>
              <a:gd name="connsiteX11" fmla="*/ 12649 w 21600"/>
              <a:gd name="connsiteY11" fmla="*/ 15293 h 16786"/>
              <a:gd name="connsiteX12" fmla="*/ 10689 w 21600"/>
              <a:gd name="connsiteY12" fmla="*/ 13700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1919 w 21600"/>
              <a:gd name="connsiteY20" fmla="*/ 4284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8961 w 21600"/>
              <a:gd name="connsiteY6" fmla="*/ 8253 h 16786"/>
              <a:gd name="connsiteX7" fmla="*/ 21600 w 21600"/>
              <a:gd name="connsiteY7" fmla="*/ 11068 h 16786"/>
              <a:gd name="connsiteX8" fmla="*/ 17593 w 21600"/>
              <a:gd name="connsiteY8" fmla="*/ 10967 h 16786"/>
              <a:gd name="connsiteX9" fmla="*/ 17673 w 21600"/>
              <a:gd name="connsiteY9" fmla="*/ 13775 h 16786"/>
              <a:gd name="connsiteX10" fmla="*/ 14713 w 21600"/>
              <a:gd name="connsiteY10" fmla="*/ 12605 h 16786"/>
              <a:gd name="connsiteX11" fmla="*/ 12649 w 21600"/>
              <a:gd name="connsiteY11" fmla="*/ 15293 h 16786"/>
              <a:gd name="connsiteX12" fmla="*/ 10689 w 21600"/>
              <a:gd name="connsiteY12" fmla="*/ 13700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211 w 21600"/>
              <a:gd name="connsiteY18" fmla="*/ 9676 h 16786"/>
              <a:gd name="connsiteX19" fmla="*/ 0 w 21600"/>
              <a:gd name="connsiteY19" fmla="*/ 6393 h 16786"/>
              <a:gd name="connsiteX20" fmla="*/ 2927 w 21600"/>
              <a:gd name="connsiteY20" fmla="*/ 5567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786"/>
              <a:gd name="connsiteX1" fmla="*/ 13798 w 21600"/>
              <a:gd name="connsiteY1" fmla="*/ 0 h 16786"/>
              <a:gd name="connsiteX2" fmla="*/ 14501 w 21600"/>
              <a:gd name="connsiteY2" fmla="*/ 2486 h 16786"/>
              <a:gd name="connsiteX3" fmla="*/ 18380 w 21600"/>
              <a:gd name="connsiteY3" fmla="*/ 2235 h 16786"/>
              <a:gd name="connsiteX4" fmla="*/ 17899 w 21600"/>
              <a:gd name="connsiteY4" fmla="*/ 4846 h 16786"/>
              <a:gd name="connsiteX5" fmla="*/ 21097 w 21600"/>
              <a:gd name="connsiteY5" fmla="*/ 5915 h 16786"/>
              <a:gd name="connsiteX6" fmla="*/ 18961 w 21600"/>
              <a:gd name="connsiteY6" fmla="*/ 8253 h 16786"/>
              <a:gd name="connsiteX7" fmla="*/ 21600 w 21600"/>
              <a:gd name="connsiteY7" fmla="*/ 11068 h 16786"/>
              <a:gd name="connsiteX8" fmla="*/ 17593 w 21600"/>
              <a:gd name="connsiteY8" fmla="*/ 10967 h 16786"/>
              <a:gd name="connsiteX9" fmla="*/ 17673 w 21600"/>
              <a:gd name="connsiteY9" fmla="*/ 13775 h 16786"/>
              <a:gd name="connsiteX10" fmla="*/ 14713 w 21600"/>
              <a:gd name="connsiteY10" fmla="*/ 12605 h 16786"/>
              <a:gd name="connsiteX11" fmla="*/ 12649 w 21600"/>
              <a:gd name="connsiteY11" fmla="*/ 15293 h 16786"/>
              <a:gd name="connsiteX12" fmla="*/ 10689 w 21600"/>
              <a:gd name="connsiteY12" fmla="*/ 13700 h 16786"/>
              <a:gd name="connsiteX13" fmla="*/ 8831 w 21600"/>
              <a:gd name="connsiteY13" fmla="*/ 16786 h 16786"/>
              <a:gd name="connsiteX14" fmla="*/ 7432 w 21600"/>
              <a:gd name="connsiteY14" fmla="*/ 14146 h 16786"/>
              <a:gd name="connsiteX15" fmla="*/ 4762 w 21600"/>
              <a:gd name="connsiteY15" fmla="*/ 15395 h 16786"/>
              <a:gd name="connsiteX16" fmla="*/ 4817 w 21600"/>
              <a:gd name="connsiteY16" fmla="*/ 13566 h 16786"/>
              <a:gd name="connsiteX17" fmla="*/ 1237 w 21600"/>
              <a:gd name="connsiteY17" fmla="*/ 14710 h 16786"/>
              <a:gd name="connsiteX18" fmla="*/ 2715 w 21600"/>
              <a:gd name="connsiteY18" fmla="*/ 10211 h 16786"/>
              <a:gd name="connsiteX19" fmla="*/ 0 w 21600"/>
              <a:gd name="connsiteY19" fmla="*/ 6393 h 16786"/>
              <a:gd name="connsiteX20" fmla="*/ 2927 w 21600"/>
              <a:gd name="connsiteY20" fmla="*/ 5567 h 16786"/>
              <a:gd name="connsiteX21" fmla="*/ 1472 w 21600"/>
              <a:gd name="connsiteY21" fmla="*/ 690 h 16786"/>
              <a:gd name="connsiteX22" fmla="*/ 6178 w 21600"/>
              <a:gd name="connsiteY22" fmla="*/ 2493 h 16786"/>
              <a:gd name="connsiteX23" fmla="*/ 8352 w 21600"/>
              <a:gd name="connsiteY23" fmla="*/ 73 h 16786"/>
              <a:gd name="connsiteX24" fmla="*/ 10863 w 21600"/>
              <a:gd name="connsiteY24" fmla="*/ 3084 h 16786"/>
              <a:gd name="connsiteX0" fmla="*/ 10863 w 21600"/>
              <a:gd name="connsiteY0" fmla="*/ 3084 h 16892"/>
              <a:gd name="connsiteX1" fmla="*/ 13798 w 21600"/>
              <a:gd name="connsiteY1" fmla="*/ 0 h 16892"/>
              <a:gd name="connsiteX2" fmla="*/ 14501 w 21600"/>
              <a:gd name="connsiteY2" fmla="*/ 2486 h 16892"/>
              <a:gd name="connsiteX3" fmla="*/ 18380 w 21600"/>
              <a:gd name="connsiteY3" fmla="*/ 2235 h 16892"/>
              <a:gd name="connsiteX4" fmla="*/ 17899 w 21600"/>
              <a:gd name="connsiteY4" fmla="*/ 4846 h 16892"/>
              <a:gd name="connsiteX5" fmla="*/ 21097 w 21600"/>
              <a:gd name="connsiteY5" fmla="*/ 5915 h 16892"/>
              <a:gd name="connsiteX6" fmla="*/ 18961 w 21600"/>
              <a:gd name="connsiteY6" fmla="*/ 8253 h 16892"/>
              <a:gd name="connsiteX7" fmla="*/ 21600 w 21600"/>
              <a:gd name="connsiteY7" fmla="*/ 11068 h 16892"/>
              <a:gd name="connsiteX8" fmla="*/ 17593 w 21600"/>
              <a:gd name="connsiteY8" fmla="*/ 10967 h 16892"/>
              <a:gd name="connsiteX9" fmla="*/ 17673 w 21600"/>
              <a:gd name="connsiteY9" fmla="*/ 13775 h 16892"/>
              <a:gd name="connsiteX10" fmla="*/ 14713 w 21600"/>
              <a:gd name="connsiteY10" fmla="*/ 12605 h 16892"/>
              <a:gd name="connsiteX11" fmla="*/ 12649 w 21600"/>
              <a:gd name="connsiteY11" fmla="*/ 15293 h 16892"/>
              <a:gd name="connsiteX12" fmla="*/ 10689 w 21600"/>
              <a:gd name="connsiteY12" fmla="*/ 13700 h 16892"/>
              <a:gd name="connsiteX13" fmla="*/ 8831 w 21600"/>
              <a:gd name="connsiteY13" fmla="*/ 16786 h 16892"/>
              <a:gd name="connsiteX14" fmla="*/ 7432 w 21600"/>
              <a:gd name="connsiteY14" fmla="*/ 14146 h 16892"/>
              <a:gd name="connsiteX15" fmla="*/ 4510 w 21600"/>
              <a:gd name="connsiteY15" fmla="*/ 16892 h 16892"/>
              <a:gd name="connsiteX16" fmla="*/ 4817 w 21600"/>
              <a:gd name="connsiteY16" fmla="*/ 13566 h 16892"/>
              <a:gd name="connsiteX17" fmla="*/ 1237 w 21600"/>
              <a:gd name="connsiteY17" fmla="*/ 14710 h 16892"/>
              <a:gd name="connsiteX18" fmla="*/ 2715 w 21600"/>
              <a:gd name="connsiteY18" fmla="*/ 10211 h 16892"/>
              <a:gd name="connsiteX19" fmla="*/ 0 w 21600"/>
              <a:gd name="connsiteY19" fmla="*/ 6393 h 16892"/>
              <a:gd name="connsiteX20" fmla="*/ 2927 w 21600"/>
              <a:gd name="connsiteY20" fmla="*/ 5567 h 16892"/>
              <a:gd name="connsiteX21" fmla="*/ 1472 w 21600"/>
              <a:gd name="connsiteY21" fmla="*/ 690 h 16892"/>
              <a:gd name="connsiteX22" fmla="*/ 6178 w 21600"/>
              <a:gd name="connsiteY22" fmla="*/ 2493 h 16892"/>
              <a:gd name="connsiteX23" fmla="*/ 8352 w 21600"/>
              <a:gd name="connsiteY23" fmla="*/ 73 h 16892"/>
              <a:gd name="connsiteX24" fmla="*/ 10863 w 21600"/>
              <a:gd name="connsiteY24" fmla="*/ 3084 h 16892"/>
              <a:gd name="connsiteX0" fmla="*/ 10863 w 21600"/>
              <a:gd name="connsiteY0" fmla="*/ 3084 h 16892"/>
              <a:gd name="connsiteX1" fmla="*/ 13798 w 21600"/>
              <a:gd name="connsiteY1" fmla="*/ 0 h 16892"/>
              <a:gd name="connsiteX2" fmla="*/ 14501 w 21600"/>
              <a:gd name="connsiteY2" fmla="*/ 2486 h 16892"/>
              <a:gd name="connsiteX3" fmla="*/ 18380 w 21600"/>
              <a:gd name="connsiteY3" fmla="*/ 2235 h 16892"/>
              <a:gd name="connsiteX4" fmla="*/ 17899 w 21600"/>
              <a:gd name="connsiteY4" fmla="*/ 4846 h 16892"/>
              <a:gd name="connsiteX5" fmla="*/ 21097 w 21600"/>
              <a:gd name="connsiteY5" fmla="*/ 5915 h 16892"/>
              <a:gd name="connsiteX6" fmla="*/ 18961 w 21600"/>
              <a:gd name="connsiteY6" fmla="*/ 8253 h 16892"/>
              <a:gd name="connsiteX7" fmla="*/ 21600 w 21600"/>
              <a:gd name="connsiteY7" fmla="*/ 11068 h 16892"/>
              <a:gd name="connsiteX8" fmla="*/ 17593 w 21600"/>
              <a:gd name="connsiteY8" fmla="*/ 10967 h 16892"/>
              <a:gd name="connsiteX9" fmla="*/ 17673 w 21600"/>
              <a:gd name="connsiteY9" fmla="*/ 13775 h 16892"/>
              <a:gd name="connsiteX10" fmla="*/ 14713 w 21600"/>
              <a:gd name="connsiteY10" fmla="*/ 12605 h 16892"/>
              <a:gd name="connsiteX11" fmla="*/ 12649 w 21600"/>
              <a:gd name="connsiteY11" fmla="*/ 15293 h 16892"/>
              <a:gd name="connsiteX12" fmla="*/ 10689 w 21600"/>
              <a:gd name="connsiteY12" fmla="*/ 13700 h 16892"/>
              <a:gd name="connsiteX13" fmla="*/ 8831 w 21600"/>
              <a:gd name="connsiteY13" fmla="*/ 16786 h 16892"/>
              <a:gd name="connsiteX14" fmla="*/ 7432 w 21600"/>
              <a:gd name="connsiteY14" fmla="*/ 14146 h 16892"/>
              <a:gd name="connsiteX15" fmla="*/ 4510 w 21600"/>
              <a:gd name="connsiteY15" fmla="*/ 16892 h 16892"/>
              <a:gd name="connsiteX16" fmla="*/ 4156 w 21600"/>
              <a:gd name="connsiteY16" fmla="*/ 13994 h 16892"/>
              <a:gd name="connsiteX17" fmla="*/ 1237 w 21600"/>
              <a:gd name="connsiteY17" fmla="*/ 14710 h 16892"/>
              <a:gd name="connsiteX18" fmla="*/ 2715 w 21600"/>
              <a:gd name="connsiteY18" fmla="*/ 10211 h 16892"/>
              <a:gd name="connsiteX19" fmla="*/ 0 w 21600"/>
              <a:gd name="connsiteY19" fmla="*/ 6393 h 16892"/>
              <a:gd name="connsiteX20" fmla="*/ 2927 w 21600"/>
              <a:gd name="connsiteY20" fmla="*/ 5567 h 16892"/>
              <a:gd name="connsiteX21" fmla="*/ 1472 w 21600"/>
              <a:gd name="connsiteY21" fmla="*/ 690 h 16892"/>
              <a:gd name="connsiteX22" fmla="*/ 6178 w 21600"/>
              <a:gd name="connsiteY22" fmla="*/ 2493 h 16892"/>
              <a:gd name="connsiteX23" fmla="*/ 8352 w 21600"/>
              <a:gd name="connsiteY23" fmla="*/ 73 h 16892"/>
              <a:gd name="connsiteX24" fmla="*/ 10863 w 21600"/>
              <a:gd name="connsiteY24" fmla="*/ 3084 h 16892"/>
              <a:gd name="connsiteX0" fmla="*/ 10863 w 21600"/>
              <a:gd name="connsiteY0" fmla="*/ 3084 h 16892"/>
              <a:gd name="connsiteX1" fmla="*/ 13798 w 21600"/>
              <a:gd name="connsiteY1" fmla="*/ 0 h 16892"/>
              <a:gd name="connsiteX2" fmla="*/ 14501 w 21600"/>
              <a:gd name="connsiteY2" fmla="*/ 2486 h 16892"/>
              <a:gd name="connsiteX3" fmla="*/ 18380 w 21600"/>
              <a:gd name="connsiteY3" fmla="*/ 2235 h 16892"/>
              <a:gd name="connsiteX4" fmla="*/ 17899 w 21600"/>
              <a:gd name="connsiteY4" fmla="*/ 4846 h 16892"/>
              <a:gd name="connsiteX5" fmla="*/ 21097 w 21600"/>
              <a:gd name="connsiteY5" fmla="*/ 5915 h 16892"/>
              <a:gd name="connsiteX6" fmla="*/ 18961 w 21600"/>
              <a:gd name="connsiteY6" fmla="*/ 8253 h 16892"/>
              <a:gd name="connsiteX7" fmla="*/ 21600 w 21600"/>
              <a:gd name="connsiteY7" fmla="*/ 11068 h 16892"/>
              <a:gd name="connsiteX8" fmla="*/ 17593 w 21600"/>
              <a:gd name="connsiteY8" fmla="*/ 10967 h 16892"/>
              <a:gd name="connsiteX9" fmla="*/ 17673 w 21600"/>
              <a:gd name="connsiteY9" fmla="*/ 13775 h 16892"/>
              <a:gd name="connsiteX10" fmla="*/ 14713 w 21600"/>
              <a:gd name="connsiteY10" fmla="*/ 12605 h 16892"/>
              <a:gd name="connsiteX11" fmla="*/ 12649 w 21600"/>
              <a:gd name="connsiteY11" fmla="*/ 15293 h 16892"/>
              <a:gd name="connsiteX12" fmla="*/ 10689 w 21600"/>
              <a:gd name="connsiteY12" fmla="*/ 13700 h 16892"/>
              <a:gd name="connsiteX13" fmla="*/ 8831 w 21600"/>
              <a:gd name="connsiteY13" fmla="*/ 16786 h 16892"/>
              <a:gd name="connsiteX14" fmla="*/ 7432 w 21600"/>
              <a:gd name="connsiteY14" fmla="*/ 14146 h 16892"/>
              <a:gd name="connsiteX15" fmla="*/ 4510 w 21600"/>
              <a:gd name="connsiteY15" fmla="*/ 16892 h 16892"/>
              <a:gd name="connsiteX16" fmla="*/ 4943 w 21600"/>
              <a:gd name="connsiteY16" fmla="*/ 13459 h 16892"/>
              <a:gd name="connsiteX17" fmla="*/ 1237 w 21600"/>
              <a:gd name="connsiteY17" fmla="*/ 14710 h 16892"/>
              <a:gd name="connsiteX18" fmla="*/ 2715 w 21600"/>
              <a:gd name="connsiteY18" fmla="*/ 10211 h 16892"/>
              <a:gd name="connsiteX19" fmla="*/ 0 w 21600"/>
              <a:gd name="connsiteY19" fmla="*/ 6393 h 16892"/>
              <a:gd name="connsiteX20" fmla="*/ 2927 w 21600"/>
              <a:gd name="connsiteY20" fmla="*/ 5567 h 16892"/>
              <a:gd name="connsiteX21" fmla="*/ 1472 w 21600"/>
              <a:gd name="connsiteY21" fmla="*/ 690 h 16892"/>
              <a:gd name="connsiteX22" fmla="*/ 6178 w 21600"/>
              <a:gd name="connsiteY22" fmla="*/ 2493 h 16892"/>
              <a:gd name="connsiteX23" fmla="*/ 8352 w 21600"/>
              <a:gd name="connsiteY23" fmla="*/ 73 h 16892"/>
              <a:gd name="connsiteX24" fmla="*/ 10863 w 21600"/>
              <a:gd name="connsiteY24" fmla="*/ 3084 h 16892"/>
              <a:gd name="connsiteX0" fmla="*/ 10863 w 21600"/>
              <a:gd name="connsiteY0" fmla="*/ 3084 h 16892"/>
              <a:gd name="connsiteX1" fmla="*/ 13798 w 21600"/>
              <a:gd name="connsiteY1" fmla="*/ 0 h 16892"/>
              <a:gd name="connsiteX2" fmla="*/ 14501 w 21600"/>
              <a:gd name="connsiteY2" fmla="*/ 2486 h 16892"/>
              <a:gd name="connsiteX3" fmla="*/ 18286 w 21600"/>
              <a:gd name="connsiteY3" fmla="*/ 1593 h 16892"/>
              <a:gd name="connsiteX4" fmla="*/ 17899 w 21600"/>
              <a:gd name="connsiteY4" fmla="*/ 4846 h 16892"/>
              <a:gd name="connsiteX5" fmla="*/ 21097 w 21600"/>
              <a:gd name="connsiteY5" fmla="*/ 5915 h 16892"/>
              <a:gd name="connsiteX6" fmla="*/ 18961 w 21600"/>
              <a:gd name="connsiteY6" fmla="*/ 8253 h 16892"/>
              <a:gd name="connsiteX7" fmla="*/ 21600 w 21600"/>
              <a:gd name="connsiteY7" fmla="*/ 11068 h 16892"/>
              <a:gd name="connsiteX8" fmla="*/ 17593 w 21600"/>
              <a:gd name="connsiteY8" fmla="*/ 10967 h 16892"/>
              <a:gd name="connsiteX9" fmla="*/ 17673 w 21600"/>
              <a:gd name="connsiteY9" fmla="*/ 13775 h 16892"/>
              <a:gd name="connsiteX10" fmla="*/ 14713 w 21600"/>
              <a:gd name="connsiteY10" fmla="*/ 12605 h 16892"/>
              <a:gd name="connsiteX11" fmla="*/ 12649 w 21600"/>
              <a:gd name="connsiteY11" fmla="*/ 15293 h 16892"/>
              <a:gd name="connsiteX12" fmla="*/ 10689 w 21600"/>
              <a:gd name="connsiteY12" fmla="*/ 13700 h 16892"/>
              <a:gd name="connsiteX13" fmla="*/ 8831 w 21600"/>
              <a:gd name="connsiteY13" fmla="*/ 16786 h 16892"/>
              <a:gd name="connsiteX14" fmla="*/ 7432 w 21600"/>
              <a:gd name="connsiteY14" fmla="*/ 14146 h 16892"/>
              <a:gd name="connsiteX15" fmla="*/ 4510 w 21600"/>
              <a:gd name="connsiteY15" fmla="*/ 16892 h 16892"/>
              <a:gd name="connsiteX16" fmla="*/ 4943 w 21600"/>
              <a:gd name="connsiteY16" fmla="*/ 13459 h 16892"/>
              <a:gd name="connsiteX17" fmla="*/ 1237 w 21600"/>
              <a:gd name="connsiteY17" fmla="*/ 14710 h 16892"/>
              <a:gd name="connsiteX18" fmla="*/ 2715 w 21600"/>
              <a:gd name="connsiteY18" fmla="*/ 10211 h 16892"/>
              <a:gd name="connsiteX19" fmla="*/ 0 w 21600"/>
              <a:gd name="connsiteY19" fmla="*/ 6393 h 16892"/>
              <a:gd name="connsiteX20" fmla="*/ 2927 w 21600"/>
              <a:gd name="connsiteY20" fmla="*/ 5567 h 16892"/>
              <a:gd name="connsiteX21" fmla="*/ 1472 w 21600"/>
              <a:gd name="connsiteY21" fmla="*/ 690 h 16892"/>
              <a:gd name="connsiteX22" fmla="*/ 6178 w 21600"/>
              <a:gd name="connsiteY22" fmla="*/ 2493 h 16892"/>
              <a:gd name="connsiteX23" fmla="*/ 8352 w 21600"/>
              <a:gd name="connsiteY23" fmla="*/ 73 h 16892"/>
              <a:gd name="connsiteX24" fmla="*/ 10863 w 21600"/>
              <a:gd name="connsiteY24" fmla="*/ 3084 h 16892"/>
              <a:gd name="connsiteX0" fmla="*/ 10863 w 21600"/>
              <a:gd name="connsiteY0" fmla="*/ 3084 h 16892"/>
              <a:gd name="connsiteX1" fmla="*/ 13798 w 21600"/>
              <a:gd name="connsiteY1" fmla="*/ 0 h 16892"/>
              <a:gd name="connsiteX2" fmla="*/ 14501 w 21600"/>
              <a:gd name="connsiteY2" fmla="*/ 2486 h 16892"/>
              <a:gd name="connsiteX3" fmla="*/ 18286 w 21600"/>
              <a:gd name="connsiteY3" fmla="*/ 1593 h 16892"/>
              <a:gd name="connsiteX4" fmla="*/ 18308 w 21600"/>
              <a:gd name="connsiteY4" fmla="*/ 5274 h 16892"/>
              <a:gd name="connsiteX5" fmla="*/ 21097 w 21600"/>
              <a:gd name="connsiteY5" fmla="*/ 5915 h 16892"/>
              <a:gd name="connsiteX6" fmla="*/ 18961 w 21600"/>
              <a:gd name="connsiteY6" fmla="*/ 8253 h 16892"/>
              <a:gd name="connsiteX7" fmla="*/ 21600 w 21600"/>
              <a:gd name="connsiteY7" fmla="*/ 11068 h 16892"/>
              <a:gd name="connsiteX8" fmla="*/ 17593 w 21600"/>
              <a:gd name="connsiteY8" fmla="*/ 10967 h 16892"/>
              <a:gd name="connsiteX9" fmla="*/ 17673 w 21600"/>
              <a:gd name="connsiteY9" fmla="*/ 13775 h 16892"/>
              <a:gd name="connsiteX10" fmla="*/ 14713 w 21600"/>
              <a:gd name="connsiteY10" fmla="*/ 12605 h 16892"/>
              <a:gd name="connsiteX11" fmla="*/ 12649 w 21600"/>
              <a:gd name="connsiteY11" fmla="*/ 15293 h 16892"/>
              <a:gd name="connsiteX12" fmla="*/ 10689 w 21600"/>
              <a:gd name="connsiteY12" fmla="*/ 13700 h 16892"/>
              <a:gd name="connsiteX13" fmla="*/ 8831 w 21600"/>
              <a:gd name="connsiteY13" fmla="*/ 16786 h 16892"/>
              <a:gd name="connsiteX14" fmla="*/ 7432 w 21600"/>
              <a:gd name="connsiteY14" fmla="*/ 14146 h 16892"/>
              <a:gd name="connsiteX15" fmla="*/ 4510 w 21600"/>
              <a:gd name="connsiteY15" fmla="*/ 16892 h 16892"/>
              <a:gd name="connsiteX16" fmla="*/ 4943 w 21600"/>
              <a:gd name="connsiteY16" fmla="*/ 13459 h 16892"/>
              <a:gd name="connsiteX17" fmla="*/ 1237 w 21600"/>
              <a:gd name="connsiteY17" fmla="*/ 14710 h 16892"/>
              <a:gd name="connsiteX18" fmla="*/ 2715 w 21600"/>
              <a:gd name="connsiteY18" fmla="*/ 10211 h 16892"/>
              <a:gd name="connsiteX19" fmla="*/ 0 w 21600"/>
              <a:gd name="connsiteY19" fmla="*/ 6393 h 16892"/>
              <a:gd name="connsiteX20" fmla="*/ 2927 w 21600"/>
              <a:gd name="connsiteY20" fmla="*/ 5567 h 16892"/>
              <a:gd name="connsiteX21" fmla="*/ 1472 w 21600"/>
              <a:gd name="connsiteY21" fmla="*/ 690 h 16892"/>
              <a:gd name="connsiteX22" fmla="*/ 6178 w 21600"/>
              <a:gd name="connsiteY22" fmla="*/ 2493 h 16892"/>
              <a:gd name="connsiteX23" fmla="*/ 8352 w 21600"/>
              <a:gd name="connsiteY23" fmla="*/ 73 h 16892"/>
              <a:gd name="connsiteX24" fmla="*/ 10863 w 21600"/>
              <a:gd name="connsiteY24" fmla="*/ 3084 h 16892"/>
              <a:gd name="connsiteX0" fmla="*/ 10863 w 21600"/>
              <a:gd name="connsiteY0" fmla="*/ 3084 h 16892"/>
              <a:gd name="connsiteX1" fmla="*/ 13798 w 21600"/>
              <a:gd name="connsiteY1" fmla="*/ 0 h 16892"/>
              <a:gd name="connsiteX2" fmla="*/ 14501 w 21600"/>
              <a:gd name="connsiteY2" fmla="*/ 2486 h 16892"/>
              <a:gd name="connsiteX3" fmla="*/ 19262 w 21600"/>
              <a:gd name="connsiteY3" fmla="*/ 1058 h 16892"/>
              <a:gd name="connsiteX4" fmla="*/ 18308 w 21600"/>
              <a:gd name="connsiteY4" fmla="*/ 5274 h 16892"/>
              <a:gd name="connsiteX5" fmla="*/ 21097 w 21600"/>
              <a:gd name="connsiteY5" fmla="*/ 5915 h 16892"/>
              <a:gd name="connsiteX6" fmla="*/ 18961 w 21600"/>
              <a:gd name="connsiteY6" fmla="*/ 8253 h 16892"/>
              <a:gd name="connsiteX7" fmla="*/ 21600 w 21600"/>
              <a:gd name="connsiteY7" fmla="*/ 11068 h 16892"/>
              <a:gd name="connsiteX8" fmla="*/ 17593 w 21600"/>
              <a:gd name="connsiteY8" fmla="*/ 10967 h 16892"/>
              <a:gd name="connsiteX9" fmla="*/ 17673 w 21600"/>
              <a:gd name="connsiteY9" fmla="*/ 13775 h 16892"/>
              <a:gd name="connsiteX10" fmla="*/ 14713 w 21600"/>
              <a:gd name="connsiteY10" fmla="*/ 12605 h 16892"/>
              <a:gd name="connsiteX11" fmla="*/ 12649 w 21600"/>
              <a:gd name="connsiteY11" fmla="*/ 15293 h 16892"/>
              <a:gd name="connsiteX12" fmla="*/ 10689 w 21600"/>
              <a:gd name="connsiteY12" fmla="*/ 13700 h 16892"/>
              <a:gd name="connsiteX13" fmla="*/ 8831 w 21600"/>
              <a:gd name="connsiteY13" fmla="*/ 16786 h 16892"/>
              <a:gd name="connsiteX14" fmla="*/ 7432 w 21600"/>
              <a:gd name="connsiteY14" fmla="*/ 14146 h 16892"/>
              <a:gd name="connsiteX15" fmla="*/ 4510 w 21600"/>
              <a:gd name="connsiteY15" fmla="*/ 16892 h 16892"/>
              <a:gd name="connsiteX16" fmla="*/ 4943 w 21600"/>
              <a:gd name="connsiteY16" fmla="*/ 13459 h 16892"/>
              <a:gd name="connsiteX17" fmla="*/ 1237 w 21600"/>
              <a:gd name="connsiteY17" fmla="*/ 14710 h 16892"/>
              <a:gd name="connsiteX18" fmla="*/ 2715 w 21600"/>
              <a:gd name="connsiteY18" fmla="*/ 10211 h 16892"/>
              <a:gd name="connsiteX19" fmla="*/ 0 w 21600"/>
              <a:gd name="connsiteY19" fmla="*/ 6393 h 16892"/>
              <a:gd name="connsiteX20" fmla="*/ 2927 w 21600"/>
              <a:gd name="connsiteY20" fmla="*/ 5567 h 16892"/>
              <a:gd name="connsiteX21" fmla="*/ 1472 w 21600"/>
              <a:gd name="connsiteY21" fmla="*/ 690 h 16892"/>
              <a:gd name="connsiteX22" fmla="*/ 6178 w 21600"/>
              <a:gd name="connsiteY22" fmla="*/ 2493 h 16892"/>
              <a:gd name="connsiteX23" fmla="*/ 8352 w 21600"/>
              <a:gd name="connsiteY23" fmla="*/ 73 h 16892"/>
              <a:gd name="connsiteX24" fmla="*/ 10863 w 21600"/>
              <a:gd name="connsiteY24" fmla="*/ 3084 h 16892"/>
              <a:gd name="connsiteX0" fmla="*/ 10863 w 21600"/>
              <a:gd name="connsiteY0" fmla="*/ 3084 h 16892"/>
              <a:gd name="connsiteX1" fmla="*/ 13798 w 21600"/>
              <a:gd name="connsiteY1" fmla="*/ 0 h 16892"/>
              <a:gd name="connsiteX2" fmla="*/ 14501 w 21600"/>
              <a:gd name="connsiteY2" fmla="*/ 2486 h 16892"/>
              <a:gd name="connsiteX3" fmla="*/ 19262 w 21600"/>
              <a:gd name="connsiteY3" fmla="*/ 1058 h 16892"/>
              <a:gd name="connsiteX4" fmla="*/ 18308 w 21600"/>
              <a:gd name="connsiteY4" fmla="*/ 5274 h 16892"/>
              <a:gd name="connsiteX5" fmla="*/ 21097 w 21600"/>
              <a:gd name="connsiteY5" fmla="*/ 5915 h 16892"/>
              <a:gd name="connsiteX6" fmla="*/ 18961 w 21600"/>
              <a:gd name="connsiteY6" fmla="*/ 8253 h 16892"/>
              <a:gd name="connsiteX7" fmla="*/ 21600 w 21600"/>
              <a:gd name="connsiteY7" fmla="*/ 11068 h 16892"/>
              <a:gd name="connsiteX8" fmla="*/ 18128 w 21600"/>
              <a:gd name="connsiteY8" fmla="*/ 11181 h 16892"/>
              <a:gd name="connsiteX9" fmla="*/ 17673 w 21600"/>
              <a:gd name="connsiteY9" fmla="*/ 13775 h 16892"/>
              <a:gd name="connsiteX10" fmla="*/ 14713 w 21600"/>
              <a:gd name="connsiteY10" fmla="*/ 12605 h 16892"/>
              <a:gd name="connsiteX11" fmla="*/ 12649 w 21600"/>
              <a:gd name="connsiteY11" fmla="*/ 15293 h 16892"/>
              <a:gd name="connsiteX12" fmla="*/ 10689 w 21600"/>
              <a:gd name="connsiteY12" fmla="*/ 13700 h 16892"/>
              <a:gd name="connsiteX13" fmla="*/ 8831 w 21600"/>
              <a:gd name="connsiteY13" fmla="*/ 16786 h 16892"/>
              <a:gd name="connsiteX14" fmla="*/ 7432 w 21600"/>
              <a:gd name="connsiteY14" fmla="*/ 14146 h 16892"/>
              <a:gd name="connsiteX15" fmla="*/ 4510 w 21600"/>
              <a:gd name="connsiteY15" fmla="*/ 16892 h 16892"/>
              <a:gd name="connsiteX16" fmla="*/ 4943 w 21600"/>
              <a:gd name="connsiteY16" fmla="*/ 13459 h 16892"/>
              <a:gd name="connsiteX17" fmla="*/ 1237 w 21600"/>
              <a:gd name="connsiteY17" fmla="*/ 14710 h 16892"/>
              <a:gd name="connsiteX18" fmla="*/ 2715 w 21600"/>
              <a:gd name="connsiteY18" fmla="*/ 10211 h 16892"/>
              <a:gd name="connsiteX19" fmla="*/ 0 w 21600"/>
              <a:gd name="connsiteY19" fmla="*/ 6393 h 16892"/>
              <a:gd name="connsiteX20" fmla="*/ 2927 w 21600"/>
              <a:gd name="connsiteY20" fmla="*/ 5567 h 16892"/>
              <a:gd name="connsiteX21" fmla="*/ 1472 w 21600"/>
              <a:gd name="connsiteY21" fmla="*/ 690 h 16892"/>
              <a:gd name="connsiteX22" fmla="*/ 6178 w 21600"/>
              <a:gd name="connsiteY22" fmla="*/ 2493 h 16892"/>
              <a:gd name="connsiteX23" fmla="*/ 8352 w 21600"/>
              <a:gd name="connsiteY23" fmla="*/ 73 h 16892"/>
              <a:gd name="connsiteX24" fmla="*/ 10863 w 21600"/>
              <a:gd name="connsiteY24" fmla="*/ 3084 h 16892"/>
              <a:gd name="connsiteX0" fmla="*/ 10863 w 21600"/>
              <a:gd name="connsiteY0" fmla="*/ 3084 h 16892"/>
              <a:gd name="connsiteX1" fmla="*/ 13798 w 21600"/>
              <a:gd name="connsiteY1" fmla="*/ 0 h 16892"/>
              <a:gd name="connsiteX2" fmla="*/ 14501 w 21600"/>
              <a:gd name="connsiteY2" fmla="*/ 2486 h 16892"/>
              <a:gd name="connsiteX3" fmla="*/ 19262 w 21600"/>
              <a:gd name="connsiteY3" fmla="*/ 1058 h 16892"/>
              <a:gd name="connsiteX4" fmla="*/ 18308 w 21600"/>
              <a:gd name="connsiteY4" fmla="*/ 5274 h 16892"/>
              <a:gd name="connsiteX5" fmla="*/ 21097 w 21600"/>
              <a:gd name="connsiteY5" fmla="*/ 5915 h 16892"/>
              <a:gd name="connsiteX6" fmla="*/ 18961 w 21600"/>
              <a:gd name="connsiteY6" fmla="*/ 8253 h 16892"/>
              <a:gd name="connsiteX7" fmla="*/ 21600 w 21600"/>
              <a:gd name="connsiteY7" fmla="*/ 11068 h 16892"/>
              <a:gd name="connsiteX8" fmla="*/ 18128 w 21600"/>
              <a:gd name="connsiteY8" fmla="*/ 11181 h 16892"/>
              <a:gd name="connsiteX9" fmla="*/ 18995 w 21600"/>
              <a:gd name="connsiteY9" fmla="*/ 14951 h 16892"/>
              <a:gd name="connsiteX10" fmla="*/ 14713 w 21600"/>
              <a:gd name="connsiteY10" fmla="*/ 12605 h 16892"/>
              <a:gd name="connsiteX11" fmla="*/ 12649 w 21600"/>
              <a:gd name="connsiteY11" fmla="*/ 15293 h 16892"/>
              <a:gd name="connsiteX12" fmla="*/ 10689 w 21600"/>
              <a:gd name="connsiteY12" fmla="*/ 13700 h 16892"/>
              <a:gd name="connsiteX13" fmla="*/ 8831 w 21600"/>
              <a:gd name="connsiteY13" fmla="*/ 16786 h 16892"/>
              <a:gd name="connsiteX14" fmla="*/ 7432 w 21600"/>
              <a:gd name="connsiteY14" fmla="*/ 14146 h 16892"/>
              <a:gd name="connsiteX15" fmla="*/ 4510 w 21600"/>
              <a:gd name="connsiteY15" fmla="*/ 16892 h 16892"/>
              <a:gd name="connsiteX16" fmla="*/ 4943 w 21600"/>
              <a:gd name="connsiteY16" fmla="*/ 13459 h 16892"/>
              <a:gd name="connsiteX17" fmla="*/ 1237 w 21600"/>
              <a:gd name="connsiteY17" fmla="*/ 14710 h 16892"/>
              <a:gd name="connsiteX18" fmla="*/ 2715 w 21600"/>
              <a:gd name="connsiteY18" fmla="*/ 10211 h 16892"/>
              <a:gd name="connsiteX19" fmla="*/ 0 w 21600"/>
              <a:gd name="connsiteY19" fmla="*/ 6393 h 16892"/>
              <a:gd name="connsiteX20" fmla="*/ 2927 w 21600"/>
              <a:gd name="connsiteY20" fmla="*/ 5567 h 16892"/>
              <a:gd name="connsiteX21" fmla="*/ 1472 w 21600"/>
              <a:gd name="connsiteY21" fmla="*/ 690 h 16892"/>
              <a:gd name="connsiteX22" fmla="*/ 6178 w 21600"/>
              <a:gd name="connsiteY22" fmla="*/ 2493 h 16892"/>
              <a:gd name="connsiteX23" fmla="*/ 8352 w 21600"/>
              <a:gd name="connsiteY23" fmla="*/ 73 h 16892"/>
              <a:gd name="connsiteX24" fmla="*/ 10863 w 21600"/>
              <a:gd name="connsiteY24" fmla="*/ 3084 h 16892"/>
              <a:gd name="connsiteX0" fmla="*/ 10863 w 21600"/>
              <a:gd name="connsiteY0" fmla="*/ 3084 h 16892"/>
              <a:gd name="connsiteX1" fmla="*/ 13798 w 21600"/>
              <a:gd name="connsiteY1" fmla="*/ 0 h 16892"/>
              <a:gd name="connsiteX2" fmla="*/ 14501 w 21600"/>
              <a:gd name="connsiteY2" fmla="*/ 2486 h 16892"/>
              <a:gd name="connsiteX3" fmla="*/ 19262 w 21600"/>
              <a:gd name="connsiteY3" fmla="*/ 1058 h 16892"/>
              <a:gd name="connsiteX4" fmla="*/ 18308 w 21600"/>
              <a:gd name="connsiteY4" fmla="*/ 5274 h 16892"/>
              <a:gd name="connsiteX5" fmla="*/ 21097 w 21600"/>
              <a:gd name="connsiteY5" fmla="*/ 5915 h 16892"/>
              <a:gd name="connsiteX6" fmla="*/ 18961 w 21600"/>
              <a:gd name="connsiteY6" fmla="*/ 8253 h 16892"/>
              <a:gd name="connsiteX7" fmla="*/ 21600 w 21600"/>
              <a:gd name="connsiteY7" fmla="*/ 11068 h 16892"/>
              <a:gd name="connsiteX8" fmla="*/ 18128 w 21600"/>
              <a:gd name="connsiteY8" fmla="*/ 11181 h 16892"/>
              <a:gd name="connsiteX9" fmla="*/ 18995 w 21600"/>
              <a:gd name="connsiteY9" fmla="*/ 14951 h 16892"/>
              <a:gd name="connsiteX10" fmla="*/ 15406 w 21600"/>
              <a:gd name="connsiteY10" fmla="*/ 13033 h 16892"/>
              <a:gd name="connsiteX11" fmla="*/ 12649 w 21600"/>
              <a:gd name="connsiteY11" fmla="*/ 15293 h 16892"/>
              <a:gd name="connsiteX12" fmla="*/ 10689 w 21600"/>
              <a:gd name="connsiteY12" fmla="*/ 13700 h 16892"/>
              <a:gd name="connsiteX13" fmla="*/ 8831 w 21600"/>
              <a:gd name="connsiteY13" fmla="*/ 16786 h 16892"/>
              <a:gd name="connsiteX14" fmla="*/ 7432 w 21600"/>
              <a:gd name="connsiteY14" fmla="*/ 14146 h 16892"/>
              <a:gd name="connsiteX15" fmla="*/ 4510 w 21600"/>
              <a:gd name="connsiteY15" fmla="*/ 16892 h 16892"/>
              <a:gd name="connsiteX16" fmla="*/ 4943 w 21600"/>
              <a:gd name="connsiteY16" fmla="*/ 13459 h 16892"/>
              <a:gd name="connsiteX17" fmla="*/ 1237 w 21600"/>
              <a:gd name="connsiteY17" fmla="*/ 14710 h 16892"/>
              <a:gd name="connsiteX18" fmla="*/ 2715 w 21600"/>
              <a:gd name="connsiteY18" fmla="*/ 10211 h 16892"/>
              <a:gd name="connsiteX19" fmla="*/ 0 w 21600"/>
              <a:gd name="connsiteY19" fmla="*/ 6393 h 16892"/>
              <a:gd name="connsiteX20" fmla="*/ 2927 w 21600"/>
              <a:gd name="connsiteY20" fmla="*/ 5567 h 16892"/>
              <a:gd name="connsiteX21" fmla="*/ 1472 w 21600"/>
              <a:gd name="connsiteY21" fmla="*/ 690 h 16892"/>
              <a:gd name="connsiteX22" fmla="*/ 6178 w 21600"/>
              <a:gd name="connsiteY22" fmla="*/ 2493 h 16892"/>
              <a:gd name="connsiteX23" fmla="*/ 8352 w 21600"/>
              <a:gd name="connsiteY23" fmla="*/ 73 h 16892"/>
              <a:gd name="connsiteX24" fmla="*/ 10863 w 21600"/>
              <a:gd name="connsiteY24" fmla="*/ 3084 h 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16892">
                <a:moveTo>
                  <a:pt x="10863" y="3084"/>
                </a:moveTo>
                <a:lnTo>
                  <a:pt x="13798" y="0"/>
                </a:lnTo>
                <a:cubicBezTo>
                  <a:pt x="14149" y="1243"/>
                  <a:pt x="14214" y="1328"/>
                  <a:pt x="14501" y="2486"/>
                </a:cubicBezTo>
                <a:lnTo>
                  <a:pt x="19262" y="1058"/>
                </a:lnTo>
                <a:cubicBezTo>
                  <a:pt x="19269" y="2285"/>
                  <a:pt x="18301" y="4047"/>
                  <a:pt x="18308" y="5274"/>
                </a:cubicBezTo>
                <a:lnTo>
                  <a:pt x="21097" y="5915"/>
                </a:lnTo>
                <a:lnTo>
                  <a:pt x="18961" y="8253"/>
                </a:lnTo>
                <a:lnTo>
                  <a:pt x="21600" y="11068"/>
                </a:lnTo>
                <a:lnTo>
                  <a:pt x="18128" y="11181"/>
                </a:lnTo>
                <a:cubicBezTo>
                  <a:pt x="18155" y="12117"/>
                  <a:pt x="18968" y="14015"/>
                  <a:pt x="18995" y="14951"/>
                </a:cubicBezTo>
                <a:lnTo>
                  <a:pt x="15406" y="13033"/>
                </a:lnTo>
                <a:lnTo>
                  <a:pt x="12649" y="15293"/>
                </a:lnTo>
                <a:lnTo>
                  <a:pt x="10689" y="13700"/>
                </a:lnTo>
                <a:lnTo>
                  <a:pt x="8831" y="16786"/>
                </a:lnTo>
                <a:lnTo>
                  <a:pt x="7432" y="14146"/>
                </a:lnTo>
                <a:lnTo>
                  <a:pt x="4510" y="16892"/>
                </a:lnTo>
                <a:cubicBezTo>
                  <a:pt x="4528" y="16282"/>
                  <a:pt x="4925" y="14069"/>
                  <a:pt x="4943" y="13459"/>
                </a:cubicBezTo>
                <a:lnTo>
                  <a:pt x="1237" y="14710"/>
                </a:lnTo>
                <a:lnTo>
                  <a:pt x="2715" y="10211"/>
                </a:lnTo>
                <a:lnTo>
                  <a:pt x="0" y="6393"/>
                </a:lnTo>
                <a:lnTo>
                  <a:pt x="2927" y="5567"/>
                </a:lnTo>
                <a:lnTo>
                  <a:pt x="1472" y="690"/>
                </a:lnTo>
                <a:lnTo>
                  <a:pt x="6178" y="2493"/>
                </a:lnTo>
                <a:lnTo>
                  <a:pt x="8352" y="73"/>
                </a:lnTo>
                <a:lnTo>
                  <a:pt x="10863" y="3084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“archaeological record”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for us to study?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81600" y="4343400"/>
            <a:ext cx="3962400" cy="1981200"/>
          </a:xfrm>
          <a:prstGeom prst="roundRect">
            <a:avLst>
              <a:gd name="adj" fmla="val 513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did </a:t>
            </a:r>
            <a:r>
              <a:rPr lang="en-US" sz="2000" u="sng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the tools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carve big buildings 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temples out of stone.</a:t>
            </a: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81600" y="4343400"/>
            <a:ext cx="3962400" cy="1981200"/>
          </a:xfrm>
          <a:prstGeom prst="roundRect">
            <a:avLst>
              <a:gd name="adj" fmla="val 513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did </a:t>
            </a:r>
            <a:r>
              <a:rPr lang="en-US" sz="2000" u="sng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the tools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carve big buildings 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temples out of stone.</a:t>
            </a:r>
          </a:p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5562600"/>
            <a:ext cx="3505200" cy="685800"/>
          </a:xfrm>
          <a:prstGeom prst="roundRect">
            <a:avLst>
              <a:gd name="adj" fmla="val 51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environment</a:t>
            </a:r>
          </a:p>
          <a:p>
            <a:pPr algn="ctr"/>
            <a:r>
              <a:rPr lang="en-US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even have </a:t>
            </a:r>
            <a:r>
              <a:rPr lang="en-US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stone!</a:t>
            </a:r>
            <a:endParaRPr lang="en-US" dirty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2286000" cy="1752600"/>
          </a:xfrm>
          <a:prstGeom prst="roundRect">
            <a:avLst>
              <a:gd name="adj" fmla="val 513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never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tried to built 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big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</a:t>
            </a:r>
            <a:endParaRPr lang="en-US" sz="20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last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forever.”</a:t>
            </a:r>
          </a:p>
        </p:txBody>
      </p:sp>
    </p:spTree>
    <p:extLst>
      <p:ext uri="{BB962C8B-B14F-4D97-AF65-F5344CB8AC3E}">
        <p14:creationId xmlns:p14="http://schemas.microsoft.com/office/powerpoint/2010/main" val="15555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4572000" cy="31172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00600" y="990600"/>
            <a:ext cx="3581400" cy="1981200"/>
          </a:xfrm>
          <a:prstGeom prst="roundRect">
            <a:avLst>
              <a:gd name="adj" fmla="val 513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things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left for us to see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grave mounds,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called </a:t>
            </a:r>
            <a:r>
              <a:rPr lang="en-US" sz="2400" b="1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kurgans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0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7025"/>
            <a:ext cx="7620000" cy="5067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457200"/>
            <a:ext cx="2819400" cy="1981200"/>
          </a:xfrm>
          <a:prstGeom prst="roundRect">
            <a:avLst>
              <a:gd name="adj" fmla="val 513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kurgans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very large,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very easy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think that this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just a natural hill.</a:t>
            </a:r>
          </a:p>
        </p:txBody>
      </p:sp>
    </p:spTree>
    <p:extLst>
      <p:ext uri="{BB962C8B-B14F-4D97-AF65-F5344CB8AC3E}">
        <p14:creationId xmlns:p14="http://schemas.microsoft.com/office/powerpoint/2010/main" val="8423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7025"/>
            <a:ext cx="7620000" cy="5067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457200"/>
            <a:ext cx="2819400" cy="1981200"/>
          </a:xfrm>
          <a:prstGeom prst="roundRect">
            <a:avLst>
              <a:gd name="adj" fmla="val 513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kurgans</a:t>
            </a:r>
          </a:p>
          <a:p>
            <a:pPr algn="ctr"/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very large,</a:t>
            </a:r>
          </a:p>
          <a:p>
            <a:pPr algn="ctr"/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very easy</a:t>
            </a:r>
          </a:p>
          <a:p>
            <a:pPr algn="ctr"/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think that this</a:t>
            </a:r>
          </a:p>
          <a:p>
            <a:pPr algn="ctr"/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just a natural hill.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0"/>
            <a:ext cx="3810000" cy="2743200"/>
          </a:xfrm>
          <a:prstGeom prst="roundRect">
            <a:avLst>
              <a:gd name="adj" fmla="val 513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Slowly, archaeologists 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000" dirty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studying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these people buried 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kurgan graves – </a:t>
            </a:r>
          </a:p>
          <a:p>
            <a:pPr algn="ctr"/>
            <a:endParaRPr lang="en-US" sz="900" dirty="0" smtClean="0">
              <a:solidFill>
                <a:srgbClr val="3E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horses, weapons, pottery,</a:t>
            </a:r>
          </a:p>
          <a:p>
            <a:pPr algn="ctr"/>
            <a:r>
              <a:rPr lang="en-US" sz="2000" dirty="0" smtClean="0">
                <a:solidFill>
                  <a:srgbClr val="3E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jewelry, and other things.</a:t>
            </a:r>
          </a:p>
        </p:txBody>
      </p:sp>
    </p:spTree>
    <p:extLst>
      <p:ext uri="{BB962C8B-B14F-4D97-AF65-F5344CB8AC3E}">
        <p14:creationId xmlns:p14="http://schemas.microsoft.com/office/powerpoint/2010/main" val="13328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38400" y="304800"/>
            <a:ext cx="3962400" cy="24384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use a map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trace the spread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just one thing –</a:t>
            </a:r>
          </a:p>
          <a:p>
            <a:pPr algn="ctr"/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horse-drawn chariots.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38400" y="76200"/>
            <a:ext cx="4343400" cy="12954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a problem right away –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place is hard to recognize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simple map like this.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834"/>
            <a:ext cx="9144000" cy="647233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33800" y="3222171"/>
            <a:ext cx="3276600" cy="1600200"/>
          </a:xfrm>
          <a:prstGeom prst="wedgeRoundRectCallout">
            <a:avLst>
              <a:gd name="adj1" fmla="val -63897"/>
              <a:gd name="adj2" fmla="val -1300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satellite image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in spring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the steppes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light green color.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0600"/>
            <a:ext cx="4274820" cy="189423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48343" y="2424793"/>
            <a:ext cx="1284514" cy="647700"/>
          </a:xfrm>
          <a:prstGeom prst="wedgeRoundRectCallout">
            <a:avLst>
              <a:gd name="adj1" fmla="val 132124"/>
              <a:gd name="adj2" fmla="val 4010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2362200"/>
            <a:ext cx="1676400" cy="838200"/>
          </a:xfrm>
          <a:prstGeom prst="wedgeRoundRectCallout">
            <a:avLst>
              <a:gd name="adj1" fmla="val 107064"/>
              <a:gd name="adj2" fmla="val 12304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Sea.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34000" y="381000"/>
            <a:ext cx="3352800" cy="838200"/>
          </a:xfrm>
          <a:prstGeom prst="wedgeRoundRectCallout">
            <a:avLst>
              <a:gd name="adj1" fmla="val -67287"/>
              <a:gd name="adj2" fmla="val 31784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Caspian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Sea.</a:t>
            </a:r>
          </a:p>
        </p:txBody>
      </p:sp>
    </p:spTree>
    <p:extLst>
      <p:ext uri="{BB962C8B-B14F-4D97-AF65-F5344CB8AC3E}">
        <p14:creationId xmlns:p14="http://schemas.microsoft.com/office/powerpoint/2010/main" val="6688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76800" y="315686"/>
            <a:ext cx="3352800" cy="838200"/>
          </a:xfrm>
          <a:prstGeom prst="wedgeRoundRectCallout">
            <a:avLst>
              <a:gd name="adj1" fmla="val -39365"/>
              <a:gd name="adj2" fmla="val 944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of the area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part of southern Russia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534162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76800" y="315686"/>
            <a:ext cx="3352800" cy="838200"/>
          </a:xfrm>
          <a:prstGeom prst="wedgeRoundRectCallout">
            <a:avLst>
              <a:gd name="adj1" fmla="val -51053"/>
              <a:gd name="adj2" fmla="val 2736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entire area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larger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2099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534162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76800" y="315686"/>
            <a:ext cx="3352800" cy="838200"/>
          </a:xfrm>
          <a:prstGeom prst="wedgeRoundRectCallout">
            <a:avLst>
              <a:gd name="adj1" fmla="val -51053"/>
              <a:gd name="adj2" fmla="val 2736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entire area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larger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the United States.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562600" y="1524000"/>
            <a:ext cx="3352800" cy="838200"/>
          </a:xfrm>
          <a:prstGeom prst="wedgeRoundRectCallout">
            <a:avLst>
              <a:gd name="adj1" fmla="val -94235"/>
              <a:gd name="adj2" fmla="val 1282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most of it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weather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more like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4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" y="104503"/>
            <a:ext cx="3810000" cy="838200"/>
          </a:xfrm>
          <a:prstGeom prst="wedgeRoundRectCallout">
            <a:avLst>
              <a:gd name="adj1" fmla="val 74630"/>
              <a:gd name="adj2" fmla="val 1321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some mountains.</a:t>
            </a:r>
          </a:p>
          <a:p>
            <a:pPr algn="ctr"/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the Ural Mountains.</a:t>
            </a:r>
          </a:p>
        </p:txBody>
      </p:sp>
    </p:spTree>
    <p:extLst>
      <p:ext uri="{BB962C8B-B14F-4D97-AF65-F5344CB8AC3E}">
        <p14:creationId xmlns:p14="http://schemas.microsoft.com/office/powerpoint/2010/main" val="39755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1219200"/>
            <a:ext cx="3886200" cy="1447800"/>
          </a:xfrm>
          <a:prstGeom prst="wedgeRoundRectCallout">
            <a:avLst>
              <a:gd name="adj1" fmla="val 78271"/>
              <a:gd name="adj2" fmla="val 1207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some mountains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large and very dry desert,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some salty lakes in it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in Utah and Nevada)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42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9857" y="2438400"/>
            <a:ext cx="3733800" cy="1219200"/>
          </a:xfrm>
          <a:prstGeom prst="wedgeRoundRectCallout">
            <a:avLst>
              <a:gd name="adj1" fmla="val 61218"/>
              <a:gd name="adj2" fmla="val -15715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north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vast, cold forest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in northern Canada)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3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19600" y="2590800"/>
            <a:ext cx="3733800" cy="1143000"/>
          </a:xfrm>
          <a:prstGeom prst="wedgeRoundRectCallout">
            <a:avLst>
              <a:gd name="adj1" fmla="val -90677"/>
              <a:gd name="adj2" fmla="val -8838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northwest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warmer hardwood forest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in most of Michigan)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4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657600" y="5410200"/>
            <a:ext cx="4419600" cy="838200"/>
          </a:xfrm>
          <a:prstGeom prst="wedgeRoundRectCallout">
            <a:avLst>
              <a:gd name="adj1" fmla="val -30910"/>
              <a:gd name="adj2" fmla="val -3704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desert and the forest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grassland  (the steppe).</a:t>
            </a:r>
          </a:p>
        </p:txBody>
      </p:sp>
    </p:spTree>
    <p:extLst>
      <p:ext uri="{BB962C8B-B14F-4D97-AF65-F5344CB8AC3E}">
        <p14:creationId xmlns:p14="http://schemas.microsoft.com/office/powerpoint/2010/main" val="16227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834"/>
            <a:ext cx="9144000" cy="647233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33800" y="3222171"/>
            <a:ext cx="3276600" cy="1600200"/>
          </a:xfrm>
          <a:prstGeom prst="wedgeRoundRectCallout">
            <a:avLst>
              <a:gd name="adj1" fmla="val -63897"/>
              <a:gd name="adj2" fmla="val -1300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satellite image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in spring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the steppes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light green color.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13657" y="1828800"/>
            <a:ext cx="1371600" cy="533400"/>
          </a:xfrm>
          <a:prstGeom prst="wedgeRoundRectCallout">
            <a:avLst>
              <a:gd name="adj1" fmla="val 70230"/>
              <a:gd name="adj2" fmla="val 20671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066800" y="381000"/>
            <a:ext cx="1371600" cy="533400"/>
          </a:xfrm>
          <a:prstGeom prst="wedgeRoundRectCallout">
            <a:avLst>
              <a:gd name="adj1" fmla="val 119436"/>
              <a:gd name="adj2" fmla="val 1577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95600" y="5410200"/>
            <a:ext cx="1371600" cy="533400"/>
          </a:xfrm>
          <a:prstGeom prst="wedgeRoundRectCallout">
            <a:avLst>
              <a:gd name="adj1" fmla="val -118659"/>
              <a:gd name="adj2" fmla="val -2463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324600" y="990600"/>
            <a:ext cx="1371600" cy="533400"/>
          </a:xfrm>
          <a:prstGeom prst="wedgeRoundRectCallout">
            <a:avLst>
              <a:gd name="adj1" fmla="val -124214"/>
              <a:gd name="adj2" fmla="val 2210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657600" y="5105400"/>
            <a:ext cx="4724400" cy="1143000"/>
          </a:xfrm>
          <a:prstGeom prst="wedgeRoundRectCallout">
            <a:avLst>
              <a:gd name="adj1" fmla="val -9481"/>
              <a:gd name="adj2" fmla="val -2704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2000 BCE, the steppe people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lived here invented chariots.</a:t>
            </a:r>
          </a:p>
        </p:txBody>
      </p:sp>
    </p:spTree>
    <p:extLst>
      <p:ext uri="{BB962C8B-B14F-4D97-AF65-F5344CB8AC3E}">
        <p14:creationId xmlns:p14="http://schemas.microsoft.com/office/powerpoint/2010/main" val="27917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0" y="5105400"/>
            <a:ext cx="3810000" cy="1143000"/>
          </a:xfrm>
          <a:prstGeom prst="wedgeRoundRectCallout">
            <a:avLst>
              <a:gd name="adj1" fmla="val -27214"/>
              <a:gd name="adj2" fmla="val -2542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your activity map,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a line around all the 1’s.</a:t>
            </a:r>
          </a:p>
        </p:txBody>
      </p:sp>
    </p:spTree>
    <p:extLst>
      <p:ext uri="{BB962C8B-B14F-4D97-AF65-F5344CB8AC3E}">
        <p14:creationId xmlns:p14="http://schemas.microsoft.com/office/powerpoint/2010/main" val="39282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00" y="152400"/>
            <a:ext cx="5257799" cy="1219200"/>
          </a:xfrm>
          <a:prstGeom prst="wedgeRoundRectCallout">
            <a:avLst>
              <a:gd name="adj1" fmla="val 51371"/>
              <a:gd name="adj2" fmla="val 1504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Chariots were here in about 2100 BCE. </a:t>
            </a:r>
          </a:p>
          <a:p>
            <a:pPr algn="ctr"/>
            <a:endParaRPr lang="en-US" sz="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that area a fairly dark color.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draw a line around the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2’s and 1’s.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225143" y="2329543"/>
            <a:ext cx="468086" cy="576943"/>
          </a:xfrm>
          <a:custGeom>
            <a:avLst/>
            <a:gdLst>
              <a:gd name="connsiteX0" fmla="*/ 304800 w 468086"/>
              <a:gd name="connsiteY0" fmla="*/ 566057 h 576943"/>
              <a:gd name="connsiteX1" fmla="*/ 228600 w 468086"/>
              <a:gd name="connsiteY1" fmla="*/ 576943 h 576943"/>
              <a:gd name="connsiteX2" fmla="*/ 185057 w 468086"/>
              <a:gd name="connsiteY2" fmla="*/ 566057 h 576943"/>
              <a:gd name="connsiteX3" fmla="*/ 87086 w 468086"/>
              <a:gd name="connsiteY3" fmla="*/ 555171 h 576943"/>
              <a:gd name="connsiteX4" fmla="*/ 54428 w 468086"/>
              <a:gd name="connsiteY4" fmla="*/ 544286 h 576943"/>
              <a:gd name="connsiteX5" fmla="*/ 10886 w 468086"/>
              <a:gd name="connsiteY5" fmla="*/ 457200 h 576943"/>
              <a:gd name="connsiteX6" fmla="*/ 0 w 468086"/>
              <a:gd name="connsiteY6" fmla="*/ 424543 h 576943"/>
              <a:gd name="connsiteX7" fmla="*/ 10886 w 468086"/>
              <a:gd name="connsiteY7" fmla="*/ 206828 h 576943"/>
              <a:gd name="connsiteX8" fmla="*/ 21771 w 468086"/>
              <a:gd name="connsiteY8" fmla="*/ 97971 h 576943"/>
              <a:gd name="connsiteX9" fmla="*/ 43543 w 468086"/>
              <a:gd name="connsiteY9" fmla="*/ 76200 h 576943"/>
              <a:gd name="connsiteX10" fmla="*/ 54428 w 468086"/>
              <a:gd name="connsiteY10" fmla="*/ 43543 h 576943"/>
              <a:gd name="connsiteX11" fmla="*/ 76200 w 468086"/>
              <a:gd name="connsiteY11" fmla="*/ 21771 h 576943"/>
              <a:gd name="connsiteX12" fmla="*/ 206828 w 468086"/>
              <a:gd name="connsiteY12" fmla="*/ 0 h 576943"/>
              <a:gd name="connsiteX13" fmla="*/ 337457 w 468086"/>
              <a:gd name="connsiteY13" fmla="*/ 10886 h 576943"/>
              <a:gd name="connsiteX14" fmla="*/ 370114 w 468086"/>
              <a:gd name="connsiteY14" fmla="*/ 21771 h 576943"/>
              <a:gd name="connsiteX15" fmla="*/ 391886 w 468086"/>
              <a:gd name="connsiteY15" fmla="*/ 43543 h 576943"/>
              <a:gd name="connsiteX16" fmla="*/ 424543 w 468086"/>
              <a:gd name="connsiteY16" fmla="*/ 65314 h 576943"/>
              <a:gd name="connsiteX17" fmla="*/ 446314 w 468086"/>
              <a:gd name="connsiteY17" fmla="*/ 130628 h 576943"/>
              <a:gd name="connsiteX18" fmla="*/ 468086 w 468086"/>
              <a:gd name="connsiteY18" fmla="*/ 293914 h 576943"/>
              <a:gd name="connsiteX19" fmla="*/ 435428 w 468086"/>
              <a:gd name="connsiteY19" fmla="*/ 457200 h 576943"/>
              <a:gd name="connsiteX20" fmla="*/ 413657 w 468086"/>
              <a:gd name="connsiteY20" fmla="*/ 489857 h 576943"/>
              <a:gd name="connsiteX21" fmla="*/ 359228 w 468086"/>
              <a:gd name="connsiteY21" fmla="*/ 544286 h 576943"/>
              <a:gd name="connsiteX22" fmla="*/ 304800 w 468086"/>
              <a:gd name="connsiteY22" fmla="*/ 566057 h 57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8086" h="576943">
                <a:moveTo>
                  <a:pt x="304800" y="566057"/>
                </a:moveTo>
                <a:cubicBezTo>
                  <a:pt x="279400" y="569686"/>
                  <a:pt x="254258" y="576943"/>
                  <a:pt x="228600" y="576943"/>
                </a:cubicBezTo>
                <a:cubicBezTo>
                  <a:pt x="213639" y="576943"/>
                  <a:pt x="199844" y="568332"/>
                  <a:pt x="185057" y="566057"/>
                </a:cubicBezTo>
                <a:cubicBezTo>
                  <a:pt x="152581" y="561061"/>
                  <a:pt x="119743" y="558800"/>
                  <a:pt x="87086" y="555171"/>
                </a:cubicBezTo>
                <a:cubicBezTo>
                  <a:pt x="76200" y="551543"/>
                  <a:pt x="64268" y="550190"/>
                  <a:pt x="54428" y="544286"/>
                </a:cubicBezTo>
                <a:cubicBezTo>
                  <a:pt x="22764" y="525288"/>
                  <a:pt x="21740" y="489763"/>
                  <a:pt x="10886" y="457200"/>
                </a:cubicBezTo>
                <a:lnTo>
                  <a:pt x="0" y="424543"/>
                </a:lnTo>
                <a:cubicBezTo>
                  <a:pt x="3629" y="351971"/>
                  <a:pt x="6053" y="279329"/>
                  <a:pt x="10886" y="206828"/>
                </a:cubicBezTo>
                <a:cubicBezTo>
                  <a:pt x="13312" y="170442"/>
                  <a:pt x="12927" y="133349"/>
                  <a:pt x="21771" y="97971"/>
                </a:cubicBezTo>
                <a:cubicBezTo>
                  <a:pt x="24260" y="88014"/>
                  <a:pt x="36286" y="83457"/>
                  <a:pt x="43543" y="76200"/>
                </a:cubicBezTo>
                <a:cubicBezTo>
                  <a:pt x="47171" y="65314"/>
                  <a:pt x="48525" y="53382"/>
                  <a:pt x="54428" y="43543"/>
                </a:cubicBezTo>
                <a:cubicBezTo>
                  <a:pt x="59708" y="34742"/>
                  <a:pt x="67399" y="27051"/>
                  <a:pt x="76200" y="21771"/>
                </a:cubicBezTo>
                <a:cubicBezTo>
                  <a:pt x="105211" y="4365"/>
                  <a:pt x="197158" y="1074"/>
                  <a:pt x="206828" y="0"/>
                </a:cubicBezTo>
                <a:cubicBezTo>
                  <a:pt x="250371" y="3629"/>
                  <a:pt x="294146" y="5111"/>
                  <a:pt x="337457" y="10886"/>
                </a:cubicBezTo>
                <a:cubicBezTo>
                  <a:pt x="348831" y="12402"/>
                  <a:pt x="360275" y="15868"/>
                  <a:pt x="370114" y="21771"/>
                </a:cubicBezTo>
                <a:cubicBezTo>
                  <a:pt x="378915" y="27051"/>
                  <a:pt x="383872" y="37132"/>
                  <a:pt x="391886" y="43543"/>
                </a:cubicBezTo>
                <a:cubicBezTo>
                  <a:pt x="402102" y="51716"/>
                  <a:pt x="413657" y="58057"/>
                  <a:pt x="424543" y="65314"/>
                </a:cubicBezTo>
                <a:cubicBezTo>
                  <a:pt x="431800" y="87085"/>
                  <a:pt x="442541" y="107991"/>
                  <a:pt x="446314" y="130628"/>
                </a:cubicBezTo>
                <a:cubicBezTo>
                  <a:pt x="462602" y="228354"/>
                  <a:pt x="454762" y="174006"/>
                  <a:pt x="468086" y="293914"/>
                </a:cubicBezTo>
                <a:cubicBezTo>
                  <a:pt x="450996" y="516076"/>
                  <a:pt x="491829" y="386699"/>
                  <a:pt x="435428" y="457200"/>
                </a:cubicBezTo>
                <a:cubicBezTo>
                  <a:pt x="427255" y="467416"/>
                  <a:pt x="422272" y="480011"/>
                  <a:pt x="413657" y="489857"/>
                </a:cubicBezTo>
                <a:cubicBezTo>
                  <a:pt x="396761" y="509167"/>
                  <a:pt x="383570" y="536173"/>
                  <a:pt x="359228" y="544286"/>
                </a:cubicBezTo>
                <a:lnTo>
                  <a:pt x="304800" y="566057"/>
                </a:lnTo>
                <a:close/>
              </a:path>
            </a:pathLst>
          </a:custGeom>
          <a:solidFill>
            <a:srgbClr val="E46C0A">
              <a:alpha val="6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626430" y="2273747"/>
            <a:ext cx="2057400" cy="1677767"/>
          </a:xfrm>
          <a:custGeom>
            <a:avLst/>
            <a:gdLst>
              <a:gd name="connsiteX0" fmla="*/ 1340193 w 2058651"/>
              <a:gd name="connsiteY0" fmla="*/ 110224 h 1677767"/>
              <a:gd name="connsiteX1" fmla="*/ 1253108 w 2058651"/>
              <a:gd name="connsiteY1" fmla="*/ 88453 h 1677767"/>
              <a:gd name="connsiteX2" fmla="*/ 1209565 w 2058651"/>
              <a:gd name="connsiteY2" fmla="*/ 77567 h 1677767"/>
              <a:gd name="connsiteX3" fmla="*/ 1144251 w 2058651"/>
              <a:gd name="connsiteY3" fmla="*/ 55796 h 1677767"/>
              <a:gd name="connsiteX4" fmla="*/ 1078936 w 2058651"/>
              <a:gd name="connsiteY4" fmla="*/ 44910 h 1677767"/>
              <a:gd name="connsiteX5" fmla="*/ 1024508 w 2058651"/>
              <a:gd name="connsiteY5" fmla="*/ 34024 h 1677767"/>
              <a:gd name="connsiteX6" fmla="*/ 991851 w 2058651"/>
              <a:gd name="connsiteY6" fmla="*/ 23139 h 1677767"/>
              <a:gd name="connsiteX7" fmla="*/ 632622 w 2058651"/>
              <a:gd name="connsiteY7" fmla="*/ 12253 h 1677767"/>
              <a:gd name="connsiteX8" fmla="*/ 469336 w 2058651"/>
              <a:gd name="connsiteY8" fmla="*/ 12253 h 1677767"/>
              <a:gd name="connsiteX9" fmla="*/ 393136 w 2058651"/>
              <a:gd name="connsiteY9" fmla="*/ 44910 h 1677767"/>
              <a:gd name="connsiteX10" fmla="*/ 316936 w 2058651"/>
              <a:gd name="connsiteY10" fmla="*/ 66682 h 1677767"/>
              <a:gd name="connsiteX11" fmla="*/ 262508 w 2058651"/>
              <a:gd name="connsiteY11" fmla="*/ 121110 h 1677767"/>
              <a:gd name="connsiteX12" fmla="*/ 208079 w 2058651"/>
              <a:gd name="connsiteY12" fmla="*/ 186424 h 1677767"/>
              <a:gd name="connsiteX13" fmla="*/ 186308 w 2058651"/>
              <a:gd name="connsiteY13" fmla="*/ 208196 h 1677767"/>
              <a:gd name="connsiteX14" fmla="*/ 153651 w 2058651"/>
              <a:gd name="connsiteY14" fmla="*/ 251739 h 1677767"/>
              <a:gd name="connsiteX15" fmla="*/ 110108 w 2058651"/>
              <a:gd name="connsiteY15" fmla="*/ 295282 h 1677767"/>
              <a:gd name="connsiteX16" fmla="*/ 66565 w 2058651"/>
              <a:gd name="connsiteY16" fmla="*/ 436796 h 1677767"/>
              <a:gd name="connsiteX17" fmla="*/ 55679 w 2058651"/>
              <a:gd name="connsiteY17" fmla="*/ 469453 h 1677767"/>
              <a:gd name="connsiteX18" fmla="*/ 33908 w 2058651"/>
              <a:gd name="connsiteY18" fmla="*/ 502110 h 1677767"/>
              <a:gd name="connsiteX19" fmla="*/ 23022 w 2058651"/>
              <a:gd name="connsiteY19" fmla="*/ 600082 h 1677767"/>
              <a:gd name="connsiteX20" fmla="*/ 1251 w 2058651"/>
              <a:gd name="connsiteY20" fmla="*/ 643624 h 1677767"/>
              <a:gd name="connsiteX21" fmla="*/ 33908 w 2058651"/>
              <a:gd name="connsiteY21" fmla="*/ 828682 h 1677767"/>
              <a:gd name="connsiteX22" fmla="*/ 44793 w 2058651"/>
              <a:gd name="connsiteY22" fmla="*/ 861339 h 1677767"/>
              <a:gd name="connsiteX23" fmla="*/ 88336 w 2058651"/>
              <a:gd name="connsiteY23" fmla="*/ 904882 h 1677767"/>
              <a:gd name="connsiteX24" fmla="*/ 131879 w 2058651"/>
              <a:gd name="connsiteY24" fmla="*/ 970196 h 1677767"/>
              <a:gd name="connsiteX25" fmla="*/ 175422 w 2058651"/>
              <a:gd name="connsiteY25" fmla="*/ 1024624 h 1677767"/>
              <a:gd name="connsiteX26" fmla="*/ 197193 w 2058651"/>
              <a:gd name="connsiteY26" fmla="*/ 1089939 h 1677767"/>
              <a:gd name="connsiteX27" fmla="*/ 208079 w 2058651"/>
              <a:gd name="connsiteY27" fmla="*/ 1122596 h 1677767"/>
              <a:gd name="connsiteX28" fmla="*/ 218965 w 2058651"/>
              <a:gd name="connsiteY28" fmla="*/ 1155253 h 1677767"/>
              <a:gd name="connsiteX29" fmla="*/ 208079 w 2058651"/>
              <a:gd name="connsiteY29" fmla="*/ 1351196 h 1677767"/>
              <a:gd name="connsiteX30" fmla="*/ 186308 w 2058651"/>
              <a:gd name="connsiteY30" fmla="*/ 1416510 h 1677767"/>
              <a:gd name="connsiteX31" fmla="*/ 164536 w 2058651"/>
              <a:gd name="connsiteY31" fmla="*/ 1492710 h 1677767"/>
              <a:gd name="connsiteX32" fmla="*/ 175422 w 2058651"/>
              <a:gd name="connsiteY32" fmla="*/ 1623339 h 1677767"/>
              <a:gd name="connsiteX33" fmla="*/ 197193 w 2058651"/>
              <a:gd name="connsiteY33" fmla="*/ 1655996 h 1677767"/>
              <a:gd name="connsiteX34" fmla="*/ 262508 w 2058651"/>
              <a:gd name="connsiteY34" fmla="*/ 1677767 h 1677767"/>
              <a:gd name="connsiteX35" fmla="*/ 480222 w 2058651"/>
              <a:gd name="connsiteY35" fmla="*/ 1645110 h 1677767"/>
              <a:gd name="connsiteX36" fmla="*/ 512879 w 2058651"/>
              <a:gd name="connsiteY36" fmla="*/ 1634224 h 1677767"/>
              <a:gd name="connsiteX37" fmla="*/ 545536 w 2058651"/>
              <a:gd name="connsiteY37" fmla="*/ 1623339 h 1677767"/>
              <a:gd name="connsiteX38" fmla="*/ 556422 w 2058651"/>
              <a:gd name="connsiteY38" fmla="*/ 1590682 h 1677767"/>
              <a:gd name="connsiteX39" fmla="*/ 589079 w 2058651"/>
              <a:gd name="connsiteY39" fmla="*/ 1579796 h 1677767"/>
              <a:gd name="connsiteX40" fmla="*/ 610851 w 2058651"/>
              <a:gd name="connsiteY40" fmla="*/ 1558024 h 1677767"/>
              <a:gd name="connsiteX41" fmla="*/ 643508 w 2058651"/>
              <a:gd name="connsiteY41" fmla="*/ 1503596 h 1677767"/>
              <a:gd name="connsiteX42" fmla="*/ 676165 w 2058651"/>
              <a:gd name="connsiteY42" fmla="*/ 1449167 h 1677767"/>
              <a:gd name="connsiteX43" fmla="*/ 697936 w 2058651"/>
              <a:gd name="connsiteY43" fmla="*/ 1340310 h 1677767"/>
              <a:gd name="connsiteX44" fmla="*/ 708822 w 2058651"/>
              <a:gd name="connsiteY44" fmla="*/ 1296767 h 1677767"/>
              <a:gd name="connsiteX45" fmla="*/ 730593 w 2058651"/>
              <a:gd name="connsiteY45" fmla="*/ 1166139 h 1677767"/>
              <a:gd name="connsiteX46" fmla="*/ 741479 w 2058651"/>
              <a:gd name="connsiteY46" fmla="*/ 1133482 h 1677767"/>
              <a:gd name="connsiteX47" fmla="*/ 828565 w 2058651"/>
              <a:gd name="connsiteY47" fmla="*/ 1057282 h 1677767"/>
              <a:gd name="connsiteX48" fmla="*/ 850336 w 2058651"/>
              <a:gd name="connsiteY48" fmla="*/ 1035510 h 1677767"/>
              <a:gd name="connsiteX49" fmla="*/ 1155136 w 2058651"/>
              <a:gd name="connsiteY49" fmla="*/ 1046396 h 1677767"/>
              <a:gd name="connsiteX50" fmla="*/ 1307536 w 2058651"/>
              <a:gd name="connsiteY50" fmla="*/ 1079053 h 1677767"/>
              <a:gd name="connsiteX51" fmla="*/ 1340193 w 2058651"/>
              <a:gd name="connsiteY51" fmla="*/ 1089939 h 1677767"/>
              <a:gd name="connsiteX52" fmla="*/ 1394622 w 2058651"/>
              <a:gd name="connsiteY52" fmla="*/ 1133482 h 1677767"/>
              <a:gd name="connsiteX53" fmla="*/ 1449051 w 2058651"/>
              <a:gd name="connsiteY53" fmla="*/ 1144367 h 1677767"/>
              <a:gd name="connsiteX54" fmla="*/ 1514365 w 2058651"/>
              <a:gd name="connsiteY54" fmla="*/ 1133482 h 1677767"/>
              <a:gd name="connsiteX55" fmla="*/ 1601451 w 2058651"/>
              <a:gd name="connsiteY55" fmla="*/ 1068167 h 1677767"/>
              <a:gd name="connsiteX56" fmla="*/ 1655879 w 2058651"/>
              <a:gd name="connsiteY56" fmla="*/ 1024624 h 1677767"/>
              <a:gd name="connsiteX57" fmla="*/ 1666765 w 2058651"/>
              <a:gd name="connsiteY57" fmla="*/ 991967 h 1677767"/>
              <a:gd name="connsiteX58" fmla="*/ 1710308 w 2058651"/>
              <a:gd name="connsiteY58" fmla="*/ 937539 h 1677767"/>
              <a:gd name="connsiteX59" fmla="*/ 1753851 w 2058651"/>
              <a:gd name="connsiteY59" fmla="*/ 806910 h 1677767"/>
              <a:gd name="connsiteX60" fmla="*/ 1786508 w 2058651"/>
              <a:gd name="connsiteY60" fmla="*/ 741596 h 1677767"/>
              <a:gd name="connsiteX61" fmla="*/ 1851822 w 2058651"/>
              <a:gd name="connsiteY61" fmla="*/ 698053 h 1677767"/>
              <a:gd name="connsiteX62" fmla="*/ 1884479 w 2058651"/>
              <a:gd name="connsiteY62" fmla="*/ 676282 h 1677767"/>
              <a:gd name="connsiteX63" fmla="*/ 1938908 w 2058651"/>
              <a:gd name="connsiteY63" fmla="*/ 632739 h 1677767"/>
              <a:gd name="connsiteX64" fmla="*/ 1982451 w 2058651"/>
              <a:gd name="connsiteY64" fmla="*/ 589196 h 1677767"/>
              <a:gd name="connsiteX65" fmla="*/ 2004222 w 2058651"/>
              <a:gd name="connsiteY65" fmla="*/ 567424 h 1677767"/>
              <a:gd name="connsiteX66" fmla="*/ 2036879 w 2058651"/>
              <a:gd name="connsiteY66" fmla="*/ 502110 h 1677767"/>
              <a:gd name="connsiteX67" fmla="*/ 2058651 w 2058651"/>
              <a:gd name="connsiteY67" fmla="*/ 469453 h 1677767"/>
              <a:gd name="connsiteX68" fmla="*/ 2047765 w 2058651"/>
              <a:gd name="connsiteY68" fmla="*/ 349710 h 1677767"/>
              <a:gd name="connsiteX69" fmla="*/ 2004222 w 2058651"/>
              <a:gd name="connsiteY69" fmla="*/ 295282 h 1677767"/>
              <a:gd name="connsiteX70" fmla="*/ 1982451 w 2058651"/>
              <a:gd name="connsiteY70" fmla="*/ 273510 h 1677767"/>
              <a:gd name="connsiteX71" fmla="*/ 1949793 w 2058651"/>
              <a:gd name="connsiteY71" fmla="*/ 262624 h 1677767"/>
              <a:gd name="connsiteX72" fmla="*/ 1710308 w 2058651"/>
              <a:gd name="connsiteY72" fmla="*/ 251739 h 1677767"/>
              <a:gd name="connsiteX73" fmla="*/ 1623222 w 2058651"/>
              <a:gd name="connsiteY73" fmla="*/ 229967 h 1677767"/>
              <a:gd name="connsiteX74" fmla="*/ 1557908 w 2058651"/>
              <a:gd name="connsiteY74" fmla="*/ 208196 h 1677767"/>
              <a:gd name="connsiteX75" fmla="*/ 1503479 w 2058651"/>
              <a:gd name="connsiteY75" fmla="*/ 197310 h 1677767"/>
              <a:gd name="connsiteX76" fmla="*/ 1438165 w 2058651"/>
              <a:gd name="connsiteY76" fmla="*/ 175539 h 1677767"/>
              <a:gd name="connsiteX77" fmla="*/ 1405508 w 2058651"/>
              <a:gd name="connsiteY77" fmla="*/ 164653 h 1677767"/>
              <a:gd name="connsiteX0" fmla="*/ 1340193 w 2058651"/>
              <a:gd name="connsiteY0" fmla="*/ 110224 h 1677767"/>
              <a:gd name="connsiteX1" fmla="*/ 1253108 w 2058651"/>
              <a:gd name="connsiteY1" fmla="*/ 88453 h 1677767"/>
              <a:gd name="connsiteX2" fmla="*/ 1144251 w 2058651"/>
              <a:gd name="connsiteY2" fmla="*/ 55796 h 1677767"/>
              <a:gd name="connsiteX3" fmla="*/ 1078936 w 2058651"/>
              <a:gd name="connsiteY3" fmla="*/ 44910 h 1677767"/>
              <a:gd name="connsiteX4" fmla="*/ 1024508 w 2058651"/>
              <a:gd name="connsiteY4" fmla="*/ 34024 h 1677767"/>
              <a:gd name="connsiteX5" fmla="*/ 991851 w 2058651"/>
              <a:gd name="connsiteY5" fmla="*/ 23139 h 1677767"/>
              <a:gd name="connsiteX6" fmla="*/ 632622 w 2058651"/>
              <a:gd name="connsiteY6" fmla="*/ 12253 h 1677767"/>
              <a:gd name="connsiteX7" fmla="*/ 469336 w 2058651"/>
              <a:gd name="connsiteY7" fmla="*/ 12253 h 1677767"/>
              <a:gd name="connsiteX8" fmla="*/ 393136 w 2058651"/>
              <a:gd name="connsiteY8" fmla="*/ 44910 h 1677767"/>
              <a:gd name="connsiteX9" fmla="*/ 316936 w 2058651"/>
              <a:gd name="connsiteY9" fmla="*/ 66682 h 1677767"/>
              <a:gd name="connsiteX10" fmla="*/ 262508 w 2058651"/>
              <a:gd name="connsiteY10" fmla="*/ 121110 h 1677767"/>
              <a:gd name="connsiteX11" fmla="*/ 208079 w 2058651"/>
              <a:gd name="connsiteY11" fmla="*/ 186424 h 1677767"/>
              <a:gd name="connsiteX12" fmla="*/ 186308 w 2058651"/>
              <a:gd name="connsiteY12" fmla="*/ 208196 h 1677767"/>
              <a:gd name="connsiteX13" fmla="*/ 153651 w 2058651"/>
              <a:gd name="connsiteY13" fmla="*/ 251739 h 1677767"/>
              <a:gd name="connsiteX14" fmla="*/ 110108 w 2058651"/>
              <a:gd name="connsiteY14" fmla="*/ 295282 h 1677767"/>
              <a:gd name="connsiteX15" fmla="*/ 66565 w 2058651"/>
              <a:gd name="connsiteY15" fmla="*/ 436796 h 1677767"/>
              <a:gd name="connsiteX16" fmla="*/ 55679 w 2058651"/>
              <a:gd name="connsiteY16" fmla="*/ 469453 h 1677767"/>
              <a:gd name="connsiteX17" fmla="*/ 33908 w 2058651"/>
              <a:gd name="connsiteY17" fmla="*/ 502110 h 1677767"/>
              <a:gd name="connsiteX18" fmla="*/ 23022 w 2058651"/>
              <a:gd name="connsiteY18" fmla="*/ 600082 h 1677767"/>
              <a:gd name="connsiteX19" fmla="*/ 1251 w 2058651"/>
              <a:gd name="connsiteY19" fmla="*/ 643624 h 1677767"/>
              <a:gd name="connsiteX20" fmla="*/ 33908 w 2058651"/>
              <a:gd name="connsiteY20" fmla="*/ 828682 h 1677767"/>
              <a:gd name="connsiteX21" fmla="*/ 44793 w 2058651"/>
              <a:gd name="connsiteY21" fmla="*/ 861339 h 1677767"/>
              <a:gd name="connsiteX22" fmla="*/ 88336 w 2058651"/>
              <a:gd name="connsiteY22" fmla="*/ 904882 h 1677767"/>
              <a:gd name="connsiteX23" fmla="*/ 131879 w 2058651"/>
              <a:gd name="connsiteY23" fmla="*/ 970196 h 1677767"/>
              <a:gd name="connsiteX24" fmla="*/ 175422 w 2058651"/>
              <a:gd name="connsiteY24" fmla="*/ 1024624 h 1677767"/>
              <a:gd name="connsiteX25" fmla="*/ 197193 w 2058651"/>
              <a:gd name="connsiteY25" fmla="*/ 1089939 h 1677767"/>
              <a:gd name="connsiteX26" fmla="*/ 208079 w 2058651"/>
              <a:gd name="connsiteY26" fmla="*/ 1122596 h 1677767"/>
              <a:gd name="connsiteX27" fmla="*/ 218965 w 2058651"/>
              <a:gd name="connsiteY27" fmla="*/ 1155253 h 1677767"/>
              <a:gd name="connsiteX28" fmla="*/ 208079 w 2058651"/>
              <a:gd name="connsiteY28" fmla="*/ 1351196 h 1677767"/>
              <a:gd name="connsiteX29" fmla="*/ 186308 w 2058651"/>
              <a:gd name="connsiteY29" fmla="*/ 1416510 h 1677767"/>
              <a:gd name="connsiteX30" fmla="*/ 164536 w 2058651"/>
              <a:gd name="connsiteY30" fmla="*/ 1492710 h 1677767"/>
              <a:gd name="connsiteX31" fmla="*/ 175422 w 2058651"/>
              <a:gd name="connsiteY31" fmla="*/ 1623339 h 1677767"/>
              <a:gd name="connsiteX32" fmla="*/ 197193 w 2058651"/>
              <a:gd name="connsiteY32" fmla="*/ 1655996 h 1677767"/>
              <a:gd name="connsiteX33" fmla="*/ 262508 w 2058651"/>
              <a:gd name="connsiteY33" fmla="*/ 1677767 h 1677767"/>
              <a:gd name="connsiteX34" fmla="*/ 480222 w 2058651"/>
              <a:gd name="connsiteY34" fmla="*/ 1645110 h 1677767"/>
              <a:gd name="connsiteX35" fmla="*/ 512879 w 2058651"/>
              <a:gd name="connsiteY35" fmla="*/ 1634224 h 1677767"/>
              <a:gd name="connsiteX36" fmla="*/ 545536 w 2058651"/>
              <a:gd name="connsiteY36" fmla="*/ 1623339 h 1677767"/>
              <a:gd name="connsiteX37" fmla="*/ 556422 w 2058651"/>
              <a:gd name="connsiteY37" fmla="*/ 1590682 h 1677767"/>
              <a:gd name="connsiteX38" fmla="*/ 589079 w 2058651"/>
              <a:gd name="connsiteY38" fmla="*/ 1579796 h 1677767"/>
              <a:gd name="connsiteX39" fmla="*/ 610851 w 2058651"/>
              <a:gd name="connsiteY39" fmla="*/ 1558024 h 1677767"/>
              <a:gd name="connsiteX40" fmla="*/ 643508 w 2058651"/>
              <a:gd name="connsiteY40" fmla="*/ 1503596 h 1677767"/>
              <a:gd name="connsiteX41" fmla="*/ 676165 w 2058651"/>
              <a:gd name="connsiteY41" fmla="*/ 1449167 h 1677767"/>
              <a:gd name="connsiteX42" fmla="*/ 697936 w 2058651"/>
              <a:gd name="connsiteY42" fmla="*/ 1340310 h 1677767"/>
              <a:gd name="connsiteX43" fmla="*/ 708822 w 2058651"/>
              <a:gd name="connsiteY43" fmla="*/ 1296767 h 1677767"/>
              <a:gd name="connsiteX44" fmla="*/ 730593 w 2058651"/>
              <a:gd name="connsiteY44" fmla="*/ 1166139 h 1677767"/>
              <a:gd name="connsiteX45" fmla="*/ 741479 w 2058651"/>
              <a:gd name="connsiteY45" fmla="*/ 1133482 h 1677767"/>
              <a:gd name="connsiteX46" fmla="*/ 828565 w 2058651"/>
              <a:gd name="connsiteY46" fmla="*/ 1057282 h 1677767"/>
              <a:gd name="connsiteX47" fmla="*/ 850336 w 2058651"/>
              <a:gd name="connsiteY47" fmla="*/ 1035510 h 1677767"/>
              <a:gd name="connsiteX48" fmla="*/ 1155136 w 2058651"/>
              <a:gd name="connsiteY48" fmla="*/ 1046396 h 1677767"/>
              <a:gd name="connsiteX49" fmla="*/ 1307536 w 2058651"/>
              <a:gd name="connsiteY49" fmla="*/ 1079053 h 1677767"/>
              <a:gd name="connsiteX50" fmla="*/ 1340193 w 2058651"/>
              <a:gd name="connsiteY50" fmla="*/ 1089939 h 1677767"/>
              <a:gd name="connsiteX51" fmla="*/ 1394622 w 2058651"/>
              <a:gd name="connsiteY51" fmla="*/ 1133482 h 1677767"/>
              <a:gd name="connsiteX52" fmla="*/ 1449051 w 2058651"/>
              <a:gd name="connsiteY52" fmla="*/ 1144367 h 1677767"/>
              <a:gd name="connsiteX53" fmla="*/ 1514365 w 2058651"/>
              <a:gd name="connsiteY53" fmla="*/ 1133482 h 1677767"/>
              <a:gd name="connsiteX54" fmla="*/ 1601451 w 2058651"/>
              <a:gd name="connsiteY54" fmla="*/ 1068167 h 1677767"/>
              <a:gd name="connsiteX55" fmla="*/ 1655879 w 2058651"/>
              <a:gd name="connsiteY55" fmla="*/ 1024624 h 1677767"/>
              <a:gd name="connsiteX56" fmla="*/ 1666765 w 2058651"/>
              <a:gd name="connsiteY56" fmla="*/ 991967 h 1677767"/>
              <a:gd name="connsiteX57" fmla="*/ 1710308 w 2058651"/>
              <a:gd name="connsiteY57" fmla="*/ 937539 h 1677767"/>
              <a:gd name="connsiteX58" fmla="*/ 1753851 w 2058651"/>
              <a:gd name="connsiteY58" fmla="*/ 806910 h 1677767"/>
              <a:gd name="connsiteX59" fmla="*/ 1786508 w 2058651"/>
              <a:gd name="connsiteY59" fmla="*/ 741596 h 1677767"/>
              <a:gd name="connsiteX60" fmla="*/ 1851822 w 2058651"/>
              <a:gd name="connsiteY60" fmla="*/ 698053 h 1677767"/>
              <a:gd name="connsiteX61" fmla="*/ 1884479 w 2058651"/>
              <a:gd name="connsiteY61" fmla="*/ 676282 h 1677767"/>
              <a:gd name="connsiteX62" fmla="*/ 1938908 w 2058651"/>
              <a:gd name="connsiteY62" fmla="*/ 632739 h 1677767"/>
              <a:gd name="connsiteX63" fmla="*/ 1982451 w 2058651"/>
              <a:gd name="connsiteY63" fmla="*/ 589196 h 1677767"/>
              <a:gd name="connsiteX64" fmla="*/ 2004222 w 2058651"/>
              <a:gd name="connsiteY64" fmla="*/ 567424 h 1677767"/>
              <a:gd name="connsiteX65" fmla="*/ 2036879 w 2058651"/>
              <a:gd name="connsiteY65" fmla="*/ 502110 h 1677767"/>
              <a:gd name="connsiteX66" fmla="*/ 2058651 w 2058651"/>
              <a:gd name="connsiteY66" fmla="*/ 469453 h 1677767"/>
              <a:gd name="connsiteX67" fmla="*/ 2047765 w 2058651"/>
              <a:gd name="connsiteY67" fmla="*/ 349710 h 1677767"/>
              <a:gd name="connsiteX68" fmla="*/ 2004222 w 2058651"/>
              <a:gd name="connsiteY68" fmla="*/ 295282 h 1677767"/>
              <a:gd name="connsiteX69" fmla="*/ 1982451 w 2058651"/>
              <a:gd name="connsiteY69" fmla="*/ 273510 h 1677767"/>
              <a:gd name="connsiteX70" fmla="*/ 1949793 w 2058651"/>
              <a:gd name="connsiteY70" fmla="*/ 262624 h 1677767"/>
              <a:gd name="connsiteX71" fmla="*/ 1710308 w 2058651"/>
              <a:gd name="connsiteY71" fmla="*/ 251739 h 1677767"/>
              <a:gd name="connsiteX72" fmla="*/ 1623222 w 2058651"/>
              <a:gd name="connsiteY72" fmla="*/ 229967 h 1677767"/>
              <a:gd name="connsiteX73" fmla="*/ 1557908 w 2058651"/>
              <a:gd name="connsiteY73" fmla="*/ 208196 h 1677767"/>
              <a:gd name="connsiteX74" fmla="*/ 1503479 w 2058651"/>
              <a:gd name="connsiteY74" fmla="*/ 197310 h 1677767"/>
              <a:gd name="connsiteX75" fmla="*/ 1438165 w 2058651"/>
              <a:gd name="connsiteY75" fmla="*/ 175539 h 1677767"/>
              <a:gd name="connsiteX76" fmla="*/ 1405508 w 2058651"/>
              <a:gd name="connsiteY76" fmla="*/ 164653 h 1677767"/>
              <a:gd name="connsiteX0" fmla="*/ 1253108 w 2058651"/>
              <a:gd name="connsiteY0" fmla="*/ 88453 h 1677767"/>
              <a:gd name="connsiteX1" fmla="*/ 1144251 w 2058651"/>
              <a:gd name="connsiteY1" fmla="*/ 55796 h 1677767"/>
              <a:gd name="connsiteX2" fmla="*/ 1078936 w 2058651"/>
              <a:gd name="connsiteY2" fmla="*/ 44910 h 1677767"/>
              <a:gd name="connsiteX3" fmla="*/ 1024508 w 2058651"/>
              <a:gd name="connsiteY3" fmla="*/ 34024 h 1677767"/>
              <a:gd name="connsiteX4" fmla="*/ 991851 w 2058651"/>
              <a:gd name="connsiteY4" fmla="*/ 23139 h 1677767"/>
              <a:gd name="connsiteX5" fmla="*/ 632622 w 2058651"/>
              <a:gd name="connsiteY5" fmla="*/ 12253 h 1677767"/>
              <a:gd name="connsiteX6" fmla="*/ 469336 w 2058651"/>
              <a:gd name="connsiteY6" fmla="*/ 12253 h 1677767"/>
              <a:gd name="connsiteX7" fmla="*/ 393136 w 2058651"/>
              <a:gd name="connsiteY7" fmla="*/ 44910 h 1677767"/>
              <a:gd name="connsiteX8" fmla="*/ 316936 w 2058651"/>
              <a:gd name="connsiteY8" fmla="*/ 66682 h 1677767"/>
              <a:gd name="connsiteX9" fmla="*/ 262508 w 2058651"/>
              <a:gd name="connsiteY9" fmla="*/ 121110 h 1677767"/>
              <a:gd name="connsiteX10" fmla="*/ 208079 w 2058651"/>
              <a:gd name="connsiteY10" fmla="*/ 186424 h 1677767"/>
              <a:gd name="connsiteX11" fmla="*/ 186308 w 2058651"/>
              <a:gd name="connsiteY11" fmla="*/ 208196 h 1677767"/>
              <a:gd name="connsiteX12" fmla="*/ 153651 w 2058651"/>
              <a:gd name="connsiteY12" fmla="*/ 251739 h 1677767"/>
              <a:gd name="connsiteX13" fmla="*/ 110108 w 2058651"/>
              <a:gd name="connsiteY13" fmla="*/ 295282 h 1677767"/>
              <a:gd name="connsiteX14" fmla="*/ 66565 w 2058651"/>
              <a:gd name="connsiteY14" fmla="*/ 436796 h 1677767"/>
              <a:gd name="connsiteX15" fmla="*/ 55679 w 2058651"/>
              <a:gd name="connsiteY15" fmla="*/ 469453 h 1677767"/>
              <a:gd name="connsiteX16" fmla="*/ 33908 w 2058651"/>
              <a:gd name="connsiteY16" fmla="*/ 502110 h 1677767"/>
              <a:gd name="connsiteX17" fmla="*/ 23022 w 2058651"/>
              <a:gd name="connsiteY17" fmla="*/ 600082 h 1677767"/>
              <a:gd name="connsiteX18" fmla="*/ 1251 w 2058651"/>
              <a:gd name="connsiteY18" fmla="*/ 643624 h 1677767"/>
              <a:gd name="connsiteX19" fmla="*/ 33908 w 2058651"/>
              <a:gd name="connsiteY19" fmla="*/ 828682 h 1677767"/>
              <a:gd name="connsiteX20" fmla="*/ 44793 w 2058651"/>
              <a:gd name="connsiteY20" fmla="*/ 861339 h 1677767"/>
              <a:gd name="connsiteX21" fmla="*/ 88336 w 2058651"/>
              <a:gd name="connsiteY21" fmla="*/ 904882 h 1677767"/>
              <a:gd name="connsiteX22" fmla="*/ 131879 w 2058651"/>
              <a:gd name="connsiteY22" fmla="*/ 970196 h 1677767"/>
              <a:gd name="connsiteX23" fmla="*/ 175422 w 2058651"/>
              <a:gd name="connsiteY23" fmla="*/ 1024624 h 1677767"/>
              <a:gd name="connsiteX24" fmla="*/ 197193 w 2058651"/>
              <a:gd name="connsiteY24" fmla="*/ 1089939 h 1677767"/>
              <a:gd name="connsiteX25" fmla="*/ 208079 w 2058651"/>
              <a:gd name="connsiteY25" fmla="*/ 1122596 h 1677767"/>
              <a:gd name="connsiteX26" fmla="*/ 218965 w 2058651"/>
              <a:gd name="connsiteY26" fmla="*/ 1155253 h 1677767"/>
              <a:gd name="connsiteX27" fmla="*/ 208079 w 2058651"/>
              <a:gd name="connsiteY27" fmla="*/ 1351196 h 1677767"/>
              <a:gd name="connsiteX28" fmla="*/ 186308 w 2058651"/>
              <a:gd name="connsiteY28" fmla="*/ 1416510 h 1677767"/>
              <a:gd name="connsiteX29" fmla="*/ 164536 w 2058651"/>
              <a:gd name="connsiteY29" fmla="*/ 1492710 h 1677767"/>
              <a:gd name="connsiteX30" fmla="*/ 175422 w 2058651"/>
              <a:gd name="connsiteY30" fmla="*/ 1623339 h 1677767"/>
              <a:gd name="connsiteX31" fmla="*/ 197193 w 2058651"/>
              <a:gd name="connsiteY31" fmla="*/ 1655996 h 1677767"/>
              <a:gd name="connsiteX32" fmla="*/ 262508 w 2058651"/>
              <a:gd name="connsiteY32" fmla="*/ 1677767 h 1677767"/>
              <a:gd name="connsiteX33" fmla="*/ 480222 w 2058651"/>
              <a:gd name="connsiteY33" fmla="*/ 1645110 h 1677767"/>
              <a:gd name="connsiteX34" fmla="*/ 512879 w 2058651"/>
              <a:gd name="connsiteY34" fmla="*/ 1634224 h 1677767"/>
              <a:gd name="connsiteX35" fmla="*/ 545536 w 2058651"/>
              <a:gd name="connsiteY35" fmla="*/ 1623339 h 1677767"/>
              <a:gd name="connsiteX36" fmla="*/ 556422 w 2058651"/>
              <a:gd name="connsiteY36" fmla="*/ 1590682 h 1677767"/>
              <a:gd name="connsiteX37" fmla="*/ 589079 w 2058651"/>
              <a:gd name="connsiteY37" fmla="*/ 1579796 h 1677767"/>
              <a:gd name="connsiteX38" fmla="*/ 610851 w 2058651"/>
              <a:gd name="connsiteY38" fmla="*/ 1558024 h 1677767"/>
              <a:gd name="connsiteX39" fmla="*/ 643508 w 2058651"/>
              <a:gd name="connsiteY39" fmla="*/ 1503596 h 1677767"/>
              <a:gd name="connsiteX40" fmla="*/ 676165 w 2058651"/>
              <a:gd name="connsiteY40" fmla="*/ 1449167 h 1677767"/>
              <a:gd name="connsiteX41" fmla="*/ 697936 w 2058651"/>
              <a:gd name="connsiteY41" fmla="*/ 1340310 h 1677767"/>
              <a:gd name="connsiteX42" fmla="*/ 708822 w 2058651"/>
              <a:gd name="connsiteY42" fmla="*/ 1296767 h 1677767"/>
              <a:gd name="connsiteX43" fmla="*/ 730593 w 2058651"/>
              <a:gd name="connsiteY43" fmla="*/ 1166139 h 1677767"/>
              <a:gd name="connsiteX44" fmla="*/ 741479 w 2058651"/>
              <a:gd name="connsiteY44" fmla="*/ 1133482 h 1677767"/>
              <a:gd name="connsiteX45" fmla="*/ 828565 w 2058651"/>
              <a:gd name="connsiteY45" fmla="*/ 1057282 h 1677767"/>
              <a:gd name="connsiteX46" fmla="*/ 850336 w 2058651"/>
              <a:gd name="connsiteY46" fmla="*/ 1035510 h 1677767"/>
              <a:gd name="connsiteX47" fmla="*/ 1155136 w 2058651"/>
              <a:gd name="connsiteY47" fmla="*/ 1046396 h 1677767"/>
              <a:gd name="connsiteX48" fmla="*/ 1307536 w 2058651"/>
              <a:gd name="connsiteY48" fmla="*/ 1079053 h 1677767"/>
              <a:gd name="connsiteX49" fmla="*/ 1340193 w 2058651"/>
              <a:gd name="connsiteY49" fmla="*/ 1089939 h 1677767"/>
              <a:gd name="connsiteX50" fmla="*/ 1394622 w 2058651"/>
              <a:gd name="connsiteY50" fmla="*/ 1133482 h 1677767"/>
              <a:gd name="connsiteX51" fmla="*/ 1449051 w 2058651"/>
              <a:gd name="connsiteY51" fmla="*/ 1144367 h 1677767"/>
              <a:gd name="connsiteX52" fmla="*/ 1514365 w 2058651"/>
              <a:gd name="connsiteY52" fmla="*/ 1133482 h 1677767"/>
              <a:gd name="connsiteX53" fmla="*/ 1601451 w 2058651"/>
              <a:gd name="connsiteY53" fmla="*/ 1068167 h 1677767"/>
              <a:gd name="connsiteX54" fmla="*/ 1655879 w 2058651"/>
              <a:gd name="connsiteY54" fmla="*/ 1024624 h 1677767"/>
              <a:gd name="connsiteX55" fmla="*/ 1666765 w 2058651"/>
              <a:gd name="connsiteY55" fmla="*/ 991967 h 1677767"/>
              <a:gd name="connsiteX56" fmla="*/ 1710308 w 2058651"/>
              <a:gd name="connsiteY56" fmla="*/ 937539 h 1677767"/>
              <a:gd name="connsiteX57" fmla="*/ 1753851 w 2058651"/>
              <a:gd name="connsiteY57" fmla="*/ 806910 h 1677767"/>
              <a:gd name="connsiteX58" fmla="*/ 1786508 w 2058651"/>
              <a:gd name="connsiteY58" fmla="*/ 741596 h 1677767"/>
              <a:gd name="connsiteX59" fmla="*/ 1851822 w 2058651"/>
              <a:gd name="connsiteY59" fmla="*/ 698053 h 1677767"/>
              <a:gd name="connsiteX60" fmla="*/ 1884479 w 2058651"/>
              <a:gd name="connsiteY60" fmla="*/ 676282 h 1677767"/>
              <a:gd name="connsiteX61" fmla="*/ 1938908 w 2058651"/>
              <a:gd name="connsiteY61" fmla="*/ 632739 h 1677767"/>
              <a:gd name="connsiteX62" fmla="*/ 1982451 w 2058651"/>
              <a:gd name="connsiteY62" fmla="*/ 589196 h 1677767"/>
              <a:gd name="connsiteX63" fmla="*/ 2004222 w 2058651"/>
              <a:gd name="connsiteY63" fmla="*/ 567424 h 1677767"/>
              <a:gd name="connsiteX64" fmla="*/ 2036879 w 2058651"/>
              <a:gd name="connsiteY64" fmla="*/ 502110 h 1677767"/>
              <a:gd name="connsiteX65" fmla="*/ 2058651 w 2058651"/>
              <a:gd name="connsiteY65" fmla="*/ 469453 h 1677767"/>
              <a:gd name="connsiteX66" fmla="*/ 2047765 w 2058651"/>
              <a:gd name="connsiteY66" fmla="*/ 349710 h 1677767"/>
              <a:gd name="connsiteX67" fmla="*/ 2004222 w 2058651"/>
              <a:gd name="connsiteY67" fmla="*/ 295282 h 1677767"/>
              <a:gd name="connsiteX68" fmla="*/ 1982451 w 2058651"/>
              <a:gd name="connsiteY68" fmla="*/ 273510 h 1677767"/>
              <a:gd name="connsiteX69" fmla="*/ 1949793 w 2058651"/>
              <a:gd name="connsiteY69" fmla="*/ 262624 h 1677767"/>
              <a:gd name="connsiteX70" fmla="*/ 1710308 w 2058651"/>
              <a:gd name="connsiteY70" fmla="*/ 251739 h 1677767"/>
              <a:gd name="connsiteX71" fmla="*/ 1623222 w 2058651"/>
              <a:gd name="connsiteY71" fmla="*/ 229967 h 1677767"/>
              <a:gd name="connsiteX72" fmla="*/ 1557908 w 2058651"/>
              <a:gd name="connsiteY72" fmla="*/ 208196 h 1677767"/>
              <a:gd name="connsiteX73" fmla="*/ 1503479 w 2058651"/>
              <a:gd name="connsiteY73" fmla="*/ 197310 h 1677767"/>
              <a:gd name="connsiteX74" fmla="*/ 1438165 w 2058651"/>
              <a:gd name="connsiteY74" fmla="*/ 175539 h 1677767"/>
              <a:gd name="connsiteX75" fmla="*/ 1405508 w 2058651"/>
              <a:gd name="connsiteY75" fmla="*/ 164653 h 1677767"/>
              <a:gd name="connsiteX0" fmla="*/ 1253108 w 2058651"/>
              <a:gd name="connsiteY0" fmla="*/ 88453 h 1677767"/>
              <a:gd name="connsiteX1" fmla="*/ 1144251 w 2058651"/>
              <a:gd name="connsiteY1" fmla="*/ 55796 h 1677767"/>
              <a:gd name="connsiteX2" fmla="*/ 1078936 w 2058651"/>
              <a:gd name="connsiteY2" fmla="*/ 44910 h 1677767"/>
              <a:gd name="connsiteX3" fmla="*/ 1024508 w 2058651"/>
              <a:gd name="connsiteY3" fmla="*/ 34024 h 1677767"/>
              <a:gd name="connsiteX4" fmla="*/ 991851 w 2058651"/>
              <a:gd name="connsiteY4" fmla="*/ 23139 h 1677767"/>
              <a:gd name="connsiteX5" fmla="*/ 632622 w 2058651"/>
              <a:gd name="connsiteY5" fmla="*/ 12253 h 1677767"/>
              <a:gd name="connsiteX6" fmla="*/ 469336 w 2058651"/>
              <a:gd name="connsiteY6" fmla="*/ 12253 h 1677767"/>
              <a:gd name="connsiteX7" fmla="*/ 393136 w 2058651"/>
              <a:gd name="connsiteY7" fmla="*/ 44910 h 1677767"/>
              <a:gd name="connsiteX8" fmla="*/ 316936 w 2058651"/>
              <a:gd name="connsiteY8" fmla="*/ 66682 h 1677767"/>
              <a:gd name="connsiteX9" fmla="*/ 262508 w 2058651"/>
              <a:gd name="connsiteY9" fmla="*/ 121110 h 1677767"/>
              <a:gd name="connsiteX10" fmla="*/ 208079 w 2058651"/>
              <a:gd name="connsiteY10" fmla="*/ 186424 h 1677767"/>
              <a:gd name="connsiteX11" fmla="*/ 186308 w 2058651"/>
              <a:gd name="connsiteY11" fmla="*/ 208196 h 1677767"/>
              <a:gd name="connsiteX12" fmla="*/ 153651 w 2058651"/>
              <a:gd name="connsiteY12" fmla="*/ 251739 h 1677767"/>
              <a:gd name="connsiteX13" fmla="*/ 110108 w 2058651"/>
              <a:gd name="connsiteY13" fmla="*/ 295282 h 1677767"/>
              <a:gd name="connsiteX14" fmla="*/ 66565 w 2058651"/>
              <a:gd name="connsiteY14" fmla="*/ 436796 h 1677767"/>
              <a:gd name="connsiteX15" fmla="*/ 55679 w 2058651"/>
              <a:gd name="connsiteY15" fmla="*/ 469453 h 1677767"/>
              <a:gd name="connsiteX16" fmla="*/ 33908 w 2058651"/>
              <a:gd name="connsiteY16" fmla="*/ 502110 h 1677767"/>
              <a:gd name="connsiteX17" fmla="*/ 23022 w 2058651"/>
              <a:gd name="connsiteY17" fmla="*/ 600082 h 1677767"/>
              <a:gd name="connsiteX18" fmla="*/ 1251 w 2058651"/>
              <a:gd name="connsiteY18" fmla="*/ 643624 h 1677767"/>
              <a:gd name="connsiteX19" fmla="*/ 33908 w 2058651"/>
              <a:gd name="connsiteY19" fmla="*/ 828682 h 1677767"/>
              <a:gd name="connsiteX20" fmla="*/ 44793 w 2058651"/>
              <a:gd name="connsiteY20" fmla="*/ 861339 h 1677767"/>
              <a:gd name="connsiteX21" fmla="*/ 88336 w 2058651"/>
              <a:gd name="connsiteY21" fmla="*/ 904882 h 1677767"/>
              <a:gd name="connsiteX22" fmla="*/ 131879 w 2058651"/>
              <a:gd name="connsiteY22" fmla="*/ 970196 h 1677767"/>
              <a:gd name="connsiteX23" fmla="*/ 175422 w 2058651"/>
              <a:gd name="connsiteY23" fmla="*/ 1024624 h 1677767"/>
              <a:gd name="connsiteX24" fmla="*/ 197193 w 2058651"/>
              <a:gd name="connsiteY24" fmla="*/ 1089939 h 1677767"/>
              <a:gd name="connsiteX25" fmla="*/ 208079 w 2058651"/>
              <a:gd name="connsiteY25" fmla="*/ 1122596 h 1677767"/>
              <a:gd name="connsiteX26" fmla="*/ 218965 w 2058651"/>
              <a:gd name="connsiteY26" fmla="*/ 1155253 h 1677767"/>
              <a:gd name="connsiteX27" fmla="*/ 208079 w 2058651"/>
              <a:gd name="connsiteY27" fmla="*/ 1351196 h 1677767"/>
              <a:gd name="connsiteX28" fmla="*/ 186308 w 2058651"/>
              <a:gd name="connsiteY28" fmla="*/ 1416510 h 1677767"/>
              <a:gd name="connsiteX29" fmla="*/ 164536 w 2058651"/>
              <a:gd name="connsiteY29" fmla="*/ 1492710 h 1677767"/>
              <a:gd name="connsiteX30" fmla="*/ 175422 w 2058651"/>
              <a:gd name="connsiteY30" fmla="*/ 1623339 h 1677767"/>
              <a:gd name="connsiteX31" fmla="*/ 197193 w 2058651"/>
              <a:gd name="connsiteY31" fmla="*/ 1655996 h 1677767"/>
              <a:gd name="connsiteX32" fmla="*/ 262508 w 2058651"/>
              <a:gd name="connsiteY32" fmla="*/ 1677767 h 1677767"/>
              <a:gd name="connsiteX33" fmla="*/ 480222 w 2058651"/>
              <a:gd name="connsiteY33" fmla="*/ 1645110 h 1677767"/>
              <a:gd name="connsiteX34" fmla="*/ 512879 w 2058651"/>
              <a:gd name="connsiteY34" fmla="*/ 1634224 h 1677767"/>
              <a:gd name="connsiteX35" fmla="*/ 545536 w 2058651"/>
              <a:gd name="connsiteY35" fmla="*/ 1623339 h 1677767"/>
              <a:gd name="connsiteX36" fmla="*/ 556422 w 2058651"/>
              <a:gd name="connsiteY36" fmla="*/ 1590682 h 1677767"/>
              <a:gd name="connsiteX37" fmla="*/ 589079 w 2058651"/>
              <a:gd name="connsiteY37" fmla="*/ 1579796 h 1677767"/>
              <a:gd name="connsiteX38" fmla="*/ 610851 w 2058651"/>
              <a:gd name="connsiteY38" fmla="*/ 1558024 h 1677767"/>
              <a:gd name="connsiteX39" fmla="*/ 643508 w 2058651"/>
              <a:gd name="connsiteY39" fmla="*/ 1503596 h 1677767"/>
              <a:gd name="connsiteX40" fmla="*/ 676165 w 2058651"/>
              <a:gd name="connsiteY40" fmla="*/ 1449167 h 1677767"/>
              <a:gd name="connsiteX41" fmla="*/ 697936 w 2058651"/>
              <a:gd name="connsiteY41" fmla="*/ 1340310 h 1677767"/>
              <a:gd name="connsiteX42" fmla="*/ 708822 w 2058651"/>
              <a:gd name="connsiteY42" fmla="*/ 1296767 h 1677767"/>
              <a:gd name="connsiteX43" fmla="*/ 730593 w 2058651"/>
              <a:gd name="connsiteY43" fmla="*/ 1166139 h 1677767"/>
              <a:gd name="connsiteX44" fmla="*/ 741479 w 2058651"/>
              <a:gd name="connsiteY44" fmla="*/ 1133482 h 1677767"/>
              <a:gd name="connsiteX45" fmla="*/ 828565 w 2058651"/>
              <a:gd name="connsiteY45" fmla="*/ 1057282 h 1677767"/>
              <a:gd name="connsiteX46" fmla="*/ 850336 w 2058651"/>
              <a:gd name="connsiteY46" fmla="*/ 1035510 h 1677767"/>
              <a:gd name="connsiteX47" fmla="*/ 1155136 w 2058651"/>
              <a:gd name="connsiteY47" fmla="*/ 1046396 h 1677767"/>
              <a:gd name="connsiteX48" fmla="*/ 1307536 w 2058651"/>
              <a:gd name="connsiteY48" fmla="*/ 1079053 h 1677767"/>
              <a:gd name="connsiteX49" fmla="*/ 1340193 w 2058651"/>
              <a:gd name="connsiteY49" fmla="*/ 1089939 h 1677767"/>
              <a:gd name="connsiteX50" fmla="*/ 1394622 w 2058651"/>
              <a:gd name="connsiteY50" fmla="*/ 1133482 h 1677767"/>
              <a:gd name="connsiteX51" fmla="*/ 1449051 w 2058651"/>
              <a:gd name="connsiteY51" fmla="*/ 1144367 h 1677767"/>
              <a:gd name="connsiteX52" fmla="*/ 1514365 w 2058651"/>
              <a:gd name="connsiteY52" fmla="*/ 1133482 h 1677767"/>
              <a:gd name="connsiteX53" fmla="*/ 1601451 w 2058651"/>
              <a:gd name="connsiteY53" fmla="*/ 1068167 h 1677767"/>
              <a:gd name="connsiteX54" fmla="*/ 1655879 w 2058651"/>
              <a:gd name="connsiteY54" fmla="*/ 1024624 h 1677767"/>
              <a:gd name="connsiteX55" fmla="*/ 1666765 w 2058651"/>
              <a:gd name="connsiteY55" fmla="*/ 991967 h 1677767"/>
              <a:gd name="connsiteX56" fmla="*/ 1710308 w 2058651"/>
              <a:gd name="connsiteY56" fmla="*/ 937539 h 1677767"/>
              <a:gd name="connsiteX57" fmla="*/ 1753851 w 2058651"/>
              <a:gd name="connsiteY57" fmla="*/ 806910 h 1677767"/>
              <a:gd name="connsiteX58" fmla="*/ 1786508 w 2058651"/>
              <a:gd name="connsiteY58" fmla="*/ 741596 h 1677767"/>
              <a:gd name="connsiteX59" fmla="*/ 1851822 w 2058651"/>
              <a:gd name="connsiteY59" fmla="*/ 698053 h 1677767"/>
              <a:gd name="connsiteX60" fmla="*/ 1884479 w 2058651"/>
              <a:gd name="connsiteY60" fmla="*/ 676282 h 1677767"/>
              <a:gd name="connsiteX61" fmla="*/ 1938908 w 2058651"/>
              <a:gd name="connsiteY61" fmla="*/ 632739 h 1677767"/>
              <a:gd name="connsiteX62" fmla="*/ 1982451 w 2058651"/>
              <a:gd name="connsiteY62" fmla="*/ 589196 h 1677767"/>
              <a:gd name="connsiteX63" fmla="*/ 2004222 w 2058651"/>
              <a:gd name="connsiteY63" fmla="*/ 567424 h 1677767"/>
              <a:gd name="connsiteX64" fmla="*/ 2036879 w 2058651"/>
              <a:gd name="connsiteY64" fmla="*/ 502110 h 1677767"/>
              <a:gd name="connsiteX65" fmla="*/ 2058651 w 2058651"/>
              <a:gd name="connsiteY65" fmla="*/ 469453 h 1677767"/>
              <a:gd name="connsiteX66" fmla="*/ 2047765 w 2058651"/>
              <a:gd name="connsiteY66" fmla="*/ 349710 h 1677767"/>
              <a:gd name="connsiteX67" fmla="*/ 2004222 w 2058651"/>
              <a:gd name="connsiteY67" fmla="*/ 295282 h 1677767"/>
              <a:gd name="connsiteX68" fmla="*/ 1982451 w 2058651"/>
              <a:gd name="connsiteY68" fmla="*/ 273510 h 1677767"/>
              <a:gd name="connsiteX69" fmla="*/ 1949793 w 2058651"/>
              <a:gd name="connsiteY69" fmla="*/ 262624 h 1677767"/>
              <a:gd name="connsiteX70" fmla="*/ 1710308 w 2058651"/>
              <a:gd name="connsiteY70" fmla="*/ 251739 h 1677767"/>
              <a:gd name="connsiteX71" fmla="*/ 1623222 w 2058651"/>
              <a:gd name="connsiteY71" fmla="*/ 229967 h 1677767"/>
              <a:gd name="connsiteX72" fmla="*/ 1557908 w 2058651"/>
              <a:gd name="connsiteY72" fmla="*/ 208196 h 1677767"/>
              <a:gd name="connsiteX73" fmla="*/ 1438165 w 2058651"/>
              <a:gd name="connsiteY73" fmla="*/ 175539 h 1677767"/>
              <a:gd name="connsiteX74" fmla="*/ 1405508 w 2058651"/>
              <a:gd name="connsiteY74" fmla="*/ 164653 h 1677767"/>
              <a:gd name="connsiteX0" fmla="*/ 1253108 w 2058651"/>
              <a:gd name="connsiteY0" fmla="*/ 88453 h 1677767"/>
              <a:gd name="connsiteX1" fmla="*/ 1144251 w 2058651"/>
              <a:gd name="connsiteY1" fmla="*/ 55796 h 1677767"/>
              <a:gd name="connsiteX2" fmla="*/ 1078936 w 2058651"/>
              <a:gd name="connsiteY2" fmla="*/ 44910 h 1677767"/>
              <a:gd name="connsiteX3" fmla="*/ 1024508 w 2058651"/>
              <a:gd name="connsiteY3" fmla="*/ 34024 h 1677767"/>
              <a:gd name="connsiteX4" fmla="*/ 991851 w 2058651"/>
              <a:gd name="connsiteY4" fmla="*/ 23139 h 1677767"/>
              <a:gd name="connsiteX5" fmla="*/ 632622 w 2058651"/>
              <a:gd name="connsiteY5" fmla="*/ 12253 h 1677767"/>
              <a:gd name="connsiteX6" fmla="*/ 469336 w 2058651"/>
              <a:gd name="connsiteY6" fmla="*/ 12253 h 1677767"/>
              <a:gd name="connsiteX7" fmla="*/ 393136 w 2058651"/>
              <a:gd name="connsiteY7" fmla="*/ 44910 h 1677767"/>
              <a:gd name="connsiteX8" fmla="*/ 316936 w 2058651"/>
              <a:gd name="connsiteY8" fmla="*/ 66682 h 1677767"/>
              <a:gd name="connsiteX9" fmla="*/ 262508 w 2058651"/>
              <a:gd name="connsiteY9" fmla="*/ 121110 h 1677767"/>
              <a:gd name="connsiteX10" fmla="*/ 208079 w 2058651"/>
              <a:gd name="connsiteY10" fmla="*/ 186424 h 1677767"/>
              <a:gd name="connsiteX11" fmla="*/ 186308 w 2058651"/>
              <a:gd name="connsiteY11" fmla="*/ 208196 h 1677767"/>
              <a:gd name="connsiteX12" fmla="*/ 153651 w 2058651"/>
              <a:gd name="connsiteY12" fmla="*/ 251739 h 1677767"/>
              <a:gd name="connsiteX13" fmla="*/ 110108 w 2058651"/>
              <a:gd name="connsiteY13" fmla="*/ 295282 h 1677767"/>
              <a:gd name="connsiteX14" fmla="*/ 66565 w 2058651"/>
              <a:gd name="connsiteY14" fmla="*/ 436796 h 1677767"/>
              <a:gd name="connsiteX15" fmla="*/ 55679 w 2058651"/>
              <a:gd name="connsiteY15" fmla="*/ 469453 h 1677767"/>
              <a:gd name="connsiteX16" fmla="*/ 33908 w 2058651"/>
              <a:gd name="connsiteY16" fmla="*/ 502110 h 1677767"/>
              <a:gd name="connsiteX17" fmla="*/ 23022 w 2058651"/>
              <a:gd name="connsiteY17" fmla="*/ 600082 h 1677767"/>
              <a:gd name="connsiteX18" fmla="*/ 1251 w 2058651"/>
              <a:gd name="connsiteY18" fmla="*/ 643624 h 1677767"/>
              <a:gd name="connsiteX19" fmla="*/ 33908 w 2058651"/>
              <a:gd name="connsiteY19" fmla="*/ 828682 h 1677767"/>
              <a:gd name="connsiteX20" fmla="*/ 44793 w 2058651"/>
              <a:gd name="connsiteY20" fmla="*/ 861339 h 1677767"/>
              <a:gd name="connsiteX21" fmla="*/ 88336 w 2058651"/>
              <a:gd name="connsiteY21" fmla="*/ 904882 h 1677767"/>
              <a:gd name="connsiteX22" fmla="*/ 131879 w 2058651"/>
              <a:gd name="connsiteY22" fmla="*/ 970196 h 1677767"/>
              <a:gd name="connsiteX23" fmla="*/ 175422 w 2058651"/>
              <a:gd name="connsiteY23" fmla="*/ 1024624 h 1677767"/>
              <a:gd name="connsiteX24" fmla="*/ 197193 w 2058651"/>
              <a:gd name="connsiteY24" fmla="*/ 1089939 h 1677767"/>
              <a:gd name="connsiteX25" fmla="*/ 208079 w 2058651"/>
              <a:gd name="connsiteY25" fmla="*/ 1122596 h 1677767"/>
              <a:gd name="connsiteX26" fmla="*/ 218965 w 2058651"/>
              <a:gd name="connsiteY26" fmla="*/ 1155253 h 1677767"/>
              <a:gd name="connsiteX27" fmla="*/ 208079 w 2058651"/>
              <a:gd name="connsiteY27" fmla="*/ 1351196 h 1677767"/>
              <a:gd name="connsiteX28" fmla="*/ 186308 w 2058651"/>
              <a:gd name="connsiteY28" fmla="*/ 1416510 h 1677767"/>
              <a:gd name="connsiteX29" fmla="*/ 164536 w 2058651"/>
              <a:gd name="connsiteY29" fmla="*/ 1492710 h 1677767"/>
              <a:gd name="connsiteX30" fmla="*/ 175422 w 2058651"/>
              <a:gd name="connsiteY30" fmla="*/ 1623339 h 1677767"/>
              <a:gd name="connsiteX31" fmla="*/ 197193 w 2058651"/>
              <a:gd name="connsiteY31" fmla="*/ 1655996 h 1677767"/>
              <a:gd name="connsiteX32" fmla="*/ 262508 w 2058651"/>
              <a:gd name="connsiteY32" fmla="*/ 1677767 h 1677767"/>
              <a:gd name="connsiteX33" fmla="*/ 480222 w 2058651"/>
              <a:gd name="connsiteY33" fmla="*/ 1645110 h 1677767"/>
              <a:gd name="connsiteX34" fmla="*/ 512879 w 2058651"/>
              <a:gd name="connsiteY34" fmla="*/ 1634224 h 1677767"/>
              <a:gd name="connsiteX35" fmla="*/ 545536 w 2058651"/>
              <a:gd name="connsiteY35" fmla="*/ 1623339 h 1677767"/>
              <a:gd name="connsiteX36" fmla="*/ 556422 w 2058651"/>
              <a:gd name="connsiteY36" fmla="*/ 1590682 h 1677767"/>
              <a:gd name="connsiteX37" fmla="*/ 589079 w 2058651"/>
              <a:gd name="connsiteY37" fmla="*/ 1579796 h 1677767"/>
              <a:gd name="connsiteX38" fmla="*/ 610851 w 2058651"/>
              <a:gd name="connsiteY38" fmla="*/ 1558024 h 1677767"/>
              <a:gd name="connsiteX39" fmla="*/ 643508 w 2058651"/>
              <a:gd name="connsiteY39" fmla="*/ 1503596 h 1677767"/>
              <a:gd name="connsiteX40" fmla="*/ 676165 w 2058651"/>
              <a:gd name="connsiteY40" fmla="*/ 1449167 h 1677767"/>
              <a:gd name="connsiteX41" fmla="*/ 697936 w 2058651"/>
              <a:gd name="connsiteY41" fmla="*/ 1340310 h 1677767"/>
              <a:gd name="connsiteX42" fmla="*/ 708822 w 2058651"/>
              <a:gd name="connsiteY42" fmla="*/ 1296767 h 1677767"/>
              <a:gd name="connsiteX43" fmla="*/ 730593 w 2058651"/>
              <a:gd name="connsiteY43" fmla="*/ 1166139 h 1677767"/>
              <a:gd name="connsiteX44" fmla="*/ 741479 w 2058651"/>
              <a:gd name="connsiteY44" fmla="*/ 1133482 h 1677767"/>
              <a:gd name="connsiteX45" fmla="*/ 828565 w 2058651"/>
              <a:gd name="connsiteY45" fmla="*/ 1057282 h 1677767"/>
              <a:gd name="connsiteX46" fmla="*/ 850336 w 2058651"/>
              <a:gd name="connsiteY46" fmla="*/ 1035510 h 1677767"/>
              <a:gd name="connsiteX47" fmla="*/ 1155136 w 2058651"/>
              <a:gd name="connsiteY47" fmla="*/ 1046396 h 1677767"/>
              <a:gd name="connsiteX48" fmla="*/ 1307536 w 2058651"/>
              <a:gd name="connsiteY48" fmla="*/ 1079053 h 1677767"/>
              <a:gd name="connsiteX49" fmla="*/ 1340193 w 2058651"/>
              <a:gd name="connsiteY49" fmla="*/ 1089939 h 1677767"/>
              <a:gd name="connsiteX50" fmla="*/ 1394622 w 2058651"/>
              <a:gd name="connsiteY50" fmla="*/ 1133482 h 1677767"/>
              <a:gd name="connsiteX51" fmla="*/ 1449051 w 2058651"/>
              <a:gd name="connsiteY51" fmla="*/ 1144367 h 1677767"/>
              <a:gd name="connsiteX52" fmla="*/ 1514365 w 2058651"/>
              <a:gd name="connsiteY52" fmla="*/ 1133482 h 1677767"/>
              <a:gd name="connsiteX53" fmla="*/ 1601451 w 2058651"/>
              <a:gd name="connsiteY53" fmla="*/ 1068167 h 1677767"/>
              <a:gd name="connsiteX54" fmla="*/ 1655879 w 2058651"/>
              <a:gd name="connsiteY54" fmla="*/ 1024624 h 1677767"/>
              <a:gd name="connsiteX55" fmla="*/ 1666765 w 2058651"/>
              <a:gd name="connsiteY55" fmla="*/ 991967 h 1677767"/>
              <a:gd name="connsiteX56" fmla="*/ 1710308 w 2058651"/>
              <a:gd name="connsiteY56" fmla="*/ 937539 h 1677767"/>
              <a:gd name="connsiteX57" fmla="*/ 1753851 w 2058651"/>
              <a:gd name="connsiteY57" fmla="*/ 806910 h 1677767"/>
              <a:gd name="connsiteX58" fmla="*/ 1786508 w 2058651"/>
              <a:gd name="connsiteY58" fmla="*/ 741596 h 1677767"/>
              <a:gd name="connsiteX59" fmla="*/ 1851822 w 2058651"/>
              <a:gd name="connsiteY59" fmla="*/ 698053 h 1677767"/>
              <a:gd name="connsiteX60" fmla="*/ 1884479 w 2058651"/>
              <a:gd name="connsiteY60" fmla="*/ 676282 h 1677767"/>
              <a:gd name="connsiteX61" fmla="*/ 1938908 w 2058651"/>
              <a:gd name="connsiteY61" fmla="*/ 632739 h 1677767"/>
              <a:gd name="connsiteX62" fmla="*/ 1982451 w 2058651"/>
              <a:gd name="connsiteY62" fmla="*/ 589196 h 1677767"/>
              <a:gd name="connsiteX63" fmla="*/ 2004222 w 2058651"/>
              <a:gd name="connsiteY63" fmla="*/ 567424 h 1677767"/>
              <a:gd name="connsiteX64" fmla="*/ 2036879 w 2058651"/>
              <a:gd name="connsiteY64" fmla="*/ 502110 h 1677767"/>
              <a:gd name="connsiteX65" fmla="*/ 2058651 w 2058651"/>
              <a:gd name="connsiteY65" fmla="*/ 469453 h 1677767"/>
              <a:gd name="connsiteX66" fmla="*/ 2047765 w 2058651"/>
              <a:gd name="connsiteY66" fmla="*/ 349710 h 1677767"/>
              <a:gd name="connsiteX67" fmla="*/ 2004222 w 2058651"/>
              <a:gd name="connsiteY67" fmla="*/ 295282 h 1677767"/>
              <a:gd name="connsiteX68" fmla="*/ 1982451 w 2058651"/>
              <a:gd name="connsiteY68" fmla="*/ 273510 h 1677767"/>
              <a:gd name="connsiteX69" fmla="*/ 1949793 w 2058651"/>
              <a:gd name="connsiteY69" fmla="*/ 262624 h 1677767"/>
              <a:gd name="connsiteX70" fmla="*/ 1710308 w 2058651"/>
              <a:gd name="connsiteY70" fmla="*/ 251739 h 1677767"/>
              <a:gd name="connsiteX71" fmla="*/ 1623222 w 2058651"/>
              <a:gd name="connsiteY71" fmla="*/ 229967 h 1677767"/>
              <a:gd name="connsiteX72" fmla="*/ 1557908 w 2058651"/>
              <a:gd name="connsiteY72" fmla="*/ 208196 h 1677767"/>
              <a:gd name="connsiteX73" fmla="*/ 1438165 w 2058651"/>
              <a:gd name="connsiteY73" fmla="*/ 175539 h 1677767"/>
              <a:gd name="connsiteX74" fmla="*/ 1231336 w 2058651"/>
              <a:gd name="connsiteY74" fmla="*/ 99339 h 1677767"/>
              <a:gd name="connsiteX0" fmla="*/ 1253108 w 2058651"/>
              <a:gd name="connsiteY0" fmla="*/ 88453 h 1677767"/>
              <a:gd name="connsiteX1" fmla="*/ 1144251 w 2058651"/>
              <a:gd name="connsiteY1" fmla="*/ 55796 h 1677767"/>
              <a:gd name="connsiteX2" fmla="*/ 1078936 w 2058651"/>
              <a:gd name="connsiteY2" fmla="*/ 44910 h 1677767"/>
              <a:gd name="connsiteX3" fmla="*/ 1024508 w 2058651"/>
              <a:gd name="connsiteY3" fmla="*/ 34024 h 1677767"/>
              <a:gd name="connsiteX4" fmla="*/ 991851 w 2058651"/>
              <a:gd name="connsiteY4" fmla="*/ 23139 h 1677767"/>
              <a:gd name="connsiteX5" fmla="*/ 632622 w 2058651"/>
              <a:gd name="connsiteY5" fmla="*/ 12253 h 1677767"/>
              <a:gd name="connsiteX6" fmla="*/ 469336 w 2058651"/>
              <a:gd name="connsiteY6" fmla="*/ 12253 h 1677767"/>
              <a:gd name="connsiteX7" fmla="*/ 393136 w 2058651"/>
              <a:gd name="connsiteY7" fmla="*/ 44910 h 1677767"/>
              <a:gd name="connsiteX8" fmla="*/ 316936 w 2058651"/>
              <a:gd name="connsiteY8" fmla="*/ 66682 h 1677767"/>
              <a:gd name="connsiteX9" fmla="*/ 262508 w 2058651"/>
              <a:gd name="connsiteY9" fmla="*/ 121110 h 1677767"/>
              <a:gd name="connsiteX10" fmla="*/ 208079 w 2058651"/>
              <a:gd name="connsiteY10" fmla="*/ 186424 h 1677767"/>
              <a:gd name="connsiteX11" fmla="*/ 186308 w 2058651"/>
              <a:gd name="connsiteY11" fmla="*/ 208196 h 1677767"/>
              <a:gd name="connsiteX12" fmla="*/ 153651 w 2058651"/>
              <a:gd name="connsiteY12" fmla="*/ 251739 h 1677767"/>
              <a:gd name="connsiteX13" fmla="*/ 110108 w 2058651"/>
              <a:gd name="connsiteY13" fmla="*/ 295282 h 1677767"/>
              <a:gd name="connsiteX14" fmla="*/ 66565 w 2058651"/>
              <a:gd name="connsiteY14" fmla="*/ 436796 h 1677767"/>
              <a:gd name="connsiteX15" fmla="*/ 55679 w 2058651"/>
              <a:gd name="connsiteY15" fmla="*/ 469453 h 1677767"/>
              <a:gd name="connsiteX16" fmla="*/ 33908 w 2058651"/>
              <a:gd name="connsiteY16" fmla="*/ 502110 h 1677767"/>
              <a:gd name="connsiteX17" fmla="*/ 23022 w 2058651"/>
              <a:gd name="connsiteY17" fmla="*/ 600082 h 1677767"/>
              <a:gd name="connsiteX18" fmla="*/ 1251 w 2058651"/>
              <a:gd name="connsiteY18" fmla="*/ 643624 h 1677767"/>
              <a:gd name="connsiteX19" fmla="*/ 33908 w 2058651"/>
              <a:gd name="connsiteY19" fmla="*/ 828682 h 1677767"/>
              <a:gd name="connsiteX20" fmla="*/ 44793 w 2058651"/>
              <a:gd name="connsiteY20" fmla="*/ 861339 h 1677767"/>
              <a:gd name="connsiteX21" fmla="*/ 88336 w 2058651"/>
              <a:gd name="connsiteY21" fmla="*/ 904882 h 1677767"/>
              <a:gd name="connsiteX22" fmla="*/ 131879 w 2058651"/>
              <a:gd name="connsiteY22" fmla="*/ 970196 h 1677767"/>
              <a:gd name="connsiteX23" fmla="*/ 175422 w 2058651"/>
              <a:gd name="connsiteY23" fmla="*/ 1024624 h 1677767"/>
              <a:gd name="connsiteX24" fmla="*/ 197193 w 2058651"/>
              <a:gd name="connsiteY24" fmla="*/ 1089939 h 1677767"/>
              <a:gd name="connsiteX25" fmla="*/ 208079 w 2058651"/>
              <a:gd name="connsiteY25" fmla="*/ 1122596 h 1677767"/>
              <a:gd name="connsiteX26" fmla="*/ 218965 w 2058651"/>
              <a:gd name="connsiteY26" fmla="*/ 1155253 h 1677767"/>
              <a:gd name="connsiteX27" fmla="*/ 208079 w 2058651"/>
              <a:gd name="connsiteY27" fmla="*/ 1351196 h 1677767"/>
              <a:gd name="connsiteX28" fmla="*/ 186308 w 2058651"/>
              <a:gd name="connsiteY28" fmla="*/ 1416510 h 1677767"/>
              <a:gd name="connsiteX29" fmla="*/ 164536 w 2058651"/>
              <a:gd name="connsiteY29" fmla="*/ 1492710 h 1677767"/>
              <a:gd name="connsiteX30" fmla="*/ 175422 w 2058651"/>
              <a:gd name="connsiteY30" fmla="*/ 1623339 h 1677767"/>
              <a:gd name="connsiteX31" fmla="*/ 197193 w 2058651"/>
              <a:gd name="connsiteY31" fmla="*/ 1655996 h 1677767"/>
              <a:gd name="connsiteX32" fmla="*/ 262508 w 2058651"/>
              <a:gd name="connsiteY32" fmla="*/ 1677767 h 1677767"/>
              <a:gd name="connsiteX33" fmla="*/ 480222 w 2058651"/>
              <a:gd name="connsiteY33" fmla="*/ 1645110 h 1677767"/>
              <a:gd name="connsiteX34" fmla="*/ 512879 w 2058651"/>
              <a:gd name="connsiteY34" fmla="*/ 1634224 h 1677767"/>
              <a:gd name="connsiteX35" fmla="*/ 545536 w 2058651"/>
              <a:gd name="connsiteY35" fmla="*/ 1623339 h 1677767"/>
              <a:gd name="connsiteX36" fmla="*/ 556422 w 2058651"/>
              <a:gd name="connsiteY36" fmla="*/ 1590682 h 1677767"/>
              <a:gd name="connsiteX37" fmla="*/ 589079 w 2058651"/>
              <a:gd name="connsiteY37" fmla="*/ 1579796 h 1677767"/>
              <a:gd name="connsiteX38" fmla="*/ 610851 w 2058651"/>
              <a:gd name="connsiteY38" fmla="*/ 1558024 h 1677767"/>
              <a:gd name="connsiteX39" fmla="*/ 643508 w 2058651"/>
              <a:gd name="connsiteY39" fmla="*/ 1503596 h 1677767"/>
              <a:gd name="connsiteX40" fmla="*/ 676165 w 2058651"/>
              <a:gd name="connsiteY40" fmla="*/ 1449167 h 1677767"/>
              <a:gd name="connsiteX41" fmla="*/ 697936 w 2058651"/>
              <a:gd name="connsiteY41" fmla="*/ 1340310 h 1677767"/>
              <a:gd name="connsiteX42" fmla="*/ 708822 w 2058651"/>
              <a:gd name="connsiteY42" fmla="*/ 1296767 h 1677767"/>
              <a:gd name="connsiteX43" fmla="*/ 730593 w 2058651"/>
              <a:gd name="connsiteY43" fmla="*/ 1166139 h 1677767"/>
              <a:gd name="connsiteX44" fmla="*/ 741479 w 2058651"/>
              <a:gd name="connsiteY44" fmla="*/ 1133482 h 1677767"/>
              <a:gd name="connsiteX45" fmla="*/ 828565 w 2058651"/>
              <a:gd name="connsiteY45" fmla="*/ 1057282 h 1677767"/>
              <a:gd name="connsiteX46" fmla="*/ 1155136 w 2058651"/>
              <a:gd name="connsiteY46" fmla="*/ 1046396 h 1677767"/>
              <a:gd name="connsiteX47" fmla="*/ 1307536 w 2058651"/>
              <a:gd name="connsiteY47" fmla="*/ 1079053 h 1677767"/>
              <a:gd name="connsiteX48" fmla="*/ 1340193 w 2058651"/>
              <a:gd name="connsiteY48" fmla="*/ 1089939 h 1677767"/>
              <a:gd name="connsiteX49" fmla="*/ 1394622 w 2058651"/>
              <a:gd name="connsiteY49" fmla="*/ 1133482 h 1677767"/>
              <a:gd name="connsiteX50" fmla="*/ 1449051 w 2058651"/>
              <a:gd name="connsiteY50" fmla="*/ 1144367 h 1677767"/>
              <a:gd name="connsiteX51" fmla="*/ 1514365 w 2058651"/>
              <a:gd name="connsiteY51" fmla="*/ 1133482 h 1677767"/>
              <a:gd name="connsiteX52" fmla="*/ 1601451 w 2058651"/>
              <a:gd name="connsiteY52" fmla="*/ 1068167 h 1677767"/>
              <a:gd name="connsiteX53" fmla="*/ 1655879 w 2058651"/>
              <a:gd name="connsiteY53" fmla="*/ 1024624 h 1677767"/>
              <a:gd name="connsiteX54" fmla="*/ 1666765 w 2058651"/>
              <a:gd name="connsiteY54" fmla="*/ 991967 h 1677767"/>
              <a:gd name="connsiteX55" fmla="*/ 1710308 w 2058651"/>
              <a:gd name="connsiteY55" fmla="*/ 937539 h 1677767"/>
              <a:gd name="connsiteX56" fmla="*/ 1753851 w 2058651"/>
              <a:gd name="connsiteY56" fmla="*/ 806910 h 1677767"/>
              <a:gd name="connsiteX57" fmla="*/ 1786508 w 2058651"/>
              <a:gd name="connsiteY57" fmla="*/ 741596 h 1677767"/>
              <a:gd name="connsiteX58" fmla="*/ 1851822 w 2058651"/>
              <a:gd name="connsiteY58" fmla="*/ 698053 h 1677767"/>
              <a:gd name="connsiteX59" fmla="*/ 1884479 w 2058651"/>
              <a:gd name="connsiteY59" fmla="*/ 676282 h 1677767"/>
              <a:gd name="connsiteX60" fmla="*/ 1938908 w 2058651"/>
              <a:gd name="connsiteY60" fmla="*/ 632739 h 1677767"/>
              <a:gd name="connsiteX61" fmla="*/ 1982451 w 2058651"/>
              <a:gd name="connsiteY61" fmla="*/ 589196 h 1677767"/>
              <a:gd name="connsiteX62" fmla="*/ 2004222 w 2058651"/>
              <a:gd name="connsiteY62" fmla="*/ 567424 h 1677767"/>
              <a:gd name="connsiteX63" fmla="*/ 2036879 w 2058651"/>
              <a:gd name="connsiteY63" fmla="*/ 502110 h 1677767"/>
              <a:gd name="connsiteX64" fmla="*/ 2058651 w 2058651"/>
              <a:gd name="connsiteY64" fmla="*/ 469453 h 1677767"/>
              <a:gd name="connsiteX65" fmla="*/ 2047765 w 2058651"/>
              <a:gd name="connsiteY65" fmla="*/ 349710 h 1677767"/>
              <a:gd name="connsiteX66" fmla="*/ 2004222 w 2058651"/>
              <a:gd name="connsiteY66" fmla="*/ 295282 h 1677767"/>
              <a:gd name="connsiteX67" fmla="*/ 1982451 w 2058651"/>
              <a:gd name="connsiteY67" fmla="*/ 273510 h 1677767"/>
              <a:gd name="connsiteX68" fmla="*/ 1949793 w 2058651"/>
              <a:gd name="connsiteY68" fmla="*/ 262624 h 1677767"/>
              <a:gd name="connsiteX69" fmla="*/ 1710308 w 2058651"/>
              <a:gd name="connsiteY69" fmla="*/ 251739 h 1677767"/>
              <a:gd name="connsiteX70" fmla="*/ 1623222 w 2058651"/>
              <a:gd name="connsiteY70" fmla="*/ 229967 h 1677767"/>
              <a:gd name="connsiteX71" fmla="*/ 1557908 w 2058651"/>
              <a:gd name="connsiteY71" fmla="*/ 208196 h 1677767"/>
              <a:gd name="connsiteX72" fmla="*/ 1438165 w 2058651"/>
              <a:gd name="connsiteY72" fmla="*/ 175539 h 1677767"/>
              <a:gd name="connsiteX73" fmla="*/ 1231336 w 2058651"/>
              <a:gd name="connsiteY73" fmla="*/ 99339 h 1677767"/>
              <a:gd name="connsiteX0" fmla="*/ 1251857 w 2057400"/>
              <a:gd name="connsiteY0" fmla="*/ 88453 h 1677767"/>
              <a:gd name="connsiteX1" fmla="*/ 1143000 w 2057400"/>
              <a:gd name="connsiteY1" fmla="*/ 55796 h 1677767"/>
              <a:gd name="connsiteX2" fmla="*/ 1077685 w 2057400"/>
              <a:gd name="connsiteY2" fmla="*/ 44910 h 1677767"/>
              <a:gd name="connsiteX3" fmla="*/ 1023257 w 2057400"/>
              <a:gd name="connsiteY3" fmla="*/ 34024 h 1677767"/>
              <a:gd name="connsiteX4" fmla="*/ 990600 w 2057400"/>
              <a:gd name="connsiteY4" fmla="*/ 23139 h 1677767"/>
              <a:gd name="connsiteX5" fmla="*/ 631371 w 2057400"/>
              <a:gd name="connsiteY5" fmla="*/ 12253 h 1677767"/>
              <a:gd name="connsiteX6" fmla="*/ 468085 w 2057400"/>
              <a:gd name="connsiteY6" fmla="*/ 12253 h 1677767"/>
              <a:gd name="connsiteX7" fmla="*/ 391885 w 2057400"/>
              <a:gd name="connsiteY7" fmla="*/ 44910 h 1677767"/>
              <a:gd name="connsiteX8" fmla="*/ 315685 w 2057400"/>
              <a:gd name="connsiteY8" fmla="*/ 66682 h 1677767"/>
              <a:gd name="connsiteX9" fmla="*/ 261257 w 2057400"/>
              <a:gd name="connsiteY9" fmla="*/ 121110 h 1677767"/>
              <a:gd name="connsiteX10" fmla="*/ 206828 w 2057400"/>
              <a:gd name="connsiteY10" fmla="*/ 186424 h 1677767"/>
              <a:gd name="connsiteX11" fmla="*/ 185057 w 2057400"/>
              <a:gd name="connsiteY11" fmla="*/ 208196 h 1677767"/>
              <a:gd name="connsiteX12" fmla="*/ 152400 w 2057400"/>
              <a:gd name="connsiteY12" fmla="*/ 251739 h 1677767"/>
              <a:gd name="connsiteX13" fmla="*/ 108857 w 2057400"/>
              <a:gd name="connsiteY13" fmla="*/ 295282 h 1677767"/>
              <a:gd name="connsiteX14" fmla="*/ 65314 w 2057400"/>
              <a:gd name="connsiteY14" fmla="*/ 436796 h 1677767"/>
              <a:gd name="connsiteX15" fmla="*/ 54428 w 2057400"/>
              <a:gd name="connsiteY15" fmla="*/ 469453 h 1677767"/>
              <a:gd name="connsiteX16" fmla="*/ 32657 w 2057400"/>
              <a:gd name="connsiteY16" fmla="*/ 502110 h 1677767"/>
              <a:gd name="connsiteX17" fmla="*/ 0 w 2057400"/>
              <a:gd name="connsiteY17" fmla="*/ 643624 h 1677767"/>
              <a:gd name="connsiteX18" fmla="*/ 32657 w 2057400"/>
              <a:gd name="connsiteY18" fmla="*/ 828682 h 1677767"/>
              <a:gd name="connsiteX19" fmla="*/ 43542 w 2057400"/>
              <a:gd name="connsiteY19" fmla="*/ 861339 h 1677767"/>
              <a:gd name="connsiteX20" fmla="*/ 87085 w 2057400"/>
              <a:gd name="connsiteY20" fmla="*/ 904882 h 1677767"/>
              <a:gd name="connsiteX21" fmla="*/ 130628 w 2057400"/>
              <a:gd name="connsiteY21" fmla="*/ 970196 h 1677767"/>
              <a:gd name="connsiteX22" fmla="*/ 174171 w 2057400"/>
              <a:gd name="connsiteY22" fmla="*/ 1024624 h 1677767"/>
              <a:gd name="connsiteX23" fmla="*/ 195942 w 2057400"/>
              <a:gd name="connsiteY23" fmla="*/ 1089939 h 1677767"/>
              <a:gd name="connsiteX24" fmla="*/ 206828 w 2057400"/>
              <a:gd name="connsiteY24" fmla="*/ 1122596 h 1677767"/>
              <a:gd name="connsiteX25" fmla="*/ 217714 w 2057400"/>
              <a:gd name="connsiteY25" fmla="*/ 1155253 h 1677767"/>
              <a:gd name="connsiteX26" fmla="*/ 206828 w 2057400"/>
              <a:gd name="connsiteY26" fmla="*/ 1351196 h 1677767"/>
              <a:gd name="connsiteX27" fmla="*/ 185057 w 2057400"/>
              <a:gd name="connsiteY27" fmla="*/ 1416510 h 1677767"/>
              <a:gd name="connsiteX28" fmla="*/ 163285 w 2057400"/>
              <a:gd name="connsiteY28" fmla="*/ 1492710 h 1677767"/>
              <a:gd name="connsiteX29" fmla="*/ 174171 w 2057400"/>
              <a:gd name="connsiteY29" fmla="*/ 1623339 h 1677767"/>
              <a:gd name="connsiteX30" fmla="*/ 195942 w 2057400"/>
              <a:gd name="connsiteY30" fmla="*/ 1655996 h 1677767"/>
              <a:gd name="connsiteX31" fmla="*/ 261257 w 2057400"/>
              <a:gd name="connsiteY31" fmla="*/ 1677767 h 1677767"/>
              <a:gd name="connsiteX32" fmla="*/ 478971 w 2057400"/>
              <a:gd name="connsiteY32" fmla="*/ 1645110 h 1677767"/>
              <a:gd name="connsiteX33" fmla="*/ 511628 w 2057400"/>
              <a:gd name="connsiteY33" fmla="*/ 1634224 h 1677767"/>
              <a:gd name="connsiteX34" fmla="*/ 544285 w 2057400"/>
              <a:gd name="connsiteY34" fmla="*/ 1623339 h 1677767"/>
              <a:gd name="connsiteX35" fmla="*/ 555171 w 2057400"/>
              <a:gd name="connsiteY35" fmla="*/ 1590682 h 1677767"/>
              <a:gd name="connsiteX36" fmla="*/ 587828 w 2057400"/>
              <a:gd name="connsiteY36" fmla="*/ 1579796 h 1677767"/>
              <a:gd name="connsiteX37" fmla="*/ 609600 w 2057400"/>
              <a:gd name="connsiteY37" fmla="*/ 1558024 h 1677767"/>
              <a:gd name="connsiteX38" fmla="*/ 642257 w 2057400"/>
              <a:gd name="connsiteY38" fmla="*/ 1503596 h 1677767"/>
              <a:gd name="connsiteX39" fmla="*/ 674914 w 2057400"/>
              <a:gd name="connsiteY39" fmla="*/ 1449167 h 1677767"/>
              <a:gd name="connsiteX40" fmla="*/ 696685 w 2057400"/>
              <a:gd name="connsiteY40" fmla="*/ 1340310 h 1677767"/>
              <a:gd name="connsiteX41" fmla="*/ 707571 w 2057400"/>
              <a:gd name="connsiteY41" fmla="*/ 1296767 h 1677767"/>
              <a:gd name="connsiteX42" fmla="*/ 729342 w 2057400"/>
              <a:gd name="connsiteY42" fmla="*/ 1166139 h 1677767"/>
              <a:gd name="connsiteX43" fmla="*/ 740228 w 2057400"/>
              <a:gd name="connsiteY43" fmla="*/ 1133482 h 1677767"/>
              <a:gd name="connsiteX44" fmla="*/ 827314 w 2057400"/>
              <a:gd name="connsiteY44" fmla="*/ 1057282 h 1677767"/>
              <a:gd name="connsiteX45" fmla="*/ 1153885 w 2057400"/>
              <a:gd name="connsiteY45" fmla="*/ 1046396 h 1677767"/>
              <a:gd name="connsiteX46" fmla="*/ 1306285 w 2057400"/>
              <a:gd name="connsiteY46" fmla="*/ 1079053 h 1677767"/>
              <a:gd name="connsiteX47" fmla="*/ 1338942 w 2057400"/>
              <a:gd name="connsiteY47" fmla="*/ 1089939 h 1677767"/>
              <a:gd name="connsiteX48" fmla="*/ 1393371 w 2057400"/>
              <a:gd name="connsiteY48" fmla="*/ 1133482 h 1677767"/>
              <a:gd name="connsiteX49" fmla="*/ 1447800 w 2057400"/>
              <a:gd name="connsiteY49" fmla="*/ 1144367 h 1677767"/>
              <a:gd name="connsiteX50" fmla="*/ 1513114 w 2057400"/>
              <a:gd name="connsiteY50" fmla="*/ 1133482 h 1677767"/>
              <a:gd name="connsiteX51" fmla="*/ 1600200 w 2057400"/>
              <a:gd name="connsiteY51" fmla="*/ 1068167 h 1677767"/>
              <a:gd name="connsiteX52" fmla="*/ 1654628 w 2057400"/>
              <a:gd name="connsiteY52" fmla="*/ 1024624 h 1677767"/>
              <a:gd name="connsiteX53" fmla="*/ 1665514 w 2057400"/>
              <a:gd name="connsiteY53" fmla="*/ 991967 h 1677767"/>
              <a:gd name="connsiteX54" fmla="*/ 1709057 w 2057400"/>
              <a:gd name="connsiteY54" fmla="*/ 937539 h 1677767"/>
              <a:gd name="connsiteX55" fmla="*/ 1752600 w 2057400"/>
              <a:gd name="connsiteY55" fmla="*/ 806910 h 1677767"/>
              <a:gd name="connsiteX56" fmla="*/ 1785257 w 2057400"/>
              <a:gd name="connsiteY56" fmla="*/ 741596 h 1677767"/>
              <a:gd name="connsiteX57" fmla="*/ 1850571 w 2057400"/>
              <a:gd name="connsiteY57" fmla="*/ 698053 h 1677767"/>
              <a:gd name="connsiteX58" fmla="*/ 1883228 w 2057400"/>
              <a:gd name="connsiteY58" fmla="*/ 676282 h 1677767"/>
              <a:gd name="connsiteX59" fmla="*/ 1937657 w 2057400"/>
              <a:gd name="connsiteY59" fmla="*/ 632739 h 1677767"/>
              <a:gd name="connsiteX60" fmla="*/ 1981200 w 2057400"/>
              <a:gd name="connsiteY60" fmla="*/ 589196 h 1677767"/>
              <a:gd name="connsiteX61" fmla="*/ 2002971 w 2057400"/>
              <a:gd name="connsiteY61" fmla="*/ 567424 h 1677767"/>
              <a:gd name="connsiteX62" fmla="*/ 2035628 w 2057400"/>
              <a:gd name="connsiteY62" fmla="*/ 502110 h 1677767"/>
              <a:gd name="connsiteX63" fmla="*/ 2057400 w 2057400"/>
              <a:gd name="connsiteY63" fmla="*/ 469453 h 1677767"/>
              <a:gd name="connsiteX64" fmla="*/ 2046514 w 2057400"/>
              <a:gd name="connsiteY64" fmla="*/ 349710 h 1677767"/>
              <a:gd name="connsiteX65" fmla="*/ 2002971 w 2057400"/>
              <a:gd name="connsiteY65" fmla="*/ 295282 h 1677767"/>
              <a:gd name="connsiteX66" fmla="*/ 1981200 w 2057400"/>
              <a:gd name="connsiteY66" fmla="*/ 273510 h 1677767"/>
              <a:gd name="connsiteX67" fmla="*/ 1948542 w 2057400"/>
              <a:gd name="connsiteY67" fmla="*/ 262624 h 1677767"/>
              <a:gd name="connsiteX68" fmla="*/ 1709057 w 2057400"/>
              <a:gd name="connsiteY68" fmla="*/ 251739 h 1677767"/>
              <a:gd name="connsiteX69" fmla="*/ 1621971 w 2057400"/>
              <a:gd name="connsiteY69" fmla="*/ 229967 h 1677767"/>
              <a:gd name="connsiteX70" fmla="*/ 1556657 w 2057400"/>
              <a:gd name="connsiteY70" fmla="*/ 208196 h 1677767"/>
              <a:gd name="connsiteX71" fmla="*/ 1436914 w 2057400"/>
              <a:gd name="connsiteY71" fmla="*/ 175539 h 1677767"/>
              <a:gd name="connsiteX72" fmla="*/ 1230085 w 2057400"/>
              <a:gd name="connsiteY72" fmla="*/ 99339 h 167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057400" h="1677767">
                <a:moveTo>
                  <a:pt x="1251857" y="88453"/>
                </a:moveTo>
                <a:cubicBezTo>
                  <a:pt x="1219200" y="79382"/>
                  <a:pt x="1172029" y="63053"/>
                  <a:pt x="1143000" y="55796"/>
                </a:cubicBezTo>
                <a:cubicBezTo>
                  <a:pt x="1113971" y="48539"/>
                  <a:pt x="1099457" y="48539"/>
                  <a:pt x="1077685" y="44910"/>
                </a:cubicBezTo>
                <a:cubicBezTo>
                  <a:pt x="1059481" y="41600"/>
                  <a:pt x="1041207" y="38511"/>
                  <a:pt x="1023257" y="34024"/>
                </a:cubicBezTo>
                <a:cubicBezTo>
                  <a:pt x="1012125" y="31241"/>
                  <a:pt x="1002057" y="23775"/>
                  <a:pt x="990600" y="23139"/>
                </a:cubicBezTo>
                <a:cubicBezTo>
                  <a:pt x="870986" y="16494"/>
                  <a:pt x="751114" y="15882"/>
                  <a:pt x="631371" y="12253"/>
                </a:cubicBezTo>
                <a:cubicBezTo>
                  <a:pt x="551010" y="-3820"/>
                  <a:pt x="575986" y="-4348"/>
                  <a:pt x="468085" y="12253"/>
                </a:cubicBezTo>
                <a:cubicBezTo>
                  <a:pt x="441538" y="16337"/>
                  <a:pt x="415279" y="34884"/>
                  <a:pt x="391885" y="44910"/>
                </a:cubicBezTo>
                <a:cubicBezTo>
                  <a:pt x="370019" y="54281"/>
                  <a:pt x="337784" y="61157"/>
                  <a:pt x="315685" y="66682"/>
                </a:cubicBezTo>
                <a:cubicBezTo>
                  <a:pt x="278363" y="122666"/>
                  <a:pt x="313094" y="79641"/>
                  <a:pt x="261257" y="121110"/>
                </a:cubicBezTo>
                <a:cubicBezTo>
                  <a:pt x="236639" y="140804"/>
                  <a:pt x="227997" y="161021"/>
                  <a:pt x="206828" y="186424"/>
                </a:cubicBezTo>
                <a:cubicBezTo>
                  <a:pt x="200258" y="194308"/>
                  <a:pt x="191627" y="200312"/>
                  <a:pt x="185057" y="208196"/>
                </a:cubicBezTo>
                <a:cubicBezTo>
                  <a:pt x="173442" y="222134"/>
                  <a:pt x="164347" y="238085"/>
                  <a:pt x="152400" y="251739"/>
                </a:cubicBezTo>
                <a:cubicBezTo>
                  <a:pt x="138883" y="267187"/>
                  <a:pt x="108857" y="295282"/>
                  <a:pt x="108857" y="295282"/>
                </a:cubicBezTo>
                <a:cubicBezTo>
                  <a:pt x="89622" y="372218"/>
                  <a:pt x="102701" y="324636"/>
                  <a:pt x="65314" y="436796"/>
                </a:cubicBezTo>
                <a:cubicBezTo>
                  <a:pt x="61685" y="447682"/>
                  <a:pt x="60793" y="459906"/>
                  <a:pt x="54428" y="469453"/>
                </a:cubicBezTo>
                <a:lnTo>
                  <a:pt x="32657" y="502110"/>
                </a:lnTo>
                <a:cubicBezTo>
                  <a:pt x="23586" y="531138"/>
                  <a:pt x="0" y="589195"/>
                  <a:pt x="0" y="643624"/>
                </a:cubicBezTo>
                <a:cubicBezTo>
                  <a:pt x="0" y="698053"/>
                  <a:pt x="8933" y="757508"/>
                  <a:pt x="32657" y="828682"/>
                </a:cubicBezTo>
                <a:cubicBezTo>
                  <a:pt x="36286" y="839568"/>
                  <a:pt x="35428" y="853225"/>
                  <a:pt x="43542" y="861339"/>
                </a:cubicBezTo>
                <a:cubicBezTo>
                  <a:pt x="58056" y="875853"/>
                  <a:pt x="75699" y="887803"/>
                  <a:pt x="87085" y="904882"/>
                </a:cubicBezTo>
                <a:cubicBezTo>
                  <a:pt x="101599" y="926653"/>
                  <a:pt x="112125" y="951694"/>
                  <a:pt x="130628" y="970196"/>
                </a:cubicBezTo>
                <a:cubicBezTo>
                  <a:pt x="148725" y="988292"/>
                  <a:pt x="163185" y="999904"/>
                  <a:pt x="174171" y="1024624"/>
                </a:cubicBezTo>
                <a:cubicBezTo>
                  <a:pt x="183491" y="1045595"/>
                  <a:pt x="188685" y="1068167"/>
                  <a:pt x="195942" y="1089939"/>
                </a:cubicBezTo>
                <a:lnTo>
                  <a:pt x="206828" y="1122596"/>
                </a:lnTo>
                <a:lnTo>
                  <a:pt x="217714" y="1155253"/>
                </a:lnTo>
                <a:cubicBezTo>
                  <a:pt x="214085" y="1220567"/>
                  <a:pt x="214942" y="1286286"/>
                  <a:pt x="206828" y="1351196"/>
                </a:cubicBezTo>
                <a:cubicBezTo>
                  <a:pt x="203982" y="1373968"/>
                  <a:pt x="192314" y="1394739"/>
                  <a:pt x="185057" y="1416510"/>
                </a:cubicBezTo>
                <a:cubicBezTo>
                  <a:pt x="169438" y="1463366"/>
                  <a:pt x="176956" y="1438028"/>
                  <a:pt x="163285" y="1492710"/>
                </a:cubicBezTo>
                <a:cubicBezTo>
                  <a:pt x="166914" y="1536253"/>
                  <a:pt x="165602" y="1580494"/>
                  <a:pt x="174171" y="1623339"/>
                </a:cubicBezTo>
                <a:cubicBezTo>
                  <a:pt x="176737" y="1636168"/>
                  <a:pt x="184848" y="1649062"/>
                  <a:pt x="195942" y="1655996"/>
                </a:cubicBezTo>
                <a:cubicBezTo>
                  <a:pt x="215403" y="1668159"/>
                  <a:pt x="261257" y="1677767"/>
                  <a:pt x="261257" y="1677767"/>
                </a:cubicBezTo>
                <a:cubicBezTo>
                  <a:pt x="436548" y="1665247"/>
                  <a:pt x="365341" y="1682988"/>
                  <a:pt x="478971" y="1645110"/>
                </a:cubicBezTo>
                <a:lnTo>
                  <a:pt x="511628" y="1634224"/>
                </a:lnTo>
                <a:lnTo>
                  <a:pt x="544285" y="1623339"/>
                </a:lnTo>
                <a:cubicBezTo>
                  <a:pt x="547914" y="1612453"/>
                  <a:pt x="547057" y="1598796"/>
                  <a:pt x="555171" y="1590682"/>
                </a:cubicBezTo>
                <a:cubicBezTo>
                  <a:pt x="563285" y="1582568"/>
                  <a:pt x="577989" y="1585700"/>
                  <a:pt x="587828" y="1579796"/>
                </a:cubicBezTo>
                <a:cubicBezTo>
                  <a:pt x="596629" y="1574515"/>
                  <a:pt x="602343" y="1565281"/>
                  <a:pt x="609600" y="1558024"/>
                </a:cubicBezTo>
                <a:cubicBezTo>
                  <a:pt x="640435" y="1465513"/>
                  <a:pt x="597430" y="1578308"/>
                  <a:pt x="642257" y="1503596"/>
                </a:cubicBezTo>
                <a:cubicBezTo>
                  <a:pt x="684653" y="1432937"/>
                  <a:pt x="619746" y="1504335"/>
                  <a:pt x="674914" y="1449167"/>
                </a:cubicBezTo>
                <a:cubicBezTo>
                  <a:pt x="700200" y="1348027"/>
                  <a:pt x="669995" y="1473763"/>
                  <a:pt x="696685" y="1340310"/>
                </a:cubicBezTo>
                <a:cubicBezTo>
                  <a:pt x="699619" y="1325639"/>
                  <a:pt x="705111" y="1311524"/>
                  <a:pt x="707571" y="1296767"/>
                </a:cubicBezTo>
                <a:cubicBezTo>
                  <a:pt x="723472" y="1201366"/>
                  <a:pt x="709747" y="1234724"/>
                  <a:pt x="729342" y="1166139"/>
                </a:cubicBezTo>
                <a:cubicBezTo>
                  <a:pt x="732494" y="1155106"/>
                  <a:pt x="733343" y="1142662"/>
                  <a:pt x="740228" y="1133482"/>
                </a:cubicBezTo>
                <a:cubicBezTo>
                  <a:pt x="790592" y="1066331"/>
                  <a:pt x="758371" y="1071796"/>
                  <a:pt x="827314" y="1057282"/>
                </a:cubicBezTo>
                <a:cubicBezTo>
                  <a:pt x="896257" y="1042768"/>
                  <a:pt x="1074057" y="1042768"/>
                  <a:pt x="1153885" y="1046396"/>
                </a:cubicBezTo>
                <a:cubicBezTo>
                  <a:pt x="1233714" y="1050025"/>
                  <a:pt x="1234765" y="1055213"/>
                  <a:pt x="1306285" y="1079053"/>
                </a:cubicBezTo>
                <a:lnTo>
                  <a:pt x="1338942" y="1089939"/>
                </a:lnTo>
                <a:cubicBezTo>
                  <a:pt x="1354882" y="1105878"/>
                  <a:pt x="1371402" y="1125244"/>
                  <a:pt x="1393371" y="1133482"/>
                </a:cubicBezTo>
                <a:cubicBezTo>
                  <a:pt x="1410695" y="1139979"/>
                  <a:pt x="1429657" y="1140739"/>
                  <a:pt x="1447800" y="1144367"/>
                </a:cubicBezTo>
                <a:cubicBezTo>
                  <a:pt x="1469571" y="1140739"/>
                  <a:pt x="1492740" y="1141971"/>
                  <a:pt x="1513114" y="1133482"/>
                </a:cubicBezTo>
                <a:cubicBezTo>
                  <a:pt x="1592372" y="1100458"/>
                  <a:pt x="1557806" y="1102082"/>
                  <a:pt x="1600200" y="1068167"/>
                </a:cubicBezTo>
                <a:cubicBezTo>
                  <a:pt x="1668855" y="1013243"/>
                  <a:pt x="1602065" y="1077189"/>
                  <a:pt x="1654628" y="1024624"/>
                </a:cubicBezTo>
                <a:cubicBezTo>
                  <a:pt x="1658257" y="1013738"/>
                  <a:pt x="1660382" y="1002230"/>
                  <a:pt x="1665514" y="991967"/>
                </a:cubicBezTo>
                <a:cubicBezTo>
                  <a:pt x="1679247" y="964501"/>
                  <a:pt x="1688805" y="957790"/>
                  <a:pt x="1709057" y="937539"/>
                </a:cubicBezTo>
                <a:lnTo>
                  <a:pt x="1752600" y="806910"/>
                </a:lnTo>
                <a:cubicBezTo>
                  <a:pt x="1760366" y="783613"/>
                  <a:pt x="1765394" y="758976"/>
                  <a:pt x="1785257" y="741596"/>
                </a:cubicBezTo>
                <a:cubicBezTo>
                  <a:pt x="1804949" y="724366"/>
                  <a:pt x="1828800" y="712567"/>
                  <a:pt x="1850571" y="698053"/>
                </a:cubicBezTo>
                <a:cubicBezTo>
                  <a:pt x="1861457" y="690796"/>
                  <a:pt x="1873977" y="685533"/>
                  <a:pt x="1883228" y="676282"/>
                </a:cubicBezTo>
                <a:cubicBezTo>
                  <a:pt x="1957343" y="602167"/>
                  <a:pt x="1841531" y="715132"/>
                  <a:pt x="1937657" y="632739"/>
                </a:cubicBezTo>
                <a:cubicBezTo>
                  <a:pt x="1953242" y="619381"/>
                  <a:pt x="1966686" y="603710"/>
                  <a:pt x="1981200" y="589196"/>
                </a:cubicBezTo>
                <a:cubicBezTo>
                  <a:pt x="1988457" y="581939"/>
                  <a:pt x="1997278" y="575964"/>
                  <a:pt x="2002971" y="567424"/>
                </a:cubicBezTo>
                <a:cubicBezTo>
                  <a:pt x="2065370" y="473825"/>
                  <a:pt x="1990554" y="592255"/>
                  <a:pt x="2035628" y="502110"/>
                </a:cubicBezTo>
                <a:cubicBezTo>
                  <a:pt x="2041479" y="490408"/>
                  <a:pt x="2050143" y="480339"/>
                  <a:pt x="2057400" y="469453"/>
                </a:cubicBezTo>
                <a:cubicBezTo>
                  <a:pt x="2053771" y="429539"/>
                  <a:pt x="2052182" y="389386"/>
                  <a:pt x="2046514" y="349710"/>
                </a:cubicBezTo>
                <a:cubicBezTo>
                  <a:pt x="2040387" y="306822"/>
                  <a:pt x="2035032" y="320931"/>
                  <a:pt x="2002971" y="295282"/>
                </a:cubicBezTo>
                <a:cubicBezTo>
                  <a:pt x="1994957" y="288871"/>
                  <a:pt x="1990001" y="278790"/>
                  <a:pt x="1981200" y="273510"/>
                </a:cubicBezTo>
                <a:cubicBezTo>
                  <a:pt x="1971360" y="267606"/>
                  <a:pt x="1959980" y="263539"/>
                  <a:pt x="1948542" y="262624"/>
                </a:cubicBezTo>
                <a:cubicBezTo>
                  <a:pt x="1868886" y="256252"/>
                  <a:pt x="1788885" y="255367"/>
                  <a:pt x="1709057" y="251739"/>
                </a:cubicBezTo>
                <a:cubicBezTo>
                  <a:pt x="1609981" y="218712"/>
                  <a:pt x="1766448" y="269370"/>
                  <a:pt x="1621971" y="229967"/>
                </a:cubicBezTo>
                <a:cubicBezTo>
                  <a:pt x="1599831" y="223929"/>
                  <a:pt x="1587500" y="217267"/>
                  <a:pt x="1556657" y="208196"/>
                </a:cubicBezTo>
                <a:cubicBezTo>
                  <a:pt x="1525814" y="199125"/>
                  <a:pt x="1491343" y="193682"/>
                  <a:pt x="1436914" y="175539"/>
                </a:cubicBezTo>
                <a:cubicBezTo>
                  <a:pt x="1382485" y="157396"/>
                  <a:pt x="1240971" y="102968"/>
                  <a:pt x="1230085" y="99339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225143" y="2329543"/>
            <a:ext cx="468086" cy="576943"/>
          </a:xfrm>
          <a:custGeom>
            <a:avLst/>
            <a:gdLst>
              <a:gd name="connsiteX0" fmla="*/ 304800 w 468086"/>
              <a:gd name="connsiteY0" fmla="*/ 566057 h 576943"/>
              <a:gd name="connsiteX1" fmla="*/ 228600 w 468086"/>
              <a:gd name="connsiteY1" fmla="*/ 576943 h 576943"/>
              <a:gd name="connsiteX2" fmla="*/ 185057 w 468086"/>
              <a:gd name="connsiteY2" fmla="*/ 566057 h 576943"/>
              <a:gd name="connsiteX3" fmla="*/ 87086 w 468086"/>
              <a:gd name="connsiteY3" fmla="*/ 555171 h 576943"/>
              <a:gd name="connsiteX4" fmla="*/ 54428 w 468086"/>
              <a:gd name="connsiteY4" fmla="*/ 544286 h 576943"/>
              <a:gd name="connsiteX5" fmla="*/ 10886 w 468086"/>
              <a:gd name="connsiteY5" fmla="*/ 457200 h 576943"/>
              <a:gd name="connsiteX6" fmla="*/ 0 w 468086"/>
              <a:gd name="connsiteY6" fmla="*/ 424543 h 576943"/>
              <a:gd name="connsiteX7" fmla="*/ 10886 w 468086"/>
              <a:gd name="connsiteY7" fmla="*/ 206828 h 576943"/>
              <a:gd name="connsiteX8" fmla="*/ 21771 w 468086"/>
              <a:gd name="connsiteY8" fmla="*/ 97971 h 576943"/>
              <a:gd name="connsiteX9" fmla="*/ 43543 w 468086"/>
              <a:gd name="connsiteY9" fmla="*/ 76200 h 576943"/>
              <a:gd name="connsiteX10" fmla="*/ 54428 w 468086"/>
              <a:gd name="connsiteY10" fmla="*/ 43543 h 576943"/>
              <a:gd name="connsiteX11" fmla="*/ 76200 w 468086"/>
              <a:gd name="connsiteY11" fmla="*/ 21771 h 576943"/>
              <a:gd name="connsiteX12" fmla="*/ 206828 w 468086"/>
              <a:gd name="connsiteY12" fmla="*/ 0 h 576943"/>
              <a:gd name="connsiteX13" fmla="*/ 337457 w 468086"/>
              <a:gd name="connsiteY13" fmla="*/ 10886 h 576943"/>
              <a:gd name="connsiteX14" fmla="*/ 370114 w 468086"/>
              <a:gd name="connsiteY14" fmla="*/ 21771 h 576943"/>
              <a:gd name="connsiteX15" fmla="*/ 391886 w 468086"/>
              <a:gd name="connsiteY15" fmla="*/ 43543 h 576943"/>
              <a:gd name="connsiteX16" fmla="*/ 424543 w 468086"/>
              <a:gd name="connsiteY16" fmla="*/ 65314 h 576943"/>
              <a:gd name="connsiteX17" fmla="*/ 446314 w 468086"/>
              <a:gd name="connsiteY17" fmla="*/ 130628 h 576943"/>
              <a:gd name="connsiteX18" fmla="*/ 468086 w 468086"/>
              <a:gd name="connsiteY18" fmla="*/ 293914 h 576943"/>
              <a:gd name="connsiteX19" fmla="*/ 435428 w 468086"/>
              <a:gd name="connsiteY19" fmla="*/ 457200 h 576943"/>
              <a:gd name="connsiteX20" fmla="*/ 413657 w 468086"/>
              <a:gd name="connsiteY20" fmla="*/ 489857 h 576943"/>
              <a:gd name="connsiteX21" fmla="*/ 359228 w 468086"/>
              <a:gd name="connsiteY21" fmla="*/ 544286 h 576943"/>
              <a:gd name="connsiteX22" fmla="*/ 304800 w 468086"/>
              <a:gd name="connsiteY22" fmla="*/ 566057 h 57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8086" h="576943">
                <a:moveTo>
                  <a:pt x="304800" y="566057"/>
                </a:moveTo>
                <a:cubicBezTo>
                  <a:pt x="279400" y="569686"/>
                  <a:pt x="254258" y="576943"/>
                  <a:pt x="228600" y="576943"/>
                </a:cubicBezTo>
                <a:cubicBezTo>
                  <a:pt x="213639" y="576943"/>
                  <a:pt x="199844" y="568332"/>
                  <a:pt x="185057" y="566057"/>
                </a:cubicBezTo>
                <a:cubicBezTo>
                  <a:pt x="152581" y="561061"/>
                  <a:pt x="119743" y="558800"/>
                  <a:pt x="87086" y="555171"/>
                </a:cubicBezTo>
                <a:cubicBezTo>
                  <a:pt x="76200" y="551543"/>
                  <a:pt x="64268" y="550190"/>
                  <a:pt x="54428" y="544286"/>
                </a:cubicBezTo>
                <a:cubicBezTo>
                  <a:pt x="22764" y="525288"/>
                  <a:pt x="21740" y="489763"/>
                  <a:pt x="10886" y="457200"/>
                </a:cubicBezTo>
                <a:lnTo>
                  <a:pt x="0" y="424543"/>
                </a:lnTo>
                <a:cubicBezTo>
                  <a:pt x="3629" y="351971"/>
                  <a:pt x="6053" y="279329"/>
                  <a:pt x="10886" y="206828"/>
                </a:cubicBezTo>
                <a:cubicBezTo>
                  <a:pt x="13312" y="170442"/>
                  <a:pt x="12927" y="133349"/>
                  <a:pt x="21771" y="97971"/>
                </a:cubicBezTo>
                <a:cubicBezTo>
                  <a:pt x="24260" y="88014"/>
                  <a:pt x="36286" y="83457"/>
                  <a:pt x="43543" y="76200"/>
                </a:cubicBezTo>
                <a:cubicBezTo>
                  <a:pt x="47171" y="65314"/>
                  <a:pt x="48525" y="53382"/>
                  <a:pt x="54428" y="43543"/>
                </a:cubicBezTo>
                <a:cubicBezTo>
                  <a:pt x="59708" y="34742"/>
                  <a:pt x="67399" y="27051"/>
                  <a:pt x="76200" y="21771"/>
                </a:cubicBezTo>
                <a:cubicBezTo>
                  <a:pt x="105211" y="4365"/>
                  <a:pt x="197158" y="1074"/>
                  <a:pt x="206828" y="0"/>
                </a:cubicBezTo>
                <a:cubicBezTo>
                  <a:pt x="250371" y="3629"/>
                  <a:pt x="294146" y="5111"/>
                  <a:pt x="337457" y="10886"/>
                </a:cubicBezTo>
                <a:cubicBezTo>
                  <a:pt x="348831" y="12402"/>
                  <a:pt x="360275" y="15868"/>
                  <a:pt x="370114" y="21771"/>
                </a:cubicBezTo>
                <a:cubicBezTo>
                  <a:pt x="378915" y="27051"/>
                  <a:pt x="383872" y="37132"/>
                  <a:pt x="391886" y="43543"/>
                </a:cubicBezTo>
                <a:cubicBezTo>
                  <a:pt x="402102" y="51716"/>
                  <a:pt x="413657" y="58057"/>
                  <a:pt x="424543" y="65314"/>
                </a:cubicBezTo>
                <a:cubicBezTo>
                  <a:pt x="431800" y="87085"/>
                  <a:pt x="442541" y="107991"/>
                  <a:pt x="446314" y="130628"/>
                </a:cubicBezTo>
                <a:cubicBezTo>
                  <a:pt x="462602" y="228354"/>
                  <a:pt x="454762" y="174006"/>
                  <a:pt x="468086" y="293914"/>
                </a:cubicBezTo>
                <a:cubicBezTo>
                  <a:pt x="450996" y="516076"/>
                  <a:pt x="491829" y="386699"/>
                  <a:pt x="435428" y="457200"/>
                </a:cubicBezTo>
                <a:cubicBezTo>
                  <a:pt x="427255" y="467416"/>
                  <a:pt x="422272" y="480011"/>
                  <a:pt x="413657" y="489857"/>
                </a:cubicBezTo>
                <a:cubicBezTo>
                  <a:pt x="396761" y="509167"/>
                  <a:pt x="383570" y="536173"/>
                  <a:pt x="359228" y="544286"/>
                </a:cubicBezTo>
                <a:lnTo>
                  <a:pt x="304800" y="566057"/>
                </a:lnTo>
                <a:close/>
              </a:path>
            </a:pathLst>
          </a:custGeom>
          <a:solidFill>
            <a:srgbClr val="E46C0A">
              <a:alpha val="6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914400" y="228600"/>
            <a:ext cx="4310742" cy="1295400"/>
          </a:xfrm>
          <a:prstGeom prst="wedgeRoundRectCallout">
            <a:avLst>
              <a:gd name="adj1" fmla="val 43281"/>
              <a:gd name="adj2" fmla="val 16572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where chariots spread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first 50-100 years.</a:t>
            </a:r>
          </a:p>
          <a:p>
            <a:pPr algn="ctr"/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that area a lighter color. </a:t>
            </a:r>
          </a:p>
        </p:txBody>
      </p:sp>
    </p:spTree>
    <p:extLst>
      <p:ext uri="{BB962C8B-B14F-4D97-AF65-F5344CB8AC3E}">
        <p14:creationId xmlns:p14="http://schemas.microsoft.com/office/powerpoint/2010/main" val="31288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5360"/>
            <a:ext cx="6096000" cy="490728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626430" y="2273747"/>
            <a:ext cx="2057400" cy="1677767"/>
          </a:xfrm>
          <a:custGeom>
            <a:avLst/>
            <a:gdLst>
              <a:gd name="connsiteX0" fmla="*/ 1340193 w 2058651"/>
              <a:gd name="connsiteY0" fmla="*/ 110224 h 1677767"/>
              <a:gd name="connsiteX1" fmla="*/ 1253108 w 2058651"/>
              <a:gd name="connsiteY1" fmla="*/ 88453 h 1677767"/>
              <a:gd name="connsiteX2" fmla="*/ 1209565 w 2058651"/>
              <a:gd name="connsiteY2" fmla="*/ 77567 h 1677767"/>
              <a:gd name="connsiteX3" fmla="*/ 1144251 w 2058651"/>
              <a:gd name="connsiteY3" fmla="*/ 55796 h 1677767"/>
              <a:gd name="connsiteX4" fmla="*/ 1078936 w 2058651"/>
              <a:gd name="connsiteY4" fmla="*/ 44910 h 1677767"/>
              <a:gd name="connsiteX5" fmla="*/ 1024508 w 2058651"/>
              <a:gd name="connsiteY5" fmla="*/ 34024 h 1677767"/>
              <a:gd name="connsiteX6" fmla="*/ 991851 w 2058651"/>
              <a:gd name="connsiteY6" fmla="*/ 23139 h 1677767"/>
              <a:gd name="connsiteX7" fmla="*/ 632622 w 2058651"/>
              <a:gd name="connsiteY7" fmla="*/ 12253 h 1677767"/>
              <a:gd name="connsiteX8" fmla="*/ 469336 w 2058651"/>
              <a:gd name="connsiteY8" fmla="*/ 12253 h 1677767"/>
              <a:gd name="connsiteX9" fmla="*/ 393136 w 2058651"/>
              <a:gd name="connsiteY9" fmla="*/ 44910 h 1677767"/>
              <a:gd name="connsiteX10" fmla="*/ 316936 w 2058651"/>
              <a:gd name="connsiteY10" fmla="*/ 66682 h 1677767"/>
              <a:gd name="connsiteX11" fmla="*/ 262508 w 2058651"/>
              <a:gd name="connsiteY11" fmla="*/ 121110 h 1677767"/>
              <a:gd name="connsiteX12" fmla="*/ 208079 w 2058651"/>
              <a:gd name="connsiteY12" fmla="*/ 186424 h 1677767"/>
              <a:gd name="connsiteX13" fmla="*/ 186308 w 2058651"/>
              <a:gd name="connsiteY13" fmla="*/ 208196 h 1677767"/>
              <a:gd name="connsiteX14" fmla="*/ 153651 w 2058651"/>
              <a:gd name="connsiteY14" fmla="*/ 251739 h 1677767"/>
              <a:gd name="connsiteX15" fmla="*/ 110108 w 2058651"/>
              <a:gd name="connsiteY15" fmla="*/ 295282 h 1677767"/>
              <a:gd name="connsiteX16" fmla="*/ 66565 w 2058651"/>
              <a:gd name="connsiteY16" fmla="*/ 436796 h 1677767"/>
              <a:gd name="connsiteX17" fmla="*/ 55679 w 2058651"/>
              <a:gd name="connsiteY17" fmla="*/ 469453 h 1677767"/>
              <a:gd name="connsiteX18" fmla="*/ 33908 w 2058651"/>
              <a:gd name="connsiteY18" fmla="*/ 502110 h 1677767"/>
              <a:gd name="connsiteX19" fmla="*/ 23022 w 2058651"/>
              <a:gd name="connsiteY19" fmla="*/ 600082 h 1677767"/>
              <a:gd name="connsiteX20" fmla="*/ 1251 w 2058651"/>
              <a:gd name="connsiteY20" fmla="*/ 643624 h 1677767"/>
              <a:gd name="connsiteX21" fmla="*/ 33908 w 2058651"/>
              <a:gd name="connsiteY21" fmla="*/ 828682 h 1677767"/>
              <a:gd name="connsiteX22" fmla="*/ 44793 w 2058651"/>
              <a:gd name="connsiteY22" fmla="*/ 861339 h 1677767"/>
              <a:gd name="connsiteX23" fmla="*/ 88336 w 2058651"/>
              <a:gd name="connsiteY23" fmla="*/ 904882 h 1677767"/>
              <a:gd name="connsiteX24" fmla="*/ 131879 w 2058651"/>
              <a:gd name="connsiteY24" fmla="*/ 970196 h 1677767"/>
              <a:gd name="connsiteX25" fmla="*/ 175422 w 2058651"/>
              <a:gd name="connsiteY25" fmla="*/ 1024624 h 1677767"/>
              <a:gd name="connsiteX26" fmla="*/ 197193 w 2058651"/>
              <a:gd name="connsiteY26" fmla="*/ 1089939 h 1677767"/>
              <a:gd name="connsiteX27" fmla="*/ 208079 w 2058651"/>
              <a:gd name="connsiteY27" fmla="*/ 1122596 h 1677767"/>
              <a:gd name="connsiteX28" fmla="*/ 218965 w 2058651"/>
              <a:gd name="connsiteY28" fmla="*/ 1155253 h 1677767"/>
              <a:gd name="connsiteX29" fmla="*/ 208079 w 2058651"/>
              <a:gd name="connsiteY29" fmla="*/ 1351196 h 1677767"/>
              <a:gd name="connsiteX30" fmla="*/ 186308 w 2058651"/>
              <a:gd name="connsiteY30" fmla="*/ 1416510 h 1677767"/>
              <a:gd name="connsiteX31" fmla="*/ 164536 w 2058651"/>
              <a:gd name="connsiteY31" fmla="*/ 1492710 h 1677767"/>
              <a:gd name="connsiteX32" fmla="*/ 175422 w 2058651"/>
              <a:gd name="connsiteY32" fmla="*/ 1623339 h 1677767"/>
              <a:gd name="connsiteX33" fmla="*/ 197193 w 2058651"/>
              <a:gd name="connsiteY33" fmla="*/ 1655996 h 1677767"/>
              <a:gd name="connsiteX34" fmla="*/ 262508 w 2058651"/>
              <a:gd name="connsiteY34" fmla="*/ 1677767 h 1677767"/>
              <a:gd name="connsiteX35" fmla="*/ 480222 w 2058651"/>
              <a:gd name="connsiteY35" fmla="*/ 1645110 h 1677767"/>
              <a:gd name="connsiteX36" fmla="*/ 512879 w 2058651"/>
              <a:gd name="connsiteY36" fmla="*/ 1634224 h 1677767"/>
              <a:gd name="connsiteX37" fmla="*/ 545536 w 2058651"/>
              <a:gd name="connsiteY37" fmla="*/ 1623339 h 1677767"/>
              <a:gd name="connsiteX38" fmla="*/ 556422 w 2058651"/>
              <a:gd name="connsiteY38" fmla="*/ 1590682 h 1677767"/>
              <a:gd name="connsiteX39" fmla="*/ 589079 w 2058651"/>
              <a:gd name="connsiteY39" fmla="*/ 1579796 h 1677767"/>
              <a:gd name="connsiteX40" fmla="*/ 610851 w 2058651"/>
              <a:gd name="connsiteY40" fmla="*/ 1558024 h 1677767"/>
              <a:gd name="connsiteX41" fmla="*/ 643508 w 2058651"/>
              <a:gd name="connsiteY41" fmla="*/ 1503596 h 1677767"/>
              <a:gd name="connsiteX42" fmla="*/ 676165 w 2058651"/>
              <a:gd name="connsiteY42" fmla="*/ 1449167 h 1677767"/>
              <a:gd name="connsiteX43" fmla="*/ 697936 w 2058651"/>
              <a:gd name="connsiteY43" fmla="*/ 1340310 h 1677767"/>
              <a:gd name="connsiteX44" fmla="*/ 708822 w 2058651"/>
              <a:gd name="connsiteY44" fmla="*/ 1296767 h 1677767"/>
              <a:gd name="connsiteX45" fmla="*/ 730593 w 2058651"/>
              <a:gd name="connsiteY45" fmla="*/ 1166139 h 1677767"/>
              <a:gd name="connsiteX46" fmla="*/ 741479 w 2058651"/>
              <a:gd name="connsiteY46" fmla="*/ 1133482 h 1677767"/>
              <a:gd name="connsiteX47" fmla="*/ 828565 w 2058651"/>
              <a:gd name="connsiteY47" fmla="*/ 1057282 h 1677767"/>
              <a:gd name="connsiteX48" fmla="*/ 850336 w 2058651"/>
              <a:gd name="connsiteY48" fmla="*/ 1035510 h 1677767"/>
              <a:gd name="connsiteX49" fmla="*/ 1155136 w 2058651"/>
              <a:gd name="connsiteY49" fmla="*/ 1046396 h 1677767"/>
              <a:gd name="connsiteX50" fmla="*/ 1307536 w 2058651"/>
              <a:gd name="connsiteY50" fmla="*/ 1079053 h 1677767"/>
              <a:gd name="connsiteX51" fmla="*/ 1340193 w 2058651"/>
              <a:gd name="connsiteY51" fmla="*/ 1089939 h 1677767"/>
              <a:gd name="connsiteX52" fmla="*/ 1394622 w 2058651"/>
              <a:gd name="connsiteY52" fmla="*/ 1133482 h 1677767"/>
              <a:gd name="connsiteX53" fmla="*/ 1449051 w 2058651"/>
              <a:gd name="connsiteY53" fmla="*/ 1144367 h 1677767"/>
              <a:gd name="connsiteX54" fmla="*/ 1514365 w 2058651"/>
              <a:gd name="connsiteY54" fmla="*/ 1133482 h 1677767"/>
              <a:gd name="connsiteX55" fmla="*/ 1601451 w 2058651"/>
              <a:gd name="connsiteY55" fmla="*/ 1068167 h 1677767"/>
              <a:gd name="connsiteX56" fmla="*/ 1655879 w 2058651"/>
              <a:gd name="connsiteY56" fmla="*/ 1024624 h 1677767"/>
              <a:gd name="connsiteX57" fmla="*/ 1666765 w 2058651"/>
              <a:gd name="connsiteY57" fmla="*/ 991967 h 1677767"/>
              <a:gd name="connsiteX58" fmla="*/ 1710308 w 2058651"/>
              <a:gd name="connsiteY58" fmla="*/ 937539 h 1677767"/>
              <a:gd name="connsiteX59" fmla="*/ 1753851 w 2058651"/>
              <a:gd name="connsiteY59" fmla="*/ 806910 h 1677767"/>
              <a:gd name="connsiteX60" fmla="*/ 1786508 w 2058651"/>
              <a:gd name="connsiteY60" fmla="*/ 741596 h 1677767"/>
              <a:gd name="connsiteX61" fmla="*/ 1851822 w 2058651"/>
              <a:gd name="connsiteY61" fmla="*/ 698053 h 1677767"/>
              <a:gd name="connsiteX62" fmla="*/ 1884479 w 2058651"/>
              <a:gd name="connsiteY62" fmla="*/ 676282 h 1677767"/>
              <a:gd name="connsiteX63" fmla="*/ 1938908 w 2058651"/>
              <a:gd name="connsiteY63" fmla="*/ 632739 h 1677767"/>
              <a:gd name="connsiteX64" fmla="*/ 1982451 w 2058651"/>
              <a:gd name="connsiteY64" fmla="*/ 589196 h 1677767"/>
              <a:gd name="connsiteX65" fmla="*/ 2004222 w 2058651"/>
              <a:gd name="connsiteY65" fmla="*/ 567424 h 1677767"/>
              <a:gd name="connsiteX66" fmla="*/ 2036879 w 2058651"/>
              <a:gd name="connsiteY66" fmla="*/ 502110 h 1677767"/>
              <a:gd name="connsiteX67" fmla="*/ 2058651 w 2058651"/>
              <a:gd name="connsiteY67" fmla="*/ 469453 h 1677767"/>
              <a:gd name="connsiteX68" fmla="*/ 2047765 w 2058651"/>
              <a:gd name="connsiteY68" fmla="*/ 349710 h 1677767"/>
              <a:gd name="connsiteX69" fmla="*/ 2004222 w 2058651"/>
              <a:gd name="connsiteY69" fmla="*/ 295282 h 1677767"/>
              <a:gd name="connsiteX70" fmla="*/ 1982451 w 2058651"/>
              <a:gd name="connsiteY70" fmla="*/ 273510 h 1677767"/>
              <a:gd name="connsiteX71" fmla="*/ 1949793 w 2058651"/>
              <a:gd name="connsiteY71" fmla="*/ 262624 h 1677767"/>
              <a:gd name="connsiteX72" fmla="*/ 1710308 w 2058651"/>
              <a:gd name="connsiteY72" fmla="*/ 251739 h 1677767"/>
              <a:gd name="connsiteX73" fmla="*/ 1623222 w 2058651"/>
              <a:gd name="connsiteY73" fmla="*/ 229967 h 1677767"/>
              <a:gd name="connsiteX74" fmla="*/ 1557908 w 2058651"/>
              <a:gd name="connsiteY74" fmla="*/ 208196 h 1677767"/>
              <a:gd name="connsiteX75" fmla="*/ 1503479 w 2058651"/>
              <a:gd name="connsiteY75" fmla="*/ 197310 h 1677767"/>
              <a:gd name="connsiteX76" fmla="*/ 1438165 w 2058651"/>
              <a:gd name="connsiteY76" fmla="*/ 175539 h 1677767"/>
              <a:gd name="connsiteX77" fmla="*/ 1405508 w 2058651"/>
              <a:gd name="connsiteY77" fmla="*/ 164653 h 1677767"/>
              <a:gd name="connsiteX0" fmla="*/ 1340193 w 2058651"/>
              <a:gd name="connsiteY0" fmla="*/ 110224 h 1677767"/>
              <a:gd name="connsiteX1" fmla="*/ 1253108 w 2058651"/>
              <a:gd name="connsiteY1" fmla="*/ 88453 h 1677767"/>
              <a:gd name="connsiteX2" fmla="*/ 1144251 w 2058651"/>
              <a:gd name="connsiteY2" fmla="*/ 55796 h 1677767"/>
              <a:gd name="connsiteX3" fmla="*/ 1078936 w 2058651"/>
              <a:gd name="connsiteY3" fmla="*/ 44910 h 1677767"/>
              <a:gd name="connsiteX4" fmla="*/ 1024508 w 2058651"/>
              <a:gd name="connsiteY4" fmla="*/ 34024 h 1677767"/>
              <a:gd name="connsiteX5" fmla="*/ 991851 w 2058651"/>
              <a:gd name="connsiteY5" fmla="*/ 23139 h 1677767"/>
              <a:gd name="connsiteX6" fmla="*/ 632622 w 2058651"/>
              <a:gd name="connsiteY6" fmla="*/ 12253 h 1677767"/>
              <a:gd name="connsiteX7" fmla="*/ 469336 w 2058651"/>
              <a:gd name="connsiteY7" fmla="*/ 12253 h 1677767"/>
              <a:gd name="connsiteX8" fmla="*/ 393136 w 2058651"/>
              <a:gd name="connsiteY8" fmla="*/ 44910 h 1677767"/>
              <a:gd name="connsiteX9" fmla="*/ 316936 w 2058651"/>
              <a:gd name="connsiteY9" fmla="*/ 66682 h 1677767"/>
              <a:gd name="connsiteX10" fmla="*/ 262508 w 2058651"/>
              <a:gd name="connsiteY10" fmla="*/ 121110 h 1677767"/>
              <a:gd name="connsiteX11" fmla="*/ 208079 w 2058651"/>
              <a:gd name="connsiteY11" fmla="*/ 186424 h 1677767"/>
              <a:gd name="connsiteX12" fmla="*/ 186308 w 2058651"/>
              <a:gd name="connsiteY12" fmla="*/ 208196 h 1677767"/>
              <a:gd name="connsiteX13" fmla="*/ 153651 w 2058651"/>
              <a:gd name="connsiteY13" fmla="*/ 251739 h 1677767"/>
              <a:gd name="connsiteX14" fmla="*/ 110108 w 2058651"/>
              <a:gd name="connsiteY14" fmla="*/ 295282 h 1677767"/>
              <a:gd name="connsiteX15" fmla="*/ 66565 w 2058651"/>
              <a:gd name="connsiteY15" fmla="*/ 436796 h 1677767"/>
              <a:gd name="connsiteX16" fmla="*/ 55679 w 2058651"/>
              <a:gd name="connsiteY16" fmla="*/ 469453 h 1677767"/>
              <a:gd name="connsiteX17" fmla="*/ 33908 w 2058651"/>
              <a:gd name="connsiteY17" fmla="*/ 502110 h 1677767"/>
              <a:gd name="connsiteX18" fmla="*/ 23022 w 2058651"/>
              <a:gd name="connsiteY18" fmla="*/ 600082 h 1677767"/>
              <a:gd name="connsiteX19" fmla="*/ 1251 w 2058651"/>
              <a:gd name="connsiteY19" fmla="*/ 643624 h 1677767"/>
              <a:gd name="connsiteX20" fmla="*/ 33908 w 2058651"/>
              <a:gd name="connsiteY20" fmla="*/ 828682 h 1677767"/>
              <a:gd name="connsiteX21" fmla="*/ 44793 w 2058651"/>
              <a:gd name="connsiteY21" fmla="*/ 861339 h 1677767"/>
              <a:gd name="connsiteX22" fmla="*/ 88336 w 2058651"/>
              <a:gd name="connsiteY22" fmla="*/ 904882 h 1677767"/>
              <a:gd name="connsiteX23" fmla="*/ 131879 w 2058651"/>
              <a:gd name="connsiteY23" fmla="*/ 970196 h 1677767"/>
              <a:gd name="connsiteX24" fmla="*/ 175422 w 2058651"/>
              <a:gd name="connsiteY24" fmla="*/ 1024624 h 1677767"/>
              <a:gd name="connsiteX25" fmla="*/ 197193 w 2058651"/>
              <a:gd name="connsiteY25" fmla="*/ 1089939 h 1677767"/>
              <a:gd name="connsiteX26" fmla="*/ 208079 w 2058651"/>
              <a:gd name="connsiteY26" fmla="*/ 1122596 h 1677767"/>
              <a:gd name="connsiteX27" fmla="*/ 218965 w 2058651"/>
              <a:gd name="connsiteY27" fmla="*/ 1155253 h 1677767"/>
              <a:gd name="connsiteX28" fmla="*/ 208079 w 2058651"/>
              <a:gd name="connsiteY28" fmla="*/ 1351196 h 1677767"/>
              <a:gd name="connsiteX29" fmla="*/ 186308 w 2058651"/>
              <a:gd name="connsiteY29" fmla="*/ 1416510 h 1677767"/>
              <a:gd name="connsiteX30" fmla="*/ 164536 w 2058651"/>
              <a:gd name="connsiteY30" fmla="*/ 1492710 h 1677767"/>
              <a:gd name="connsiteX31" fmla="*/ 175422 w 2058651"/>
              <a:gd name="connsiteY31" fmla="*/ 1623339 h 1677767"/>
              <a:gd name="connsiteX32" fmla="*/ 197193 w 2058651"/>
              <a:gd name="connsiteY32" fmla="*/ 1655996 h 1677767"/>
              <a:gd name="connsiteX33" fmla="*/ 262508 w 2058651"/>
              <a:gd name="connsiteY33" fmla="*/ 1677767 h 1677767"/>
              <a:gd name="connsiteX34" fmla="*/ 480222 w 2058651"/>
              <a:gd name="connsiteY34" fmla="*/ 1645110 h 1677767"/>
              <a:gd name="connsiteX35" fmla="*/ 512879 w 2058651"/>
              <a:gd name="connsiteY35" fmla="*/ 1634224 h 1677767"/>
              <a:gd name="connsiteX36" fmla="*/ 545536 w 2058651"/>
              <a:gd name="connsiteY36" fmla="*/ 1623339 h 1677767"/>
              <a:gd name="connsiteX37" fmla="*/ 556422 w 2058651"/>
              <a:gd name="connsiteY37" fmla="*/ 1590682 h 1677767"/>
              <a:gd name="connsiteX38" fmla="*/ 589079 w 2058651"/>
              <a:gd name="connsiteY38" fmla="*/ 1579796 h 1677767"/>
              <a:gd name="connsiteX39" fmla="*/ 610851 w 2058651"/>
              <a:gd name="connsiteY39" fmla="*/ 1558024 h 1677767"/>
              <a:gd name="connsiteX40" fmla="*/ 643508 w 2058651"/>
              <a:gd name="connsiteY40" fmla="*/ 1503596 h 1677767"/>
              <a:gd name="connsiteX41" fmla="*/ 676165 w 2058651"/>
              <a:gd name="connsiteY41" fmla="*/ 1449167 h 1677767"/>
              <a:gd name="connsiteX42" fmla="*/ 697936 w 2058651"/>
              <a:gd name="connsiteY42" fmla="*/ 1340310 h 1677767"/>
              <a:gd name="connsiteX43" fmla="*/ 708822 w 2058651"/>
              <a:gd name="connsiteY43" fmla="*/ 1296767 h 1677767"/>
              <a:gd name="connsiteX44" fmla="*/ 730593 w 2058651"/>
              <a:gd name="connsiteY44" fmla="*/ 1166139 h 1677767"/>
              <a:gd name="connsiteX45" fmla="*/ 741479 w 2058651"/>
              <a:gd name="connsiteY45" fmla="*/ 1133482 h 1677767"/>
              <a:gd name="connsiteX46" fmla="*/ 828565 w 2058651"/>
              <a:gd name="connsiteY46" fmla="*/ 1057282 h 1677767"/>
              <a:gd name="connsiteX47" fmla="*/ 850336 w 2058651"/>
              <a:gd name="connsiteY47" fmla="*/ 1035510 h 1677767"/>
              <a:gd name="connsiteX48" fmla="*/ 1155136 w 2058651"/>
              <a:gd name="connsiteY48" fmla="*/ 1046396 h 1677767"/>
              <a:gd name="connsiteX49" fmla="*/ 1307536 w 2058651"/>
              <a:gd name="connsiteY49" fmla="*/ 1079053 h 1677767"/>
              <a:gd name="connsiteX50" fmla="*/ 1340193 w 2058651"/>
              <a:gd name="connsiteY50" fmla="*/ 1089939 h 1677767"/>
              <a:gd name="connsiteX51" fmla="*/ 1394622 w 2058651"/>
              <a:gd name="connsiteY51" fmla="*/ 1133482 h 1677767"/>
              <a:gd name="connsiteX52" fmla="*/ 1449051 w 2058651"/>
              <a:gd name="connsiteY52" fmla="*/ 1144367 h 1677767"/>
              <a:gd name="connsiteX53" fmla="*/ 1514365 w 2058651"/>
              <a:gd name="connsiteY53" fmla="*/ 1133482 h 1677767"/>
              <a:gd name="connsiteX54" fmla="*/ 1601451 w 2058651"/>
              <a:gd name="connsiteY54" fmla="*/ 1068167 h 1677767"/>
              <a:gd name="connsiteX55" fmla="*/ 1655879 w 2058651"/>
              <a:gd name="connsiteY55" fmla="*/ 1024624 h 1677767"/>
              <a:gd name="connsiteX56" fmla="*/ 1666765 w 2058651"/>
              <a:gd name="connsiteY56" fmla="*/ 991967 h 1677767"/>
              <a:gd name="connsiteX57" fmla="*/ 1710308 w 2058651"/>
              <a:gd name="connsiteY57" fmla="*/ 937539 h 1677767"/>
              <a:gd name="connsiteX58" fmla="*/ 1753851 w 2058651"/>
              <a:gd name="connsiteY58" fmla="*/ 806910 h 1677767"/>
              <a:gd name="connsiteX59" fmla="*/ 1786508 w 2058651"/>
              <a:gd name="connsiteY59" fmla="*/ 741596 h 1677767"/>
              <a:gd name="connsiteX60" fmla="*/ 1851822 w 2058651"/>
              <a:gd name="connsiteY60" fmla="*/ 698053 h 1677767"/>
              <a:gd name="connsiteX61" fmla="*/ 1884479 w 2058651"/>
              <a:gd name="connsiteY61" fmla="*/ 676282 h 1677767"/>
              <a:gd name="connsiteX62" fmla="*/ 1938908 w 2058651"/>
              <a:gd name="connsiteY62" fmla="*/ 632739 h 1677767"/>
              <a:gd name="connsiteX63" fmla="*/ 1982451 w 2058651"/>
              <a:gd name="connsiteY63" fmla="*/ 589196 h 1677767"/>
              <a:gd name="connsiteX64" fmla="*/ 2004222 w 2058651"/>
              <a:gd name="connsiteY64" fmla="*/ 567424 h 1677767"/>
              <a:gd name="connsiteX65" fmla="*/ 2036879 w 2058651"/>
              <a:gd name="connsiteY65" fmla="*/ 502110 h 1677767"/>
              <a:gd name="connsiteX66" fmla="*/ 2058651 w 2058651"/>
              <a:gd name="connsiteY66" fmla="*/ 469453 h 1677767"/>
              <a:gd name="connsiteX67" fmla="*/ 2047765 w 2058651"/>
              <a:gd name="connsiteY67" fmla="*/ 349710 h 1677767"/>
              <a:gd name="connsiteX68" fmla="*/ 2004222 w 2058651"/>
              <a:gd name="connsiteY68" fmla="*/ 295282 h 1677767"/>
              <a:gd name="connsiteX69" fmla="*/ 1982451 w 2058651"/>
              <a:gd name="connsiteY69" fmla="*/ 273510 h 1677767"/>
              <a:gd name="connsiteX70" fmla="*/ 1949793 w 2058651"/>
              <a:gd name="connsiteY70" fmla="*/ 262624 h 1677767"/>
              <a:gd name="connsiteX71" fmla="*/ 1710308 w 2058651"/>
              <a:gd name="connsiteY71" fmla="*/ 251739 h 1677767"/>
              <a:gd name="connsiteX72" fmla="*/ 1623222 w 2058651"/>
              <a:gd name="connsiteY72" fmla="*/ 229967 h 1677767"/>
              <a:gd name="connsiteX73" fmla="*/ 1557908 w 2058651"/>
              <a:gd name="connsiteY73" fmla="*/ 208196 h 1677767"/>
              <a:gd name="connsiteX74" fmla="*/ 1503479 w 2058651"/>
              <a:gd name="connsiteY74" fmla="*/ 197310 h 1677767"/>
              <a:gd name="connsiteX75" fmla="*/ 1438165 w 2058651"/>
              <a:gd name="connsiteY75" fmla="*/ 175539 h 1677767"/>
              <a:gd name="connsiteX76" fmla="*/ 1405508 w 2058651"/>
              <a:gd name="connsiteY76" fmla="*/ 164653 h 1677767"/>
              <a:gd name="connsiteX0" fmla="*/ 1253108 w 2058651"/>
              <a:gd name="connsiteY0" fmla="*/ 88453 h 1677767"/>
              <a:gd name="connsiteX1" fmla="*/ 1144251 w 2058651"/>
              <a:gd name="connsiteY1" fmla="*/ 55796 h 1677767"/>
              <a:gd name="connsiteX2" fmla="*/ 1078936 w 2058651"/>
              <a:gd name="connsiteY2" fmla="*/ 44910 h 1677767"/>
              <a:gd name="connsiteX3" fmla="*/ 1024508 w 2058651"/>
              <a:gd name="connsiteY3" fmla="*/ 34024 h 1677767"/>
              <a:gd name="connsiteX4" fmla="*/ 991851 w 2058651"/>
              <a:gd name="connsiteY4" fmla="*/ 23139 h 1677767"/>
              <a:gd name="connsiteX5" fmla="*/ 632622 w 2058651"/>
              <a:gd name="connsiteY5" fmla="*/ 12253 h 1677767"/>
              <a:gd name="connsiteX6" fmla="*/ 469336 w 2058651"/>
              <a:gd name="connsiteY6" fmla="*/ 12253 h 1677767"/>
              <a:gd name="connsiteX7" fmla="*/ 393136 w 2058651"/>
              <a:gd name="connsiteY7" fmla="*/ 44910 h 1677767"/>
              <a:gd name="connsiteX8" fmla="*/ 316936 w 2058651"/>
              <a:gd name="connsiteY8" fmla="*/ 66682 h 1677767"/>
              <a:gd name="connsiteX9" fmla="*/ 262508 w 2058651"/>
              <a:gd name="connsiteY9" fmla="*/ 121110 h 1677767"/>
              <a:gd name="connsiteX10" fmla="*/ 208079 w 2058651"/>
              <a:gd name="connsiteY10" fmla="*/ 186424 h 1677767"/>
              <a:gd name="connsiteX11" fmla="*/ 186308 w 2058651"/>
              <a:gd name="connsiteY11" fmla="*/ 208196 h 1677767"/>
              <a:gd name="connsiteX12" fmla="*/ 153651 w 2058651"/>
              <a:gd name="connsiteY12" fmla="*/ 251739 h 1677767"/>
              <a:gd name="connsiteX13" fmla="*/ 110108 w 2058651"/>
              <a:gd name="connsiteY13" fmla="*/ 295282 h 1677767"/>
              <a:gd name="connsiteX14" fmla="*/ 66565 w 2058651"/>
              <a:gd name="connsiteY14" fmla="*/ 436796 h 1677767"/>
              <a:gd name="connsiteX15" fmla="*/ 55679 w 2058651"/>
              <a:gd name="connsiteY15" fmla="*/ 469453 h 1677767"/>
              <a:gd name="connsiteX16" fmla="*/ 33908 w 2058651"/>
              <a:gd name="connsiteY16" fmla="*/ 502110 h 1677767"/>
              <a:gd name="connsiteX17" fmla="*/ 23022 w 2058651"/>
              <a:gd name="connsiteY17" fmla="*/ 600082 h 1677767"/>
              <a:gd name="connsiteX18" fmla="*/ 1251 w 2058651"/>
              <a:gd name="connsiteY18" fmla="*/ 643624 h 1677767"/>
              <a:gd name="connsiteX19" fmla="*/ 33908 w 2058651"/>
              <a:gd name="connsiteY19" fmla="*/ 828682 h 1677767"/>
              <a:gd name="connsiteX20" fmla="*/ 44793 w 2058651"/>
              <a:gd name="connsiteY20" fmla="*/ 861339 h 1677767"/>
              <a:gd name="connsiteX21" fmla="*/ 88336 w 2058651"/>
              <a:gd name="connsiteY21" fmla="*/ 904882 h 1677767"/>
              <a:gd name="connsiteX22" fmla="*/ 131879 w 2058651"/>
              <a:gd name="connsiteY22" fmla="*/ 970196 h 1677767"/>
              <a:gd name="connsiteX23" fmla="*/ 175422 w 2058651"/>
              <a:gd name="connsiteY23" fmla="*/ 1024624 h 1677767"/>
              <a:gd name="connsiteX24" fmla="*/ 197193 w 2058651"/>
              <a:gd name="connsiteY24" fmla="*/ 1089939 h 1677767"/>
              <a:gd name="connsiteX25" fmla="*/ 208079 w 2058651"/>
              <a:gd name="connsiteY25" fmla="*/ 1122596 h 1677767"/>
              <a:gd name="connsiteX26" fmla="*/ 218965 w 2058651"/>
              <a:gd name="connsiteY26" fmla="*/ 1155253 h 1677767"/>
              <a:gd name="connsiteX27" fmla="*/ 208079 w 2058651"/>
              <a:gd name="connsiteY27" fmla="*/ 1351196 h 1677767"/>
              <a:gd name="connsiteX28" fmla="*/ 186308 w 2058651"/>
              <a:gd name="connsiteY28" fmla="*/ 1416510 h 1677767"/>
              <a:gd name="connsiteX29" fmla="*/ 164536 w 2058651"/>
              <a:gd name="connsiteY29" fmla="*/ 1492710 h 1677767"/>
              <a:gd name="connsiteX30" fmla="*/ 175422 w 2058651"/>
              <a:gd name="connsiteY30" fmla="*/ 1623339 h 1677767"/>
              <a:gd name="connsiteX31" fmla="*/ 197193 w 2058651"/>
              <a:gd name="connsiteY31" fmla="*/ 1655996 h 1677767"/>
              <a:gd name="connsiteX32" fmla="*/ 262508 w 2058651"/>
              <a:gd name="connsiteY32" fmla="*/ 1677767 h 1677767"/>
              <a:gd name="connsiteX33" fmla="*/ 480222 w 2058651"/>
              <a:gd name="connsiteY33" fmla="*/ 1645110 h 1677767"/>
              <a:gd name="connsiteX34" fmla="*/ 512879 w 2058651"/>
              <a:gd name="connsiteY34" fmla="*/ 1634224 h 1677767"/>
              <a:gd name="connsiteX35" fmla="*/ 545536 w 2058651"/>
              <a:gd name="connsiteY35" fmla="*/ 1623339 h 1677767"/>
              <a:gd name="connsiteX36" fmla="*/ 556422 w 2058651"/>
              <a:gd name="connsiteY36" fmla="*/ 1590682 h 1677767"/>
              <a:gd name="connsiteX37" fmla="*/ 589079 w 2058651"/>
              <a:gd name="connsiteY37" fmla="*/ 1579796 h 1677767"/>
              <a:gd name="connsiteX38" fmla="*/ 610851 w 2058651"/>
              <a:gd name="connsiteY38" fmla="*/ 1558024 h 1677767"/>
              <a:gd name="connsiteX39" fmla="*/ 643508 w 2058651"/>
              <a:gd name="connsiteY39" fmla="*/ 1503596 h 1677767"/>
              <a:gd name="connsiteX40" fmla="*/ 676165 w 2058651"/>
              <a:gd name="connsiteY40" fmla="*/ 1449167 h 1677767"/>
              <a:gd name="connsiteX41" fmla="*/ 697936 w 2058651"/>
              <a:gd name="connsiteY41" fmla="*/ 1340310 h 1677767"/>
              <a:gd name="connsiteX42" fmla="*/ 708822 w 2058651"/>
              <a:gd name="connsiteY42" fmla="*/ 1296767 h 1677767"/>
              <a:gd name="connsiteX43" fmla="*/ 730593 w 2058651"/>
              <a:gd name="connsiteY43" fmla="*/ 1166139 h 1677767"/>
              <a:gd name="connsiteX44" fmla="*/ 741479 w 2058651"/>
              <a:gd name="connsiteY44" fmla="*/ 1133482 h 1677767"/>
              <a:gd name="connsiteX45" fmla="*/ 828565 w 2058651"/>
              <a:gd name="connsiteY45" fmla="*/ 1057282 h 1677767"/>
              <a:gd name="connsiteX46" fmla="*/ 850336 w 2058651"/>
              <a:gd name="connsiteY46" fmla="*/ 1035510 h 1677767"/>
              <a:gd name="connsiteX47" fmla="*/ 1155136 w 2058651"/>
              <a:gd name="connsiteY47" fmla="*/ 1046396 h 1677767"/>
              <a:gd name="connsiteX48" fmla="*/ 1307536 w 2058651"/>
              <a:gd name="connsiteY48" fmla="*/ 1079053 h 1677767"/>
              <a:gd name="connsiteX49" fmla="*/ 1340193 w 2058651"/>
              <a:gd name="connsiteY49" fmla="*/ 1089939 h 1677767"/>
              <a:gd name="connsiteX50" fmla="*/ 1394622 w 2058651"/>
              <a:gd name="connsiteY50" fmla="*/ 1133482 h 1677767"/>
              <a:gd name="connsiteX51" fmla="*/ 1449051 w 2058651"/>
              <a:gd name="connsiteY51" fmla="*/ 1144367 h 1677767"/>
              <a:gd name="connsiteX52" fmla="*/ 1514365 w 2058651"/>
              <a:gd name="connsiteY52" fmla="*/ 1133482 h 1677767"/>
              <a:gd name="connsiteX53" fmla="*/ 1601451 w 2058651"/>
              <a:gd name="connsiteY53" fmla="*/ 1068167 h 1677767"/>
              <a:gd name="connsiteX54" fmla="*/ 1655879 w 2058651"/>
              <a:gd name="connsiteY54" fmla="*/ 1024624 h 1677767"/>
              <a:gd name="connsiteX55" fmla="*/ 1666765 w 2058651"/>
              <a:gd name="connsiteY55" fmla="*/ 991967 h 1677767"/>
              <a:gd name="connsiteX56" fmla="*/ 1710308 w 2058651"/>
              <a:gd name="connsiteY56" fmla="*/ 937539 h 1677767"/>
              <a:gd name="connsiteX57" fmla="*/ 1753851 w 2058651"/>
              <a:gd name="connsiteY57" fmla="*/ 806910 h 1677767"/>
              <a:gd name="connsiteX58" fmla="*/ 1786508 w 2058651"/>
              <a:gd name="connsiteY58" fmla="*/ 741596 h 1677767"/>
              <a:gd name="connsiteX59" fmla="*/ 1851822 w 2058651"/>
              <a:gd name="connsiteY59" fmla="*/ 698053 h 1677767"/>
              <a:gd name="connsiteX60" fmla="*/ 1884479 w 2058651"/>
              <a:gd name="connsiteY60" fmla="*/ 676282 h 1677767"/>
              <a:gd name="connsiteX61" fmla="*/ 1938908 w 2058651"/>
              <a:gd name="connsiteY61" fmla="*/ 632739 h 1677767"/>
              <a:gd name="connsiteX62" fmla="*/ 1982451 w 2058651"/>
              <a:gd name="connsiteY62" fmla="*/ 589196 h 1677767"/>
              <a:gd name="connsiteX63" fmla="*/ 2004222 w 2058651"/>
              <a:gd name="connsiteY63" fmla="*/ 567424 h 1677767"/>
              <a:gd name="connsiteX64" fmla="*/ 2036879 w 2058651"/>
              <a:gd name="connsiteY64" fmla="*/ 502110 h 1677767"/>
              <a:gd name="connsiteX65" fmla="*/ 2058651 w 2058651"/>
              <a:gd name="connsiteY65" fmla="*/ 469453 h 1677767"/>
              <a:gd name="connsiteX66" fmla="*/ 2047765 w 2058651"/>
              <a:gd name="connsiteY66" fmla="*/ 349710 h 1677767"/>
              <a:gd name="connsiteX67" fmla="*/ 2004222 w 2058651"/>
              <a:gd name="connsiteY67" fmla="*/ 295282 h 1677767"/>
              <a:gd name="connsiteX68" fmla="*/ 1982451 w 2058651"/>
              <a:gd name="connsiteY68" fmla="*/ 273510 h 1677767"/>
              <a:gd name="connsiteX69" fmla="*/ 1949793 w 2058651"/>
              <a:gd name="connsiteY69" fmla="*/ 262624 h 1677767"/>
              <a:gd name="connsiteX70" fmla="*/ 1710308 w 2058651"/>
              <a:gd name="connsiteY70" fmla="*/ 251739 h 1677767"/>
              <a:gd name="connsiteX71" fmla="*/ 1623222 w 2058651"/>
              <a:gd name="connsiteY71" fmla="*/ 229967 h 1677767"/>
              <a:gd name="connsiteX72" fmla="*/ 1557908 w 2058651"/>
              <a:gd name="connsiteY72" fmla="*/ 208196 h 1677767"/>
              <a:gd name="connsiteX73" fmla="*/ 1503479 w 2058651"/>
              <a:gd name="connsiteY73" fmla="*/ 197310 h 1677767"/>
              <a:gd name="connsiteX74" fmla="*/ 1438165 w 2058651"/>
              <a:gd name="connsiteY74" fmla="*/ 175539 h 1677767"/>
              <a:gd name="connsiteX75" fmla="*/ 1405508 w 2058651"/>
              <a:gd name="connsiteY75" fmla="*/ 164653 h 1677767"/>
              <a:gd name="connsiteX0" fmla="*/ 1253108 w 2058651"/>
              <a:gd name="connsiteY0" fmla="*/ 88453 h 1677767"/>
              <a:gd name="connsiteX1" fmla="*/ 1144251 w 2058651"/>
              <a:gd name="connsiteY1" fmla="*/ 55796 h 1677767"/>
              <a:gd name="connsiteX2" fmla="*/ 1078936 w 2058651"/>
              <a:gd name="connsiteY2" fmla="*/ 44910 h 1677767"/>
              <a:gd name="connsiteX3" fmla="*/ 1024508 w 2058651"/>
              <a:gd name="connsiteY3" fmla="*/ 34024 h 1677767"/>
              <a:gd name="connsiteX4" fmla="*/ 991851 w 2058651"/>
              <a:gd name="connsiteY4" fmla="*/ 23139 h 1677767"/>
              <a:gd name="connsiteX5" fmla="*/ 632622 w 2058651"/>
              <a:gd name="connsiteY5" fmla="*/ 12253 h 1677767"/>
              <a:gd name="connsiteX6" fmla="*/ 469336 w 2058651"/>
              <a:gd name="connsiteY6" fmla="*/ 12253 h 1677767"/>
              <a:gd name="connsiteX7" fmla="*/ 393136 w 2058651"/>
              <a:gd name="connsiteY7" fmla="*/ 44910 h 1677767"/>
              <a:gd name="connsiteX8" fmla="*/ 316936 w 2058651"/>
              <a:gd name="connsiteY8" fmla="*/ 66682 h 1677767"/>
              <a:gd name="connsiteX9" fmla="*/ 262508 w 2058651"/>
              <a:gd name="connsiteY9" fmla="*/ 121110 h 1677767"/>
              <a:gd name="connsiteX10" fmla="*/ 208079 w 2058651"/>
              <a:gd name="connsiteY10" fmla="*/ 186424 h 1677767"/>
              <a:gd name="connsiteX11" fmla="*/ 186308 w 2058651"/>
              <a:gd name="connsiteY11" fmla="*/ 208196 h 1677767"/>
              <a:gd name="connsiteX12" fmla="*/ 153651 w 2058651"/>
              <a:gd name="connsiteY12" fmla="*/ 251739 h 1677767"/>
              <a:gd name="connsiteX13" fmla="*/ 110108 w 2058651"/>
              <a:gd name="connsiteY13" fmla="*/ 295282 h 1677767"/>
              <a:gd name="connsiteX14" fmla="*/ 66565 w 2058651"/>
              <a:gd name="connsiteY14" fmla="*/ 436796 h 1677767"/>
              <a:gd name="connsiteX15" fmla="*/ 55679 w 2058651"/>
              <a:gd name="connsiteY15" fmla="*/ 469453 h 1677767"/>
              <a:gd name="connsiteX16" fmla="*/ 33908 w 2058651"/>
              <a:gd name="connsiteY16" fmla="*/ 502110 h 1677767"/>
              <a:gd name="connsiteX17" fmla="*/ 23022 w 2058651"/>
              <a:gd name="connsiteY17" fmla="*/ 600082 h 1677767"/>
              <a:gd name="connsiteX18" fmla="*/ 1251 w 2058651"/>
              <a:gd name="connsiteY18" fmla="*/ 643624 h 1677767"/>
              <a:gd name="connsiteX19" fmla="*/ 33908 w 2058651"/>
              <a:gd name="connsiteY19" fmla="*/ 828682 h 1677767"/>
              <a:gd name="connsiteX20" fmla="*/ 44793 w 2058651"/>
              <a:gd name="connsiteY20" fmla="*/ 861339 h 1677767"/>
              <a:gd name="connsiteX21" fmla="*/ 88336 w 2058651"/>
              <a:gd name="connsiteY21" fmla="*/ 904882 h 1677767"/>
              <a:gd name="connsiteX22" fmla="*/ 131879 w 2058651"/>
              <a:gd name="connsiteY22" fmla="*/ 970196 h 1677767"/>
              <a:gd name="connsiteX23" fmla="*/ 175422 w 2058651"/>
              <a:gd name="connsiteY23" fmla="*/ 1024624 h 1677767"/>
              <a:gd name="connsiteX24" fmla="*/ 197193 w 2058651"/>
              <a:gd name="connsiteY24" fmla="*/ 1089939 h 1677767"/>
              <a:gd name="connsiteX25" fmla="*/ 208079 w 2058651"/>
              <a:gd name="connsiteY25" fmla="*/ 1122596 h 1677767"/>
              <a:gd name="connsiteX26" fmla="*/ 218965 w 2058651"/>
              <a:gd name="connsiteY26" fmla="*/ 1155253 h 1677767"/>
              <a:gd name="connsiteX27" fmla="*/ 208079 w 2058651"/>
              <a:gd name="connsiteY27" fmla="*/ 1351196 h 1677767"/>
              <a:gd name="connsiteX28" fmla="*/ 186308 w 2058651"/>
              <a:gd name="connsiteY28" fmla="*/ 1416510 h 1677767"/>
              <a:gd name="connsiteX29" fmla="*/ 164536 w 2058651"/>
              <a:gd name="connsiteY29" fmla="*/ 1492710 h 1677767"/>
              <a:gd name="connsiteX30" fmla="*/ 175422 w 2058651"/>
              <a:gd name="connsiteY30" fmla="*/ 1623339 h 1677767"/>
              <a:gd name="connsiteX31" fmla="*/ 197193 w 2058651"/>
              <a:gd name="connsiteY31" fmla="*/ 1655996 h 1677767"/>
              <a:gd name="connsiteX32" fmla="*/ 262508 w 2058651"/>
              <a:gd name="connsiteY32" fmla="*/ 1677767 h 1677767"/>
              <a:gd name="connsiteX33" fmla="*/ 480222 w 2058651"/>
              <a:gd name="connsiteY33" fmla="*/ 1645110 h 1677767"/>
              <a:gd name="connsiteX34" fmla="*/ 512879 w 2058651"/>
              <a:gd name="connsiteY34" fmla="*/ 1634224 h 1677767"/>
              <a:gd name="connsiteX35" fmla="*/ 545536 w 2058651"/>
              <a:gd name="connsiteY35" fmla="*/ 1623339 h 1677767"/>
              <a:gd name="connsiteX36" fmla="*/ 556422 w 2058651"/>
              <a:gd name="connsiteY36" fmla="*/ 1590682 h 1677767"/>
              <a:gd name="connsiteX37" fmla="*/ 589079 w 2058651"/>
              <a:gd name="connsiteY37" fmla="*/ 1579796 h 1677767"/>
              <a:gd name="connsiteX38" fmla="*/ 610851 w 2058651"/>
              <a:gd name="connsiteY38" fmla="*/ 1558024 h 1677767"/>
              <a:gd name="connsiteX39" fmla="*/ 643508 w 2058651"/>
              <a:gd name="connsiteY39" fmla="*/ 1503596 h 1677767"/>
              <a:gd name="connsiteX40" fmla="*/ 676165 w 2058651"/>
              <a:gd name="connsiteY40" fmla="*/ 1449167 h 1677767"/>
              <a:gd name="connsiteX41" fmla="*/ 697936 w 2058651"/>
              <a:gd name="connsiteY41" fmla="*/ 1340310 h 1677767"/>
              <a:gd name="connsiteX42" fmla="*/ 708822 w 2058651"/>
              <a:gd name="connsiteY42" fmla="*/ 1296767 h 1677767"/>
              <a:gd name="connsiteX43" fmla="*/ 730593 w 2058651"/>
              <a:gd name="connsiteY43" fmla="*/ 1166139 h 1677767"/>
              <a:gd name="connsiteX44" fmla="*/ 741479 w 2058651"/>
              <a:gd name="connsiteY44" fmla="*/ 1133482 h 1677767"/>
              <a:gd name="connsiteX45" fmla="*/ 828565 w 2058651"/>
              <a:gd name="connsiteY45" fmla="*/ 1057282 h 1677767"/>
              <a:gd name="connsiteX46" fmla="*/ 850336 w 2058651"/>
              <a:gd name="connsiteY46" fmla="*/ 1035510 h 1677767"/>
              <a:gd name="connsiteX47" fmla="*/ 1155136 w 2058651"/>
              <a:gd name="connsiteY47" fmla="*/ 1046396 h 1677767"/>
              <a:gd name="connsiteX48" fmla="*/ 1307536 w 2058651"/>
              <a:gd name="connsiteY48" fmla="*/ 1079053 h 1677767"/>
              <a:gd name="connsiteX49" fmla="*/ 1340193 w 2058651"/>
              <a:gd name="connsiteY49" fmla="*/ 1089939 h 1677767"/>
              <a:gd name="connsiteX50" fmla="*/ 1394622 w 2058651"/>
              <a:gd name="connsiteY50" fmla="*/ 1133482 h 1677767"/>
              <a:gd name="connsiteX51" fmla="*/ 1449051 w 2058651"/>
              <a:gd name="connsiteY51" fmla="*/ 1144367 h 1677767"/>
              <a:gd name="connsiteX52" fmla="*/ 1514365 w 2058651"/>
              <a:gd name="connsiteY52" fmla="*/ 1133482 h 1677767"/>
              <a:gd name="connsiteX53" fmla="*/ 1601451 w 2058651"/>
              <a:gd name="connsiteY53" fmla="*/ 1068167 h 1677767"/>
              <a:gd name="connsiteX54" fmla="*/ 1655879 w 2058651"/>
              <a:gd name="connsiteY54" fmla="*/ 1024624 h 1677767"/>
              <a:gd name="connsiteX55" fmla="*/ 1666765 w 2058651"/>
              <a:gd name="connsiteY55" fmla="*/ 991967 h 1677767"/>
              <a:gd name="connsiteX56" fmla="*/ 1710308 w 2058651"/>
              <a:gd name="connsiteY56" fmla="*/ 937539 h 1677767"/>
              <a:gd name="connsiteX57" fmla="*/ 1753851 w 2058651"/>
              <a:gd name="connsiteY57" fmla="*/ 806910 h 1677767"/>
              <a:gd name="connsiteX58" fmla="*/ 1786508 w 2058651"/>
              <a:gd name="connsiteY58" fmla="*/ 741596 h 1677767"/>
              <a:gd name="connsiteX59" fmla="*/ 1851822 w 2058651"/>
              <a:gd name="connsiteY59" fmla="*/ 698053 h 1677767"/>
              <a:gd name="connsiteX60" fmla="*/ 1884479 w 2058651"/>
              <a:gd name="connsiteY60" fmla="*/ 676282 h 1677767"/>
              <a:gd name="connsiteX61" fmla="*/ 1938908 w 2058651"/>
              <a:gd name="connsiteY61" fmla="*/ 632739 h 1677767"/>
              <a:gd name="connsiteX62" fmla="*/ 1982451 w 2058651"/>
              <a:gd name="connsiteY62" fmla="*/ 589196 h 1677767"/>
              <a:gd name="connsiteX63" fmla="*/ 2004222 w 2058651"/>
              <a:gd name="connsiteY63" fmla="*/ 567424 h 1677767"/>
              <a:gd name="connsiteX64" fmla="*/ 2036879 w 2058651"/>
              <a:gd name="connsiteY64" fmla="*/ 502110 h 1677767"/>
              <a:gd name="connsiteX65" fmla="*/ 2058651 w 2058651"/>
              <a:gd name="connsiteY65" fmla="*/ 469453 h 1677767"/>
              <a:gd name="connsiteX66" fmla="*/ 2047765 w 2058651"/>
              <a:gd name="connsiteY66" fmla="*/ 349710 h 1677767"/>
              <a:gd name="connsiteX67" fmla="*/ 2004222 w 2058651"/>
              <a:gd name="connsiteY67" fmla="*/ 295282 h 1677767"/>
              <a:gd name="connsiteX68" fmla="*/ 1982451 w 2058651"/>
              <a:gd name="connsiteY68" fmla="*/ 273510 h 1677767"/>
              <a:gd name="connsiteX69" fmla="*/ 1949793 w 2058651"/>
              <a:gd name="connsiteY69" fmla="*/ 262624 h 1677767"/>
              <a:gd name="connsiteX70" fmla="*/ 1710308 w 2058651"/>
              <a:gd name="connsiteY70" fmla="*/ 251739 h 1677767"/>
              <a:gd name="connsiteX71" fmla="*/ 1623222 w 2058651"/>
              <a:gd name="connsiteY71" fmla="*/ 229967 h 1677767"/>
              <a:gd name="connsiteX72" fmla="*/ 1557908 w 2058651"/>
              <a:gd name="connsiteY72" fmla="*/ 208196 h 1677767"/>
              <a:gd name="connsiteX73" fmla="*/ 1438165 w 2058651"/>
              <a:gd name="connsiteY73" fmla="*/ 175539 h 1677767"/>
              <a:gd name="connsiteX74" fmla="*/ 1405508 w 2058651"/>
              <a:gd name="connsiteY74" fmla="*/ 164653 h 1677767"/>
              <a:gd name="connsiteX0" fmla="*/ 1253108 w 2058651"/>
              <a:gd name="connsiteY0" fmla="*/ 88453 h 1677767"/>
              <a:gd name="connsiteX1" fmla="*/ 1144251 w 2058651"/>
              <a:gd name="connsiteY1" fmla="*/ 55796 h 1677767"/>
              <a:gd name="connsiteX2" fmla="*/ 1078936 w 2058651"/>
              <a:gd name="connsiteY2" fmla="*/ 44910 h 1677767"/>
              <a:gd name="connsiteX3" fmla="*/ 1024508 w 2058651"/>
              <a:gd name="connsiteY3" fmla="*/ 34024 h 1677767"/>
              <a:gd name="connsiteX4" fmla="*/ 991851 w 2058651"/>
              <a:gd name="connsiteY4" fmla="*/ 23139 h 1677767"/>
              <a:gd name="connsiteX5" fmla="*/ 632622 w 2058651"/>
              <a:gd name="connsiteY5" fmla="*/ 12253 h 1677767"/>
              <a:gd name="connsiteX6" fmla="*/ 469336 w 2058651"/>
              <a:gd name="connsiteY6" fmla="*/ 12253 h 1677767"/>
              <a:gd name="connsiteX7" fmla="*/ 393136 w 2058651"/>
              <a:gd name="connsiteY7" fmla="*/ 44910 h 1677767"/>
              <a:gd name="connsiteX8" fmla="*/ 316936 w 2058651"/>
              <a:gd name="connsiteY8" fmla="*/ 66682 h 1677767"/>
              <a:gd name="connsiteX9" fmla="*/ 262508 w 2058651"/>
              <a:gd name="connsiteY9" fmla="*/ 121110 h 1677767"/>
              <a:gd name="connsiteX10" fmla="*/ 208079 w 2058651"/>
              <a:gd name="connsiteY10" fmla="*/ 186424 h 1677767"/>
              <a:gd name="connsiteX11" fmla="*/ 186308 w 2058651"/>
              <a:gd name="connsiteY11" fmla="*/ 208196 h 1677767"/>
              <a:gd name="connsiteX12" fmla="*/ 153651 w 2058651"/>
              <a:gd name="connsiteY12" fmla="*/ 251739 h 1677767"/>
              <a:gd name="connsiteX13" fmla="*/ 110108 w 2058651"/>
              <a:gd name="connsiteY13" fmla="*/ 295282 h 1677767"/>
              <a:gd name="connsiteX14" fmla="*/ 66565 w 2058651"/>
              <a:gd name="connsiteY14" fmla="*/ 436796 h 1677767"/>
              <a:gd name="connsiteX15" fmla="*/ 55679 w 2058651"/>
              <a:gd name="connsiteY15" fmla="*/ 469453 h 1677767"/>
              <a:gd name="connsiteX16" fmla="*/ 33908 w 2058651"/>
              <a:gd name="connsiteY16" fmla="*/ 502110 h 1677767"/>
              <a:gd name="connsiteX17" fmla="*/ 23022 w 2058651"/>
              <a:gd name="connsiteY17" fmla="*/ 600082 h 1677767"/>
              <a:gd name="connsiteX18" fmla="*/ 1251 w 2058651"/>
              <a:gd name="connsiteY18" fmla="*/ 643624 h 1677767"/>
              <a:gd name="connsiteX19" fmla="*/ 33908 w 2058651"/>
              <a:gd name="connsiteY19" fmla="*/ 828682 h 1677767"/>
              <a:gd name="connsiteX20" fmla="*/ 44793 w 2058651"/>
              <a:gd name="connsiteY20" fmla="*/ 861339 h 1677767"/>
              <a:gd name="connsiteX21" fmla="*/ 88336 w 2058651"/>
              <a:gd name="connsiteY21" fmla="*/ 904882 h 1677767"/>
              <a:gd name="connsiteX22" fmla="*/ 131879 w 2058651"/>
              <a:gd name="connsiteY22" fmla="*/ 970196 h 1677767"/>
              <a:gd name="connsiteX23" fmla="*/ 175422 w 2058651"/>
              <a:gd name="connsiteY23" fmla="*/ 1024624 h 1677767"/>
              <a:gd name="connsiteX24" fmla="*/ 197193 w 2058651"/>
              <a:gd name="connsiteY24" fmla="*/ 1089939 h 1677767"/>
              <a:gd name="connsiteX25" fmla="*/ 208079 w 2058651"/>
              <a:gd name="connsiteY25" fmla="*/ 1122596 h 1677767"/>
              <a:gd name="connsiteX26" fmla="*/ 218965 w 2058651"/>
              <a:gd name="connsiteY26" fmla="*/ 1155253 h 1677767"/>
              <a:gd name="connsiteX27" fmla="*/ 208079 w 2058651"/>
              <a:gd name="connsiteY27" fmla="*/ 1351196 h 1677767"/>
              <a:gd name="connsiteX28" fmla="*/ 186308 w 2058651"/>
              <a:gd name="connsiteY28" fmla="*/ 1416510 h 1677767"/>
              <a:gd name="connsiteX29" fmla="*/ 164536 w 2058651"/>
              <a:gd name="connsiteY29" fmla="*/ 1492710 h 1677767"/>
              <a:gd name="connsiteX30" fmla="*/ 175422 w 2058651"/>
              <a:gd name="connsiteY30" fmla="*/ 1623339 h 1677767"/>
              <a:gd name="connsiteX31" fmla="*/ 197193 w 2058651"/>
              <a:gd name="connsiteY31" fmla="*/ 1655996 h 1677767"/>
              <a:gd name="connsiteX32" fmla="*/ 262508 w 2058651"/>
              <a:gd name="connsiteY32" fmla="*/ 1677767 h 1677767"/>
              <a:gd name="connsiteX33" fmla="*/ 480222 w 2058651"/>
              <a:gd name="connsiteY33" fmla="*/ 1645110 h 1677767"/>
              <a:gd name="connsiteX34" fmla="*/ 512879 w 2058651"/>
              <a:gd name="connsiteY34" fmla="*/ 1634224 h 1677767"/>
              <a:gd name="connsiteX35" fmla="*/ 545536 w 2058651"/>
              <a:gd name="connsiteY35" fmla="*/ 1623339 h 1677767"/>
              <a:gd name="connsiteX36" fmla="*/ 556422 w 2058651"/>
              <a:gd name="connsiteY36" fmla="*/ 1590682 h 1677767"/>
              <a:gd name="connsiteX37" fmla="*/ 589079 w 2058651"/>
              <a:gd name="connsiteY37" fmla="*/ 1579796 h 1677767"/>
              <a:gd name="connsiteX38" fmla="*/ 610851 w 2058651"/>
              <a:gd name="connsiteY38" fmla="*/ 1558024 h 1677767"/>
              <a:gd name="connsiteX39" fmla="*/ 643508 w 2058651"/>
              <a:gd name="connsiteY39" fmla="*/ 1503596 h 1677767"/>
              <a:gd name="connsiteX40" fmla="*/ 676165 w 2058651"/>
              <a:gd name="connsiteY40" fmla="*/ 1449167 h 1677767"/>
              <a:gd name="connsiteX41" fmla="*/ 697936 w 2058651"/>
              <a:gd name="connsiteY41" fmla="*/ 1340310 h 1677767"/>
              <a:gd name="connsiteX42" fmla="*/ 708822 w 2058651"/>
              <a:gd name="connsiteY42" fmla="*/ 1296767 h 1677767"/>
              <a:gd name="connsiteX43" fmla="*/ 730593 w 2058651"/>
              <a:gd name="connsiteY43" fmla="*/ 1166139 h 1677767"/>
              <a:gd name="connsiteX44" fmla="*/ 741479 w 2058651"/>
              <a:gd name="connsiteY44" fmla="*/ 1133482 h 1677767"/>
              <a:gd name="connsiteX45" fmla="*/ 828565 w 2058651"/>
              <a:gd name="connsiteY45" fmla="*/ 1057282 h 1677767"/>
              <a:gd name="connsiteX46" fmla="*/ 850336 w 2058651"/>
              <a:gd name="connsiteY46" fmla="*/ 1035510 h 1677767"/>
              <a:gd name="connsiteX47" fmla="*/ 1155136 w 2058651"/>
              <a:gd name="connsiteY47" fmla="*/ 1046396 h 1677767"/>
              <a:gd name="connsiteX48" fmla="*/ 1307536 w 2058651"/>
              <a:gd name="connsiteY48" fmla="*/ 1079053 h 1677767"/>
              <a:gd name="connsiteX49" fmla="*/ 1340193 w 2058651"/>
              <a:gd name="connsiteY49" fmla="*/ 1089939 h 1677767"/>
              <a:gd name="connsiteX50" fmla="*/ 1394622 w 2058651"/>
              <a:gd name="connsiteY50" fmla="*/ 1133482 h 1677767"/>
              <a:gd name="connsiteX51" fmla="*/ 1449051 w 2058651"/>
              <a:gd name="connsiteY51" fmla="*/ 1144367 h 1677767"/>
              <a:gd name="connsiteX52" fmla="*/ 1514365 w 2058651"/>
              <a:gd name="connsiteY52" fmla="*/ 1133482 h 1677767"/>
              <a:gd name="connsiteX53" fmla="*/ 1601451 w 2058651"/>
              <a:gd name="connsiteY53" fmla="*/ 1068167 h 1677767"/>
              <a:gd name="connsiteX54" fmla="*/ 1655879 w 2058651"/>
              <a:gd name="connsiteY54" fmla="*/ 1024624 h 1677767"/>
              <a:gd name="connsiteX55" fmla="*/ 1666765 w 2058651"/>
              <a:gd name="connsiteY55" fmla="*/ 991967 h 1677767"/>
              <a:gd name="connsiteX56" fmla="*/ 1710308 w 2058651"/>
              <a:gd name="connsiteY56" fmla="*/ 937539 h 1677767"/>
              <a:gd name="connsiteX57" fmla="*/ 1753851 w 2058651"/>
              <a:gd name="connsiteY57" fmla="*/ 806910 h 1677767"/>
              <a:gd name="connsiteX58" fmla="*/ 1786508 w 2058651"/>
              <a:gd name="connsiteY58" fmla="*/ 741596 h 1677767"/>
              <a:gd name="connsiteX59" fmla="*/ 1851822 w 2058651"/>
              <a:gd name="connsiteY59" fmla="*/ 698053 h 1677767"/>
              <a:gd name="connsiteX60" fmla="*/ 1884479 w 2058651"/>
              <a:gd name="connsiteY60" fmla="*/ 676282 h 1677767"/>
              <a:gd name="connsiteX61" fmla="*/ 1938908 w 2058651"/>
              <a:gd name="connsiteY61" fmla="*/ 632739 h 1677767"/>
              <a:gd name="connsiteX62" fmla="*/ 1982451 w 2058651"/>
              <a:gd name="connsiteY62" fmla="*/ 589196 h 1677767"/>
              <a:gd name="connsiteX63" fmla="*/ 2004222 w 2058651"/>
              <a:gd name="connsiteY63" fmla="*/ 567424 h 1677767"/>
              <a:gd name="connsiteX64" fmla="*/ 2036879 w 2058651"/>
              <a:gd name="connsiteY64" fmla="*/ 502110 h 1677767"/>
              <a:gd name="connsiteX65" fmla="*/ 2058651 w 2058651"/>
              <a:gd name="connsiteY65" fmla="*/ 469453 h 1677767"/>
              <a:gd name="connsiteX66" fmla="*/ 2047765 w 2058651"/>
              <a:gd name="connsiteY66" fmla="*/ 349710 h 1677767"/>
              <a:gd name="connsiteX67" fmla="*/ 2004222 w 2058651"/>
              <a:gd name="connsiteY67" fmla="*/ 295282 h 1677767"/>
              <a:gd name="connsiteX68" fmla="*/ 1982451 w 2058651"/>
              <a:gd name="connsiteY68" fmla="*/ 273510 h 1677767"/>
              <a:gd name="connsiteX69" fmla="*/ 1949793 w 2058651"/>
              <a:gd name="connsiteY69" fmla="*/ 262624 h 1677767"/>
              <a:gd name="connsiteX70" fmla="*/ 1710308 w 2058651"/>
              <a:gd name="connsiteY70" fmla="*/ 251739 h 1677767"/>
              <a:gd name="connsiteX71" fmla="*/ 1623222 w 2058651"/>
              <a:gd name="connsiteY71" fmla="*/ 229967 h 1677767"/>
              <a:gd name="connsiteX72" fmla="*/ 1557908 w 2058651"/>
              <a:gd name="connsiteY72" fmla="*/ 208196 h 1677767"/>
              <a:gd name="connsiteX73" fmla="*/ 1438165 w 2058651"/>
              <a:gd name="connsiteY73" fmla="*/ 175539 h 1677767"/>
              <a:gd name="connsiteX74" fmla="*/ 1231336 w 2058651"/>
              <a:gd name="connsiteY74" fmla="*/ 99339 h 1677767"/>
              <a:gd name="connsiteX0" fmla="*/ 1253108 w 2058651"/>
              <a:gd name="connsiteY0" fmla="*/ 88453 h 1677767"/>
              <a:gd name="connsiteX1" fmla="*/ 1144251 w 2058651"/>
              <a:gd name="connsiteY1" fmla="*/ 55796 h 1677767"/>
              <a:gd name="connsiteX2" fmla="*/ 1078936 w 2058651"/>
              <a:gd name="connsiteY2" fmla="*/ 44910 h 1677767"/>
              <a:gd name="connsiteX3" fmla="*/ 1024508 w 2058651"/>
              <a:gd name="connsiteY3" fmla="*/ 34024 h 1677767"/>
              <a:gd name="connsiteX4" fmla="*/ 991851 w 2058651"/>
              <a:gd name="connsiteY4" fmla="*/ 23139 h 1677767"/>
              <a:gd name="connsiteX5" fmla="*/ 632622 w 2058651"/>
              <a:gd name="connsiteY5" fmla="*/ 12253 h 1677767"/>
              <a:gd name="connsiteX6" fmla="*/ 469336 w 2058651"/>
              <a:gd name="connsiteY6" fmla="*/ 12253 h 1677767"/>
              <a:gd name="connsiteX7" fmla="*/ 393136 w 2058651"/>
              <a:gd name="connsiteY7" fmla="*/ 44910 h 1677767"/>
              <a:gd name="connsiteX8" fmla="*/ 316936 w 2058651"/>
              <a:gd name="connsiteY8" fmla="*/ 66682 h 1677767"/>
              <a:gd name="connsiteX9" fmla="*/ 262508 w 2058651"/>
              <a:gd name="connsiteY9" fmla="*/ 121110 h 1677767"/>
              <a:gd name="connsiteX10" fmla="*/ 208079 w 2058651"/>
              <a:gd name="connsiteY10" fmla="*/ 186424 h 1677767"/>
              <a:gd name="connsiteX11" fmla="*/ 186308 w 2058651"/>
              <a:gd name="connsiteY11" fmla="*/ 208196 h 1677767"/>
              <a:gd name="connsiteX12" fmla="*/ 153651 w 2058651"/>
              <a:gd name="connsiteY12" fmla="*/ 251739 h 1677767"/>
              <a:gd name="connsiteX13" fmla="*/ 110108 w 2058651"/>
              <a:gd name="connsiteY13" fmla="*/ 295282 h 1677767"/>
              <a:gd name="connsiteX14" fmla="*/ 66565 w 2058651"/>
              <a:gd name="connsiteY14" fmla="*/ 436796 h 1677767"/>
              <a:gd name="connsiteX15" fmla="*/ 55679 w 2058651"/>
              <a:gd name="connsiteY15" fmla="*/ 469453 h 1677767"/>
              <a:gd name="connsiteX16" fmla="*/ 33908 w 2058651"/>
              <a:gd name="connsiteY16" fmla="*/ 502110 h 1677767"/>
              <a:gd name="connsiteX17" fmla="*/ 23022 w 2058651"/>
              <a:gd name="connsiteY17" fmla="*/ 600082 h 1677767"/>
              <a:gd name="connsiteX18" fmla="*/ 1251 w 2058651"/>
              <a:gd name="connsiteY18" fmla="*/ 643624 h 1677767"/>
              <a:gd name="connsiteX19" fmla="*/ 33908 w 2058651"/>
              <a:gd name="connsiteY19" fmla="*/ 828682 h 1677767"/>
              <a:gd name="connsiteX20" fmla="*/ 44793 w 2058651"/>
              <a:gd name="connsiteY20" fmla="*/ 861339 h 1677767"/>
              <a:gd name="connsiteX21" fmla="*/ 88336 w 2058651"/>
              <a:gd name="connsiteY21" fmla="*/ 904882 h 1677767"/>
              <a:gd name="connsiteX22" fmla="*/ 131879 w 2058651"/>
              <a:gd name="connsiteY22" fmla="*/ 970196 h 1677767"/>
              <a:gd name="connsiteX23" fmla="*/ 175422 w 2058651"/>
              <a:gd name="connsiteY23" fmla="*/ 1024624 h 1677767"/>
              <a:gd name="connsiteX24" fmla="*/ 197193 w 2058651"/>
              <a:gd name="connsiteY24" fmla="*/ 1089939 h 1677767"/>
              <a:gd name="connsiteX25" fmla="*/ 208079 w 2058651"/>
              <a:gd name="connsiteY25" fmla="*/ 1122596 h 1677767"/>
              <a:gd name="connsiteX26" fmla="*/ 218965 w 2058651"/>
              <a:gd name="connsiteY26" fmla="*/ 1155253 h 1677767"/>
              <a:gd name="connsiteX27" fmla="*/ 208079 w 2058651"/>
              <a:gd name="connsiteY27" fmla="*/ 1351196 h 1677767"/>
              <a:gd name="connsiteX28" fmla="*/ 186308 w 2058651"/>
              <a:gd name="connsiteY28" fmla="*/ 1416510 h 1677767"/>
              <a:gd name="connsiteX29" fmla="*/ 164536 w 2058651"/>
              <a:gd name="connsiteY29" fmla="*/ 1492710 h 1677767"/>
              <a:gd name="connsiteX30" fmla="*/ 175422 w 2058651"/>
              <a:gd name="connsiteY30" fmla="*/ 1623339 h 1677767"/>
              <a:gd name="connsiteX31" fmla="*/ 197193 w 2058651"/>
              <a:gd name="connsiteY31" fmla="*/ 1655996 h 1677767"/>
              <a:gd name="connsiteX32" fmla="*/ 262508 w 2058651"/>
              <a:gd name="connsiteY32" fmla="*/ 1677767 h 1677767"/>
              <a:gd name="connsiteX33" fmla="*/ 480222 w 2058651"/>
              <a:gd name="connsiteY33" fmla="*/ 1645110 h 1677767"/>
              <a:gd name="connsiteX34" fmla="*/ 512879 w 2058651"/>
              <a:gd name="connsiteY34" fmla="*/ 1634224 h 1677767"/>
              <a:gd name="connsiteX35" fmla="*/ 545536 w 2058651"/>
              <a:gd name="connsiteY35" fmla="*/ 1623339 h 1677767"/>
              <a:gd name="connsiteX36" fmla="*/ 556422 w 2058651"/>
              <a:gd name="connsiteY36" fmla="*/ 1590682 h 1677767"/>
              <a:gd name="connsiteX37" fmla="*/ 589079 w 2058651"/>
              <a:gd name="connsiteY37" fmla="*/ 1579796 h 1677767"/>
              <a:gd name="connsiteX38" fmla="*/ 610851 w 2058651"/>
              <a:gd name="connsiteY38" fmla="*/ 1558024 h 1677767"/>
              <a:gd name="connsiteX39" fmla="*/ 643508 w 2058651"/>
              <a:gd name="connsiteY39" fmla="*/ 1503596 h 1677767"/>
              <a:gd name="connsiteX40" fmla="*/ 676165 w 2058651"/>
              <a:gd name="connsiteY40" fmla="*/ 1449167 h 1677767"/>
              <a:gd name="connsiteX41" fmla="*/ 697936 w 2058651"/>
              <a:gd name="connsiteY41" fmla="*/ 1340310 h 1677767"/>
              <a:gd name="connsiteX42" fmla="*/ 708822 w 2058651"/>
              <a:gd name="connsiteY42" fmla="*/ 1296767 h 1677767"/>
              <a:gd name="connsiteX43" fmla="*/ 730593 w 2058651"/>
              <a:gd name="connsiteY43" fmla="*/ 1166139 h 1677767"/>
              <a:gd name="connsiteX44" fmla="*/ 741479 w 2058651"/>
              <a:gd name="connsiteY44" fmla="*/ 1133482 h 1677767"/>
              <a:gd name="connsiteX45" fmla="*/ 828565 w 2058651"/>
              <a:gd name="connsiteY45" fmla="*/ 1057282 h 1677767"/>
              <a:gd name="connsiteX46" fmla="*/ 1155136 w 2058651"/>
              <a:gd name="connsiteY46" fmla="*/ 1046396 h 1677767"/>
              <a:gd name="connsiteX47" fmla="*/ 1307536 w 2058651"/>
              <a:gd name="connsiteY47" fmla="*/ 1079053 h 1677767"/>
              <a:gd name="connsiteX48" fmla="*/ 1340193 w 2058651"/>
              <a:gd name="connsiteY48" fmla="*/ 1089939 h 1677767"/>
              <a:gd name="connsiteX49" fmla="*/ 1394622 w 2058651"/>
              <a:gd name="connsiteY49" fmla="*/ 1133482 h 1677767"/>
              <a:gd name="connsiteX50" fmla="*/ 1449051 w 2058651"/>
              <a:gd name="connsiteY50" fmla="*/ 1144367 h 1677767"/>
              <a:gd name="connsiteX51" fmla="*/ 1514365 w 2058651"/>
              <a:gd name="connsiteY51" fmla="*/ 1133482 h 1677767"/>
              <a:gd name="connsiteX52" fmla="*/ 1601451 w 2058651"/>
              <a:gd name="connsiteY52" fmla="*/ 1068167 h 1677767"/>
              <a:gd name="connsiteX53" fmla="*/ 1655879 w 2058651"/>
              <a:gd name="connsiteY53" fmla="*/ 1024624 h 1677767"/>
              <a:gd name="connsiteX54" fmla="*/ 1666765 w 2058651"/>
              <a:gd name="connsiteY54" fmla="*/ 991967 h 1677767"/>
              <a:gd name="connsiteX55" fmla="*/ 1710308 w 2058651"/>
              <a:gd name="connsiteY55" fmla="*/ 937539 h 1677767"/>
              <a:gd name="connsiteX56" fmla="*/ 1753851 w 2058651"/>
              <a:gd name="connsiteY56" fmla="*/ 806910 h 1677767"/>
              <a:gd name="connsiteX57" fmla="*/ 1786508 w 2058651"/>
              <a:gd name="connsiteY57" fmla="*/ 741596 h 1677767"/>
              <a:gd name="connsiteX58" fmla="*/ 1851822 w 2058651"/>
              <a:gd name="connsiteY58" fmla="*/ 698053 h 1677767"/>
              <a:gd name="connsiteX59" fmla="*/ 1884479 w 2058651"/>
              <a:gd name="connsiteY59" fmla="*/ 676282 h 1677767"/>
              <a:gd name="connsiteX60" fmla="*/ 1938908 w 2058651"/>
              <a:gd name="connsiteY60" fmla="*/ 632739 h 1677767"/>
              <a:gd name="connsiteX61" fmla="*/ 1982451 w 2058651"/>
              <a:gd name="connsiteY61" fmla="*/ 589196 h 1677767"/>
              <a:gd name="connsiteX62" fmla="*/ 2004222 w 2058651"/>
              <a:gd name="connsiteY62" fmla="*/ 567424 h 1677767"/>
              <a:gd name="connsiteX63" fmla="*/ 2036879 w 2058651"/>
              <a:gd name="connsiteY63" fmla="*/ 502110 h 1677767"/>
              <a:gd name="connsiteX64" fmla="*/ 2058651 w 2058651"/>
              <a:gd name="connsiteY64" fmla="*/ 469453 h 1677767"/>
              <a:gd name="connsiteX65" fmla="*/ 2047765 w 2058651"/>
              <a:gd name="connsiteY65" fmla="*/ 349710 h 1677767"/>
              <a:gd name="connsiteX66" fmla="*/ 2004222 w 2058651"/>
              <a:gd name="connsiteY66" fmla="*/ 295282 h 1677767"/>
              <a:gd name="connsiteX67" fmla="*/ 1982451 w 2058651"/>
              <a:gd name="connsiteY67" fmla="*/ 273510 h 1677767"/>
              <a:gd name="connsiteX68" fmla="*/ 1949793 w 2058651"/>
              <a:gd name="connsiteY68" fmla="*/ 262624 h 1677767"/>
              <a:gd name="connsiteX69" fmla="*/ 1710308 w 2058651"/>
              <a:gd name="connsiteY69" fmla="*/ 251739 h 1677767"/>
              <a:gd name="connsiteX70" fmla="*/ 1623222 w 2058651"/>
              <a:gd name="connsiteY70" fmla="*/ 229967 h 1677767"/>
              <a:gd name="connsiteX71" fmla="*/ 1557908 w 2058651"/>
              <a:gd name="connsiteY71" fmla="*/ 208196 h 1677767"/>
              <a:gd name="connsiteX72" fmla="*/ 1438165 w 2058651"/>
              <a:gd name="connsiteY72" fmla="*/ 175539 h 1677767"/>
              <a:gd name="connsiteX73" fmla="*/ 1231336 w 2058651"/>
              <a:gd name="connsiteY73" fmla="*/ 99339 h 1677767"/>
              <a:gd name="connsiteX0" fmla="*/ 1251857 w 2057400"/>
              <a:gd name="connsiteY0" fmla="*/ 88453 h 1677767"/>
              <a:gd name="connsiteX1" fmla="*/ 1143000 w 2057400"/>
              <a:gd name="connsiteY1" fmla="*/ 55796 h 1677767"/>
              <a:gd name="connsiteX2" fmla="*/ 1077685 w 2057400"/>
              <a:gd name="connsiteY2" fmla="*/ 44910 h 1677767"/>
              <a:gd name="connsiteX3" fmla="*/ 1023257 w 2057400"/>
              <a:gd name="connsiteY3" fmla="*/ 34024 h 1677767"/>
              <a:gd name="connsiteX4" fmla="*/ 990600 w 2057400"/>
              <a:gd name="connsiteY4" fmla="*/ 23139 h 1677767"/>
              <a:gd name="connsiteX5" fmla="*/ 631371 w 2057400"/>
              <a:gd name="connsiteY5" fmla="*/ 12253 h 1677767"/>
              <a:gd name="connsiteX6" fmla="*/ 468085 w 2057400"/>
              <a:gd name="connsiteY6" fmla="*/ 12253 h 1677767"/>
              <a:gd name="connsiteX7" fmla="*/ 391885 w 2057400"/>
              <a:gd name="connsiteY7" fmla="*/ 44910 h 1677767"/>
              <a:gd name="connsiteX8" fmla="*/ 315685 w 2057400"/>
              <a:gd name="connsiteY8" fmla="*/ 66682 h 1677767"/>
              <a:gd name="connsiteX9" fmla="*/ 261257 w 2057400"/>
              <a:gd name="connsiteY9" fmla="*/ 121110 h 1677767"/>
              <a:gd name="connsiteX10" fmla="*/ 206828 w 2057400"/>
              <a:gd name="connsiteY10" fmla="*/ 186424 h 1677767"/>
              <a:gd name="connsiteX11" fmla="*/ 185057 w 2057400"/>
              <a:gd name="connsiteY11" fmla="*/ 208196 h 1677767"/>
              <a:gd name="connsiteX12" fmla="*/ 152400 w 2057400"/>
              <a:gd name="connsiteY12" fmla="*/ 251739 h 1677767"/>
              <a:gd name="connsiteX13" fmla="*/ 108857 w 2057400"/>
              <a:gd name="connsiteY13" fmla="*/ 295282 h 1677767"/>
              <a:gd name="connsiteX14" fmla="*/ 65314 w 2057400"/>
              <a:gd name="connsiteY14" fmla="*/ 436796 h 1677767"/>
              <a:gd name="connsiteX15" fmla="*/ 54428 w 2057400"/>
              <a:gd name="connsiteY15" fmla="*/ 469453 h 1677767"/>
              <a:gd name="connsiteX16" fmla="*/ 32657 w 2057400"/>
              <a:gd name="connsiteY16" fmla="*/ 502110 h 1677767"/>
              <a:gd name="connsiteX17" fmla="*/ 0 w 2057400"/>
              <a:gd name="connsiteY17" fmla="*/ 643624 h 1677767"/>
              <a:gd name="connsiteX18" fmla="*/ 32657 w 2057400"/>
              <a:gd name="connsiteY18" fmla="*/ 828682 h 1677767"/>
              <a:gd name="connsiteX19" fmla="*/ 43542 w 2057400"/>
              <a:gd name="connsiteY19" fmla="*/ 861339 h 1677767"/>
              <a:gd name="connsiteX20" fmla="*/ 87085 w 2057400"/>
              <a:gd name="connsiteY20" fmla="*/ 904882 h 1677767"/>
              <a:gd name="connsiteX21" fmla="*/ 130628 w 2057400"/>
              <a:gd name="connsiteY21" fmla="*/ 970196 h 1677767"/>
              <a:gd name="connsiteX22" fmla="*/ 174171 w 2057400"/>
              <a:gd name="connsiteY22" fmla="*/ 1024624 h 1677767"/>
              <a:gd name="connsiteX23" fmla="*/ 195942 w 2057400"/>
              <a:gd name="connsiteY23" fmla="*/ 1089939 h 1677767"/>
              <a:gd name="connsiteX24" fmla="*/ 206828 w 2057400"/>
              <a:gd name="connsiteY24" fmla="*/ 1122596 h 1677767"/>
              <a:gd name="connsiteX25" fmla="*/ 217714 w 2057400"/>
              <a:gd name="connsiteY25" fmla="*/ 1155253 h 1677767"/>
              <a:gd name="connsiteX26" fmla="*/ 206828 w 2057400"/>
              <a:gd name="connsiteY26" fmla="*/ 1351196 h 1677767"/>
              <a:gd name="connsiteX27" fmla="*/ 185057 w 2057400"/>
              <a:gd name="connsiteY27" fmla="*/ 1416510 h 1677767"/>
              <a:gd name="connsiteX28" fmla="*/ 163285 w 2057400"/>
              <a:gd name="connsiteY28" fmla="*/ 1492710 h 1677767"/>
              <a:gd name="connsiteX29" fmla="*/ 174171 w 2057400"/>
              <a:gd name="connsiteY29" fmla="*/ 1623339 h 1677767"/>
              <a:gd name="connsiteX30" fmla="*/ 195942 w 2057400"/>
              <a:gd name="connsiteY30" fmla="*/ 1655996 h 1677767"/>
              <a:gd name="connsiteX31" fmla="*/ 261257 w 2057400"/>
              <a:gd name="connsiteY31" fmla="*/ 1677767 h 1677767"/>
              <a:gd name="connsiteX32" fmla="*/ 478971 w 2057400"/>
              <a:gd name="connsiteY32" fmla="*/ 1645110 h 1677767"/>
              <a:gd name="connsiteX33" fmla="*/ 511628 w 2057400"/>
              <a:gd name="connsiteY33" fmla="*/ 1634224 h 1677767"/>
              <a:gd name="connsiteX34" fmla="*/ 544285 w 2057400"/>
              <a:gd name="connsiteY34" fmla="*/ 1623339 h 1677767"/>
              <a:gd name="connsiteX35" fmla="*/ 555171 w 2057400"/>
              <a:gd name="connsiteY35" fmla="*/ 1590682 h 1677767"/>
              <a:gd name="connsiteX36" fmla="*/ 587828 w 2057400"/>
              <a:gd name="connsiteY36" fmla="*/ 1579796 h 1677767"/>
              <a:gd name="connsiteX37" fmla="*/ 609600 w 2057400"/>
              <a:gd name="connsiteY37" fmla="*/ 1558024 h 1677767"/>
              <a:gd name="connsiteX38" fmla="*/ 642257 w 2057400"/>
              <a:gd name="connsiteY38" fmla="*/ 1503596 h 1677767"/>
              <a:gd name="connsiteX39" fmla="*/ 674914 w 2057400"/>
              <a:gd name="connsiteY39" fmla="*/ 1449167 h 1677767"/>
              <a:gd name="connsiteX40" fmla="*/ 696685 w 2057400"/>
              <a:gd name="connsiteY40" fmla="*/ 1340310 h 1677767"/>
              <a:gd name="connsiteX41" fmla="*/ 707571 w 2057400"/>
              <a:gd name="connsiteY41" fmla="*/ 1296767 h 1677767"/>
              <a:gd name="connsiteX42" fmla="*/ 729342 w 2057400"/>
              <a:gd name="connsiteY42" fmla="*/ 1166139 h 1677767"/>
              <a:gd name="connsiteX43" fmla="*/ 740228 w 2057400"/>
              <a:gd name="connsiteY43" fmla="*/ 1133482 h 1677767"/>
              <a:gd name="connsiteX44" fmla="*/ 827314 w 2057400"/>
              <a:gd name="connsiteY44" fmla="*/ 1057282 h 1677767"/>
              <a:gd name="connsiteX45" fmla="*/ 1153885 w 2057400"/>
              <a:gd name="connsiteY45" fmla="*/ 1046396 h 1677767"/>
              <a:gd name="connsiteX46" fmla="*/ 1306285 w 2057400"/>
              <a:gd name="connsiteY46" fmla="*/ 1079053 h 1677767"/>
              <a:gd name="connsiteX47" fmla="*/ 1338942 w 2057400"/>
              <a:gd name="connsiteY47" fmla="*/ 1089939 h 1677767"/>
              <a:gd name="connsiteX48" fmla="*/ 1393371 w 2057400"/>
              <a:gd name="connsiteY48" fmla="*/ 1133482 h 1677767"/>
              <a:gd name="connsiteX49" fmla="*/ 1447800 w 2057400"/>
              <a:gd name="connsiteY49" fmla="*/ 1144367 h 1677767"/>
              <a:gd name="connsiteX50" fmla="*/ 1513114 w 2057400"/>
              <a:gd name="connsiteY50" fmla="*/ 1133482 h 1677767"/>
              <a:gd name="connsiteX51" fmla="*/ 1600200 w 2057400"/>
              <a:gd name="connsiteY51" fmla="*/ 1068167 h 1677767"/>
              <a:gd name="connsiteX52" fmla="*/ 1654628 w 2057400"/>
              <a:gd name="connsiteY52" fmla="*/ 1024624 h 1677767"/>
              <a:gd name="connsiteX53" fmla="*/ 1665514 w 2057400"/>
              <a:gd name="connsiteY53" fmla="*/ 991967 h 1677767"/>
              <a:gd name="connsiteX54" fmla="*/ 1709057 w 2057400"/>
              <a:gd name="connsiteY54" fmla="*/ 937539 h 1677767"/>
              <a:gd name="connsiteX55" fmla="*/ 1752600 w 2057400"/>
              <a:gd name="connsiteY55" fmla="*/ 806910 h 1677767"/>
              <a:gd name="connsiteX56" fmla="*/ 1785257 w 2057400"/>
              <a:gd name="connsiteY56" fmla="*/ 741596 h 1677767"/>
              <a:gd name="connsiteX57" fmla="*/ 1850571 w 2057400"/>
              <a:gd name="connsiteY57" fmla="*/ 698053 h 1677767"/>
              <a:gd name="connsiteX58" fmla="*/ 1883228 w 2057400"/>
              <a:gd name="connsiteY58" fmla="*/ 676282 h 1677767"/>
              <a:gd name="connsiteX59" fmla="*/ 1937657 w 2057400"/>
              <a:gd name="connsiteY59" fmla="*/ 632739 h 1677767"/>
              <a:gd name="connsiteX60" fmla="*/ 1981200 w 2057400"/>
              <a:gd name="connsiteY60" fmla="*/ 589196 h 1677767"/>
              <a:gd name="connsiteX61" fmla="*/ 2002971 w 2057400"/>
              <a:gd name="connsiteY61" fmla="*/ 567424 h 1677767"/>
              <a:gd name="connsiteX62" fmla="*/ 2035628 w 2057400"/>
              <a:gd name="connsiteY62" fmla="*/ 502110 h 1677767"/>
              <a:gd name="connsiteX63" fmla="*/ 2057400 w 2057400"/>
              <a:gd name="connsiteY63" fmla="*/ 469453 h 1677767"/>
              <a:gd name="connsiteX64" fmla="*/ 2046514 w 2057400"/>
              <a:gd name="connsiteY64" fmla="*/ 349710 h 1677767"/>
              <a:gd name="connsiteX65" fmla="*/ 2002971 w 2057400"/>
              <a:gd name="connsiteY65" fmla="*/ 295282 h 1677767"/>
              <a:gd name="connsiteX66" fmla="*/ 1981200 w 2057400"/>
              <a:gd name="connsiteY66" fmla="*/ 273510 h 1677767"/>
              <a:gd name="connsiteX67" fmla="*/ 1948542 w 2057400"/>
              <a:gd name="connsiteY67" fmla="*/ 262624 h 1677767"/>
              <a:gd name="connsiteX68" fmla="*/ 1709057 w 2057400"/>
              <a:gd name="connsiteY68" fmla="*/ 251739 h 1677767"/>
              <a:gd name="connsiteX69" fmla="*/ 1621971 w 2057400"/>
              <a:gd name="connsiteY69" fmla="*/ 229967 h 1677767"/>
              <a:gd name="connsiteX70" fmla="*/ 1556657 w 2057400"/>
              <a:gd name="connsiteY70" fmla="*/ 208196 h 1677767"/>
              <a:gd name="connsiteX71" fmla="*/ 1436914 w 2057400"/>
              <a:gd name="connsiteY71" fmla="*/ 175539 h 1677767"/>
              <a:gd name="connsiteX72" fmla="*/ 1230085 w 2057400"/>
              <a:gd name="connsiteY72" fmla="*/ 99339 h 167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057400" h="1677767">
                <a:moveTo>
                  <a:pt x="1251857" y="88453"/>
                </a:moveTo>
                <a:cubicBezTo>
                  <a:pt x="1219200" y="79382"/>
                  <a:pt x="1172029" y="63053"/>
                  <a:pt x="1143000" y="55796"/>
                </a:cubicBezTo>
                <a:cubicBezTo>
                  <a:pt x="1113971" y="48539"/>
                  <a:pt x="1099457" y="48539"/>
                  <a:pt x="1077685" y="44910"/>
                </a:cubicBezTo>
                <a:cubicBezTo>
                  <a:pt x="1059481" y="41600"/>
                  <a:pt x="1041207" y="38511"/>
                  <a:pt x="1023257" y="34024"/>
                </a:cubicBezTo>
                <a:cubicBezTo>
                  <a:pt x="1012125" y="31241"/>
                  <a:pt x="1002057" y="23775"/>
                  <a:pt x="990600" y="23139"/>
                </a:cubicBezTo>
                <a:cubicBezTo>
                  <a:pt x="870986" y="16494"/>
                  <a:pt x="751114" y="15882"/>
                  <a:pt x="631371" y="12253"/>
                </a:cubicBezTo>
                <a:cubicBezTo>
                  <a:pt x="551010" y="-3820"/>
                  <a:pt x="575986" y="-4348"/>
                  <a:pt x="468085" y="12253"/>
                </a:cubicBezTo>
                <a:cubicBezTo>
                  <a:pt x="441538" y="16337"/>
                  <a:pt x="415279" y="34884"/>
                  <a:pt x="391885" y="44910"/>
                </a:cubicBezTo>
                <a:cubicBezTo>
                  <a:pt x="370019" y="54281"/>
                  <a:pt x="337784" y="61157"/>
                  <a:pt x="315685" y="66682"/>
                </a:cubicBezTo>
                <a:cubicBezTo>
                  <a:pt x="278363" y="122666"/>
                  <a:pt x="313094" y="79641"/>
                  <a:pt x="261257" y="121110"/>
                </a:cubicBezTo>
                <a:cubicBezTo>
                  <a:pt x="236639" y="140804"/>
                  <a:pt x="227997" y="161021"/>
                  <a:pt x="206828" y="186424"/>
                </a:cubicBezTo>
                <a:cubicBezTo>
                  <a:pt x="200258" y="194308"/>
                  <a:pt x="191627" y="200312"/>
                  <a:pt x="185057" y="208196"/>
                </a:cubicBezTo>
                <a:cubicBezTo>
                  <a:pt x="173442" y="222134"/>
                  <a:pt x="164347" y="238085"/>
                  <a:pt x="152400" y="251739"/>
                </a:cubicBezTo>
                <a:cubicBezTo>
                  <a:pt x="138883" y="267187"/>
                  <a:pt x="108857" y="295282"/>
                  <a:pt x="108857" y="295282"/>
                </a:cubicBezTo>
                <a:cubicBezTo>
                  <a:pt x="89622" y="372218"/>
                  <a:pt x="102701" y="324636"/>
                  <a:pt x="65314" y="436796"/>
                </a:cubicBezTo>
                <a:cubicBezTo>
                  <a:pt x="61685" y="447682"/>
                  <a:pt x="60793" y="459906"/>
                  <a:pt x="54428" y="469453"/>
                </a:cubicBezTo>
                <a:lnTo>
                  <a:pt x="32657" y="502110"/>
                </a:lnTo>
                <a:cubicBezTo>
                  <a:pt x="23586" y="531138"/>
                  <a:pt x="0" y="589195"/>
                  <a:pt x="0" y="643624"/>
                </a:cubicBezTo>
                <a:cubicBezTo>
                  <a:pt x="0" y="698053"/>
                  <a:pt x="8933" y="757508"/>
                  <a:pt x="32657" y="828682"/>
                </a:cubicBezTo>
                <a:cubicBezTo>
                  <a:pt x="36286" y="839568"/>
                  <a:pt x="35428" y="853225"/>
                  <a:pt x="43542" y="861339"/>
                </a:cubicBezTo>
                <a:cubicBezTo>
                  <a:pt x="58056" y="875853"/>
                  <a:pt x="75699" y="887803"/>
                  <a:pt x="87085" y="904882"/>
                </a:cubicBezTo>
                <a:cubicBezTo>
                  <a:pt x="101599" y="926653"/>
                  <a:pt x="112125" y="951694"/>
                  <a:pt x="130628" y="970196"/>
                </a:cubicBezTo>
                <a:cubicBezTo>
                  <a:pt x="148725" y="988292"/>
                  <a:pt x="163185" y="999904"/>
                  <a:pt x="174171" y="1024624"/>
                </a:cubicBezTo>
                <a:cubicBezTo>
                  <a:pt x="183491" y="1045595"/>
                  <a:pt x="188685" y="1068167"/>
                  <a:pt x="195942" y="1089939"/>
                </a:cubicBezTo>
                <a:lnTo>
                  <a:pt x="206828" y="1122596"/>
                </a:lnTo>
                <a:lnTo>
                  <a:pt x="217714" y="1155253"/>
                </a:lnTo>
                <a:cubicBezTo>
                  <a:pt x="214085" y="1220567"/>
                  <a:pt x="214942" y="1286286"/>
                  <a:pt x="206828" y="1351196"/>
                </a:cubicBezTo>
                <a:cubicBezTo>
                  <a:pt x="203982" y="1373968"/>
                  <a:pt x="192314" y="1394739"/>
                  <a:pt x="185057" y="1416510"/>
                </a:cubicBezTo>
                <a:cubicBezTo>
                  <a:pt x="169438" y="1463366"/>
                  <a:pt x="176956" y="1438028"/>
                  <a:pt x="163285" y="1492710"/>
                </a:cubicBezTo>
                <a:cubicBezTo>
                  <a:pt x="166914" y="1536253"/>
                  <a:pt x="165602" y="1580494"/>
                  <a:pt x="174171" y="1623339"/>
                </a:cubicBezTo>
                <a:cubicBezTo>
                  <a:pt x="176737" y="1636168"/>
                  <a:pt x="184848" y="1649062"/>
                  <a:pt x="195942" y="1655996"/>
                </a:cubicBezTo>
                <a:cubicBezTo>
                  <a:pt x="215403" y="1668159"/>
                  <a:pt x="261257" y="1677767"/>
                  <a:pt x="261257" y="1677767"/>
                </a:cubicBezTo>
                <a:cubicBezTo>
                  <a:pt x="436548" y="1665247"/>
                  <a:pt x="365341" y="1682988"/>
                  <a:pt x="478971" y="1645110"/>
                </a:cubicBezTo>
                <a:lnTo>
                  <a:pt x="511628" y="1634224"/>
                </a:lnTo>
                <a:lnTo>
                  <a:pt x="544285" y="1623339"/>
                </a:lnTo>
                <a:cubicBezTo>
                  <a:pt x="547914" y="1612453"/>
                  <a:pt x="547057" y="1598796"/>
                  <a:pt x="555171" y="1590682"/>
                </a:cubicBezTo>
                <a:cubicBezTo>
                  <a:pt x="563285" y="1582568"/>
                  <a:pt x="577989" y="1585700"/>
                  <a:pt x="587828" y="1579796"/>
                </a:cubicBezTo>
                <a:cubicBezTo>
                  <a:pt x="596629" y="1574515"/>
                  <a:pt x="602343" y="1565281"/>
                  <a:pt x="609600" y="1558024"/>
                </a:cubicBezTo>
                <a:cubicBezTo>
                  <a:pt x="640435" y="1465513"/>
                  <a:pt x="597430" y="1578308"/>
                  <a:pt x="642257" y="1503596"/>
                </a:cubicBezTo>
                <a:cubicBezTo>
                  <a:pt x="684653" y="1432937"/>
                  <a:pt x="619746" y="1504335"/>
                  <a:pt x="674914" y="1449167"/>
                </a:cubicBezTo>
                <a:cubicBezTo>
                  <a:pt x="700200" y="1348027"/>
                  <a:pt x="669995" y="1473763"/>
                  <a:pt x="696685" y="1340310"/>
                </a:cubicBezTo>
                <a:cubicBezTo>
                  <a:pt x="699619" y="1325639"/>
                  <a:pt x="705111" y="1311524"/>
                  <a:pt x="707571" y="1296767"/>
                </a:cubicBezTo>
                <a:cubicBezTo>
                  <a:pt x="723472" y="1201366"/>
                  <a:pt x="709747" y="1234724"/>
                  <a:pt x="729342" y="1166139"/>
                </a:cubicBezTo>
                <a:cubicBezTo>
                  <a:pt x="732494" y="1155106"/>
                  <a:pt x="733343" y="1142662"/>
                  <a:pt x="740228" y="1133482"/>
                </a:cubicBezTo>
                <a:cubicBezTo>
                  <a:pt x="790592" y="1066331"/>
                  <a:pt x="758371" y="1071796"/>
                  <a:pt x="827314" y="1057282"/>
                </a:cubicBezTo>
                <a:cubicBezTo>
                  <a:pt x="896257" y="1042768"/>
                  <a:pt x="1074057" y="1042768"/>
                  <a:pt x="1153885" y="1046396"/>
                </a:cubicBezTo>
                <a:cubicBezTo>
                  <a:pt x="1233714" y="1050025"/>
                  <a:pt x="1234765" y="1055213"/>
                  <a:pt x="1306285" y="1079053"/>
                </a:cubicBezTo>
                <a:lnTo>
                  <a:pt x="1338942" y="1089939"/>
                </a:lnTo>
                <a:cubicBezTo>
                  <a:pt x="1354882" y="1105878"/>
                  <a:pt x="1371402" y="1125244"/>
                  <a:pt x="1393371" y="1133482"/>
                </a:cubicBezTo>
                <a:cubicBezTo>
                  <a:pt x="1410695" y="1139979"/>
                  <a:pt x="1429657" y="1140739"/>
                  <a:pt x="1447800" y="1144367"/>
                </a:cubicBezTo>
                <a:cubicBezTo>
                  <a:pt x="1469571" y="1140739"/>
                  <a:pt x="1492740" y="1141971"/>
                  <a:pt x="1513114" y="1133482"/>
                </a:cubicBezTo>
                <a:cubicBezTo>
                  <a:pt x="1592372" y="1100458"/>
                  <a:pt x="1557806" y="1102082"/>
                  <a:pt x="1600200" y="1068167"/>
                </a:cubicBezTo>
                <a:cubicBezTo>
                  <a:pt x="1668855" y="1013243"/>
                  <a:pt x="1602065" y="1077189"/>
                  <a:pt x="1654628" y="1024624"/>
                </a:cubicBezTo>
                <a:cubicBezTo>
                  <a:pt x="1658257" y="1013738"/>
                  <a:pt x="1660382" y="1002230"/>
                  <a:pt x="1665514" y="991967"/>
                </a:cubicBezTo>
                <a:cubicBezTo>
                  <a:pt x="1679247" y="964501"/>
                  <a:pt x="1688805" y="957790"/>
                  <a:pt x="1709057" y="937539"/>
                </a:cubicBezTo>
                <a:lnTo>
                  <a:pt x="1752600" y="806910"/>
                </a:lnTo>
                <a:cubicBezTo>
                  <a:pt x="1760366" y="783613"/>
                  <a:pt x="1765394" y="758976"/>
                  <a:pt x="1785257" y="741596"/>
                </a:cubicBezTo>
                <a:cubicBezTo>
                  <a:pt x="1804949" y="724366"/>
                  <a:pt x="1828800" y="712567"/>
                  <a:pt x="1850571" y="698053"/>
                </a:cubicBezTo>
                <a:cubicBezTo>
                  <a:pt x="1861457" y="690796"/>
                  <a:pt x="1873977" y="685533"/>
                  <a:pt x="1883228" y="676282"/>
                </a:cubicBezTo>
                <a:cubicBezTo>
                  <a:pt x="1957343" y="602167"/>
                  <a:pt x="1841531" y="715132"/>
                  <a:pt x="1937657" y="632739"/>
                </a:cubicBezTo>
                <a:cubicBezTo>
                  <a:pt x="1953242" y="619381"/>
                  <a:pt x="1966686" y="603710"/>
                  <a:pt x="1981200" y="589196"/>
                </a:cubicBezTo>
                <a:cubicBezTo>
                  <a:pt x="1988457" y="581939"/>
                  <a:pt x="1997278" y="575964"/>
                  <a:pt x="2002971" y="567424"/>
                </a:cubicBezTo>
                <a:cubicBezTo>
                  <a:pt x="2065370" y="473825"/>
                  <a:pt x="1990554" y="592255"/>
                  <a:pt x="2035628" y="502110"/>
                </a:cubicBezTo>
                <a:cubicBezTo>
                  <a:pt x="2041479" y="490408"/>
                  <a:pt x="2050143" y="480339"/>
                  <a:pt x="2057400" y="469453"/>
                </a:cubicBezTo>
                <a:cubicBezTo>
                  <a:pt x="2053771" y="429539"/>
                  <a:pt x="2052182" y="389386"/>
                  <a:pt x="2046514" y="349710"/>
                </a:cubicBezTo>
                <a:cubicBezTo>
                  <a:pt x="2040387" y="306822"/>
                  <a:pt x="2035032" y="320931"/>
                  <a:pt x="2002971" y="295282"/>
                </a:cubicBezTo>
                <a:cubicBezTo>
                  <a:pt x="1994957" y="288871"/>
                  <a:pt x="1990001" y="278790"/>
                  <a:pt x="1981200" y="273510"/>
                </a:cubicBezTo>
                <a:cubicBezTo>
                  <a:pt x="1971360" y="267606"/>
                  <a:pt x="1959980" y="263539"/>
                  <a:pt x="1948542" y="262624"/>
                </a:cubicBezTo>
                <a:cubicBezTo>
                  <a:pt x="1868886" y="256252"/>
                  <a:pt x="1788885" y="255367"/>
                  <a:pt x="1709057" y="251739"/>
                </a:cubicBezTo>
                <a:cubicBezTo>
                  <a:pt x="1609981" y="218712"/>
                  <a:pt x="1766448" y="269370"/>
                  <a:pt x="1621971" y="229967"/>
                </a:cubicBezTo>
                <a:cubicBezTo>
                  <a:pt x="1599831" y="223929"/>
                  <a:pt x="1587500" y="217267"/>
                  <a:pt x="1556657" y="208196"/>
                </a:cubicBezTo>
                <a:cubicBezTo>
                  <a:pt x="1525814" y="199125"/>
                  <a:pt x="1491343" y="193682"/>
                  <a:pt x="1436914" y="175539"/>
                </a:cubicBezTo>
                <a:cubicBezTo>
                  <a:pt x="1382485" y="157396"/>
                  <a:pt x="1240971" y="102968"/>
                  <a:pt x="1230085" y="99339"/>
                </a:cubicBezTo>
              </a:path>
            </a:pathLst>
          </a:custGeom>
          <a:solidFill>
            <a:schemeClr val="accent6">
              <a:alpha val="69804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225143" y="2329543"/>
            <a:ext cx="468086" cy="576943"/>
          </a:xfrm>
          <a:custGeom>
            <a:avLst/>
            <a:gdLst>
              <a:gd name="connsiteX0" fmla="*/ 304800 w 468086"/>
              <a:gd name="connsiteY0" fmla="*/ 566057 h 576943"/>
              <a:gd name="connsiteX1" fmla="*/ 228600 w 468086"/>
              <a:gd name="connsiteY1" fmla="*/ 576943 h 576943"/>
              <a:gd name="connsiteX2" fmla="*/ 185057 w 468086"/>
              <a:gd name="connsiteY2" fmla="*/ 566057 h 576943"/>
              <a:gd name="connsiteX3" fmla="*/ 87086 w 468086"/>
              <a:gd name="connsiteY3" fmla="*/ 555171 h 576943"/>
              <a:gd name="connsiteX4" fmla="*/ 54428 w 468086"/>
              <a:gd name="connsiteY4" fmla="*/ 544286 h 576943"/>
              <a:gd name="connsiteX5" fmla="*/ 10886 w 468086"/>
              <a:gd name="connsiteY5" fmla="*/ 457200 h 576943"/>
              <a:gd name="connsiteX6" fmla="*/ 0 w 468086"/>
              <a:gd name="connsiteY6" fmla="*/ 424543 h 576943"/>
              <a:gd name="connsiteX7" fmla="*/ 10886 w 468086"/>
              <a:gd name="connsiteY7" fmla="*/ 206828 h 576943"/>
              <a:gd name="connsiteX8" fmla="*/ 21771 w 468086"/>
              <a:gd name="connsiteY8" fmla="*/ 97971 h 576943"/>
              <a:gd name="connsiteX9" fmla="*/ 43543 w 468086"/>
              <a:gd name="connsiteY9" fmla="*/ 76200 h 576943"/>
              <a:gd name="connsiteX10" fmla="*/ 54428 w 468086"/>
              <a:gd name="connsiteY10" fmla="*/ 43543 h 576943"/>
              <a:gd name="connsiteX11" fmla="*/ 76200 w 468086"/>
              <a:gd name="connsiteY11" fmla="*/ 21771 h 576943"/>
              <a:gd name="connsiteX12" fmla="*/ 206828 w 468086"/>
              <a:gd name="connsiteY12" fmla="*/ 0 h 576943"/>
              <a:gd name="connsiteX13" fmla="*/ 337457 w 468086"/>
              <a:gd name="connsiteY13" fmla="*/ 10886 h 576943"/>
              <a:gd name="connsiteX14" fmla="*/ 370114 w 468086"/>
              <a:gd name="connsiteY14" fmla="*/ 21771 h 576943"/>
              <a:gd name="connsiteX15" fmla="*/ 391886 w 468086"/>
              <a:gd name="connsiteY15" fmla="*/ 43543 h 576943"/>
              <a:gd name="connsiteX16" fmla="*/ 424543 w 468086"/>
              <a:gd name="connsiteY16" fmla="*/ 65314 h 576943"/>
              <a:gd name="connsiteX17" fmla="*/ 446314 w 468086"/>
              <a:gd name="connsiteY17" fmla="*/ 130628 h 576943"/>
              <a:gd name="connsiteX18" fmla="*/ 468086 w 468086"/>
              <a:gd name="connsiteY18" fmla="*/ 293914 h 576943"/>
              <a:gd name="connsiteX19" fmla="*/ 435428 w 468086"/>
              <a:gd name="connsiteY19" fmla="*/ 457200 h 576943"/>
              <a:gd name="connsiteX20" fmla="*/ 413657 w 468086"/>
              <a:gd name="connsiteY20" fmla="*/ 489857 h 576943"/>
              <a:gd name="connsiteX21" fmla="*/ 359228 w 468086"/>
              <a:gd name="connsiteY21" fmla="*/ 544286 h 576943"/>
              <a:gd name="connsiteX22" fmla="*/ 304800 w 468086"/>
              <a:gd name="connsiteY22" fmla="*/ 566057 h 57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8086" h="576943">
                <a:moveTo>
                  <a:pt x="304800" y="566057"/>
                </a:moveTo>
                <a:cubicBezTo>
                  <a:pt x="279400" y="569686"/>
                  <a:pt x="254258" y="576943"/>
                  <a:pt x="228600" y="576943"/>
                </a:cubicBezTo>
                <a:cubicBezTo>
                  <a:pt x="213639" y="576943"/>
                  <a:pt x="199844" y="568332"/>
                  <a:pt x="185057" y="566057"/>
                </a:cubicBezTo>
                <a:cubicBezTo>
                  <a:pt x="152581" y="561061"/>
                  <a:pt x="119743" y="558800"/>
                  <a:pt x="87086" y="555171"/>
                </a:cubicBezTo>
                <a:cubicBezTo>
                  <a:pt x="76200" y="551543"/>
                  <a:pt x="64268" y="550190"/>
                  <a:pt x="54428" y="544286"/>
                </a:cubicBezTo>
                <a:cubicBezTo>
                  <a:pt x="22764" y="525288"/>
                  <a:pt x="21740" y="489763"/>
                  <a:pt x="10886" y="457200"/>
                </a:cubicBezTo>
                <a:lnTo>
                  <a:pt x="0" y="424543"/>
                </a:lnTo>
                <a:cubicBezTo>
                  <a:pt x="3629" y="351971"/>
                  <a:pt x="6053" y="279329"/>
                  <a:pt x="10886" y="206828"/>
                </a:cubicBezTo>
                <a:cubicBezTo>
                  <a:pt x="13312" y="170442"/>
                  <a:pt x="12927" y="133349"/>
                  <a:pt x="21771" y="97971"/>
                </a:cubicBezTo>
                <a:cubicBezTo>
                  <a:pt x="24260" y="88014"/>
                  <a:pt x="36286" y="83457"/>
                  <a:pt x="43543" y="76200"/>
                </a:cubicBezTo>
                <a:cubicBezTo>
                  <a:pt x="47171" y="65314"/>
                  <a:pt x="48525" y="53382"/>
                  <a:pt x="54428" y="43543"/>
                </a:cubicBezTo>
                <a:cubicBezTo>
                  <a:pt x="59708" y="34742"/>
                  <a:pt x="67399" y="27051"/>
                  <a:pt x="76200" y="21771"/>
                </a:cubicBezTo>
                <a:cubicBezTo>
                  <a:pt x="105211" y="4365"/>
                  <a:pt x="197158" y="1074"/>
                  <a:pt x="206828" y="0"/>
                </a:cubicBezTo>
                <a:cubicBezTo>
                  <a:pt x="250371" y="3629"/>
                  <a:pt x="294146" y="5111"/>
                  <a:pt x="337457" y="10886"/>
                </a:cubicBezTo>
                <a:cubicBezTo>
                  <a:pt x="348831" y="12402"/>
                  <a:pt x="360275" y="15868"/>
                  <a:pt x="370114" y="21771"/>
                </a:cubicBezTo>
                <a:cubicBezTo>
                  <a:pt x="378915" y="27051"/>
                  <a:pt x="383872" y="37132"/>
                  <a:pt x="391886" y="43543"/>
                </a:cubicBezTo>
                <a:cubicBezTo>
                  <a:pt x="402102" y="51716"/>
                  <a:pt x="413657" y="58057"/>
                  <a:pt x="424543" y="65314"/>
                </a:cubicBezTo>
                <a:cubicBezTo>
                  <a:pt x="431800" y="87085"/>
                  <a:pt x="442541" y="107991"/>
                  <a:pt x="446314" y="130628"/>
                </a:cubicBezTo>
                <a:cubicBezTo>
                  <a:pt x="462602" y="228354"/>
                  <a:pt x="454762" y="174006"/>
                  <a:pt x="468086" y="293914"/>
                </a:cubicBezTo>
                <a:cubicBezTo>
                  <a:pt x="450996" y="516076"/>
                  <a:pt x="491829" y="386699"/>
                  <a:pt x="435428" y="457200"/>
                </a:cubicBezTo>
                <a:cubicBezTo>
                  <a:pt x="427255" y="467416"/>
                  <a:pt x="422272" y="480011"/>
                  <a:pt x="413657" y="489857"/>
                </a:cubicBezTo>
                <a:cubicBezTo>
                  <a:pt x="396761" y="509167"/>
                  <a:pt x="383570" y="536173"/>
                  <a:pt x="359228" y="544286"/>
                </a:cubicBezTo>
                <a:lnTo>
                  <a:pt x="304800" y="566057"/>
                </a:lnTo>
                <a:close/>
              </a:path>
            </a:pathLst>
          </a:custGeom>
          <a:solidFill>
            <a:srgbClr val="E46C0A">
              <a:alpha val="6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80999" y="228600"/>
            <a:ext cx="4844143" cy="1143000"/>
          </a:xfrm>
          <a:prstGeom prst="wedgeRoundRectCallout">
            <a:avLst>
              <a:gd name="adj1" fmla="val 4629"/>
              <a:gd name="adj2" fmla="val 16572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with the 3’s, 4’s, and 5’s.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show where chariots spread later.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8423"/>
            <a:ext cx="6096000" cy="490115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038600" y="152400"/>
            <a:ext cx="4844143" cy="902223"/>
          </a:xfrm>
          <a:prstGeom prst="wedgeRoundRectCallout">
            <a:avLst>
              <a:gd name="adj1" fmla="val -28630"/>
              <a:gd name="adj2" fmla="val 1431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are done, your map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look something like this.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52600" y="304800"/>
            <a:ext cx="5301343" cy="1676400"/>
          </a:xfrm>
          <a:prstGeom prst="wedgeRoundRectCallout">
            <a:avLst>
              <a:gd name="adj1" fmla="val -8180"/>
              <a:gd name="adj2" fmla="val 1263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map study tell us?</a:t>
            </a: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who started as hunters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edges of the vast steppes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the ones who invented war chariots.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752600" y="304800"/>
            <a:ext cx="5301343" cy="1676400"/>
          </a:xfrm>
          <a:prstGeom prst="wedgeRoundRectCallout">
            <a:avLst>
              <a:gd name="adj1" fmla="val -8180"/>
              <a:gd name="adj2" fmla="val 1263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map study tell us?</a:t>
            </a: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who started as hunters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edges of the vast steppes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the ones who invented war chariots.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0100" y="1828800"/>
            <a:ext cx="3962400" cy="18288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 spread quickly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people as far away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Egypt, Mesopotamia,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even parts of China.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50" y="228600"/>
            <a:ext cx="7505070" cy="5334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" y="4267200"/>
            <a:ext cx="5105400" cy="23622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should you think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see a picture like this?</a:t>
            </a: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an Egyptian stone carving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shows the Battle of Kadesh.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battle, the Egyptian Pharaoh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Ramesses II fought the Hittites.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19300" y="304800"/>
            <a:ext cx="5105400" cy="35814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now know two important facts: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3041469"/>
            <a:ext cx="7635240" cy="33832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1164771"/>
            <a:ext cx="5105400" cy="1600200"/>
          </a:xfrm>
          <a:prstGeom prst="wedgeRoundRectCallout">
            <a:avLst>
              <a:gd name="adj1" fmla="val 55425"/>
              <a:gd name="adj2" fmla="val 1156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extent of the grasslands is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easier to see on a simpler map.</a:t>
            </a:r>
          </a:p>
          <a:p>
            <a:pPr algn="ctr"/>
            <a:endParaRPr lang="en-US" sz="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much larger in central Eurasia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in North America.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19300" y="304800"/>
            <a:ext cx="5105400" cy="35814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now know two important facts: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1045029"/>
            <a:ext cx="4343400" cy="1240971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Hittites originally came</a:t>
            </a:r>
          </a:p>
          <a:p>
            <a:pPr algn="ctr">
              <a:lnSpc>
                <a:spcPts val="23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from the steppes (grasslands) </a:t>
            </a:r>
          </a:p>
          <a:p>
            <a:pPr algn="ctr">
              <a:lnSpc>
                <a:spcPts val="23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north of the Black Sea.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19300" y="304800"/>
            <a:ext cx="5105400" cy="35814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now know two important facts: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1045029"/>
            <a:ext cx="4343400" cy="1240971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Hittites originally came</a:t>
            </a:r>
          </a:p>
          <a:p>
            <a:pPr algn="ctr">
              <a:lnSpc>
                <a:spcPts val="23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from the steppes (grasslands) </a:t>
            </a:r>
          </a:p>
          <a:p>
            <a:pPr algn="ctr">
              <a:lnSpc>
                <a:spcPts val="23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north of the Black Sea.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2242457"/>
            <a:ext cx="4648200" cy="1415143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Both sides in the  Battle of Kadesh</a:t>
            </a:r>
          </a:p>
          <a:p>
            <a:pPr algn="ctr">
              <a:lnSpc>
                <a:spcPts val="24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used war chariots, which were</a:t>
            </a:r>
          </a:p>
          <a:p>
            <a:pPr algn="ctr">
              <a:lnSpc>
                <a:spcPts val="24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invented by the steppe people.</a:t>
            </a:r>
          </a:p>
        </p:txBody>
      </p:sp>
    </p:spTree>
    <p:extLst>
      <p:ext uri="{BB962C8B-B14F-4D97-AF65-F5344CB8AC3E}">
        <p14:creationId xmlns:p14="http://schemas.microsoft.com/office/powerpoint/2010/main" val="38189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19300" y="1600200"/>
            <a:ext cx="5105400" cy="26670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that is not the only thing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steppe people invented.</a:t>
            </a:r>
          </a:p>
          <a:p>
            <a:pPr algn="ctr"/>
            <a:endParaRPr lang="en-US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spread with them,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they moved to other places.</a:t>
            </a:r>
          </a:p>
          <a:p>
            <a:pPr algn="ctr"/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another map activity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shows how they spread.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22120"/>
            <a:ext cx="8724900" cy="391668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95375" y="152400"/>
            <a:ext cx="6905625" cy="8382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mean by a spreading language.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ancient Indo-European, wheel = rot-eh,   axle =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22120"/>
            <a:ext cx="8724900" cy="39166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09800" y="1143000"/>
            <a:ext cx="1752600" cy="762000"/>
          </a:xfrm>
          <a:prstGeom prst="wedgeRoundRectCallout">
            <a:avLst>
              <a:gd name="adj1" fmla="val 94070"/>
              <a:gd name="adj2" fmla="val 1543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German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ahsa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57256" y="1447800"/>
            <a:ext cx="1872343" cy="762000"/>
          </a:xfrm>
          <a:prstGeom prst="wedgeRoundRectCallout">
            <a:avLst>
              <a:gd name="adj1" fmla="val -119595"/>
              <a:gd name="adj2" fmla="val 1171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Russian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03071" y="3962400"/>
            <a:ext cx="1752600" cy="762000"/>
          </a:xfrm>
          <a:prstGeom prst="wedgeRoundRectCallout">
            <a:avLst>
              <a:gd name="adj1" fmla="val 73573"/>
              <a:gd name="adj2" fmla="val -1699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Greek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akso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53200" y="5486400"/>
            <a:ext cx="1905000" cy="762000"/>
          </a:xfrm>
          <a:prstGeom prst="wedgeRoundRectCallout">
            <a:avLst>
              <a:gd name="adj1" fmla="val -58104"/>
              <a:gd name="adj2" fmla="val -3157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Indic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604657" y="5116286"/>
            <a:ext cx="1752600" cy="762000"/>
          </a:xfrm>
          <a:prstGeom prst="wedgeRoundRectCallout">
            <a:avLst>
              <a:gd name="adj1" fmla="val 1523"/>
              <a:gd name="adj2" fmla="val -2799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Persian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67200" y="1088571"/>
            <a:ext cx="1752600" cy="762000"/>
          </a:xfrm>
          <a:prstGeom prst="wedgeRoundRectCallout">
            <a:avLst>
              <a:gd name="adj1" fmla="val -9036"/>
              <a:gd name="adj2" fmla="val 14573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Baltic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286000" y="2797629"/>
            <a:ext cx="1752600" cy="762000"/>
          </a:xfrm>
          <a:prstGeom prst="wedgeRoundRectCallout">
            <a:avLst>
              <a:gd name="adj1" fmla="val 88480"/>
              <a:gd name="adj2" fmla="val -256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Latin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axis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5375" y="152400"/>
            <a:ext cx="6905625" cy="8382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what we mean by a spreading language.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ancient Indo-European, wheel = rot-eh,   axle =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1545771"/>
            <a:ext cx="2065564" cy="22479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people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away,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kept most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their words,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way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said them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 changed.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22120"/>
            <a:ext cx="8724900" cy="39166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09800" y="1143000"/>
            <a:ext cx="1752600" cy="762000"/>
          </a:xfrm>
          <a:prstGeom prst="wedgeRoundRectCallout">
            <a:avLst>
              <a:gd name="adj1" fmla="val 94070"/>
              <a:gd name="adj2" fmla="val 1543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German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ahsa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57256" y="1447800"/>
            <a:ext cx="1872343" cy="762000"/>
          </a:xfrm>
          <a:prstGeom prst="wedgeRoundRectCallout">
            <a:avLst>
              <a:gd name="adj1" fmla="val -119595"/>
              <a:gd name="adj2" fmla="val 1171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Russian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03071" y="3962400"/>
            <a:ext cx="1752600" cy="762000"/>
          </a:xfrm>
          <a:prstGeom prst="wedgeRoundRectCallout">
            <a:avLst>
              <a:gd name="adj1" fmla="val 73573"/>
              <a:gd name="adj2" fmla="val -1699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Greek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akso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53200" y="5486400"/>
            <a:ext cx="1905000" cy="762000"/>
          </a:xfrm>
          <a:prstGeom prst="wedgeRoundRectCallout">
            <a:avLst>
              <a:gd name="adj1" fmla="val -58104"/>
              <a:gd name="adj2" fmla="val -3157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Indic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604657" y="5116286"/>
            <a:ext cx="1752600" cy="762000"/>
          </a:xfrm>
          <a:prstGeom prst="wedgeRoundRectCallout">
            <a:avLst>
              <a:gd name="adj1" fmla="val 1523"/>
              <a:gd name="adj2" fmla="val -2799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Persian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67200" y="1088571"/>
            <a:ext cx="1752600" cy="762000"/>
          </a:xfrm>
          <a:prstGeom prst="wedgeRoundRectCallout">
            <a:avLst>
              <a:gd name="adj1" fmla="val -9036"/>
              <a:gd name="adj2" fmla="val 14573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Baltic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286000" y="2797629"/>
            <a:ext cx="1752600" cy="762000"/>
          </a:xfrm>
          <a:prstGeom prst="wedgeRoundRectCallout">
            <a:avLst>
              <a:gd name="adj1" fmla="val 88480"/>
              <a:gd name="adj2" fmla="val -256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Latin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axis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5375" y="152400"/>
            <a:ext cx="6905625" cy="8382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what we mean by a spreading language.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ancient Indo-European, wheel = rot-eh,   axle =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9743" y="4015097"/>
            <a:ext cx="1924050" cy="785503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" y="4975380"/>
            <a:ext cx="1924050" cy="769196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5867400"/>
            <a:ext cx="1924050" cy="769196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</a:p>
          <a:p>
            <a:pPr algn="ctr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axe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66975" y="2403022"/>
            <a:ext cx="3552825" cy="2650671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America, we say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wheel    and     axle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9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but we also say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rotate               axis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rotary              axial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radius 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 tire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00200" y="304800"/>
            <a:ext cx="5867400" cy="6324600"/>
          </a:xfrm>
          <a:prstGeom prst="roundRect">
            <a:avLst>
              <a:gd name="adj" fmla="val 9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modern languages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shown on the maps)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as one old language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by some horse-herders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steppes of Central Asia.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of people moved away,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languages slowly changed.</a:t>
            </a:r>
          </a:p>
          <a:p>
            <a:pPr algn="ctr"/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groups added words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pizza, television, iPhone, . . .),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some meanings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hard rock, gay, tweet, . . . ),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changed some spelling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color). </a:t>
            </a:r>
          </a:p>
          <a:p>
            <a:pPr algn="ctr"/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Eventually, they no longer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spoke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language! </a:t>
            </a: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2600" y="762000"/>
            <a:ext cx="5410200" cy="2819400"/>
          </a:xfrm>
          <a:prstGeom prst="roundRect">
            <a:avLst>
              <a:gd name="adj" fmla="val 910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4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archaeological information,</a:t>
            </a:r>
          </a:p>
          <a:p>
            <a:pPr algn="ctr"/>
            <a:r>
              <a:rPr lang="en-US" dirty="0" smtClean="0">
                <a:solidFill>
                  <a:srgbClr val="334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i="1" dirty="0" smtClean="0">
                <a:solidFill>
                  <a:srgbClr val="334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Horse, the Wheel, and Language</a:t>
            </a:r>
          </a:p>
          <a:p>
            <a:pPr algn="ctr"/>
            <a:r>
              <a:rPr lang="en-US" dirty="0" smtClean="0">
                <a:solidFill>
                  <a:srgbClr val="334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David W. Anthony.</a:t>
            </a:r>
          </a:p>
          <a:p>
            <a:pPr algn="ctr"/>
            <a:endParaRPr lang="en-US" dirty="0" smtClean="0">
              <a:solidFill>
                <a:srgbClr val="334F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334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solidFill>
                  <a:srgbClr val="334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completely different line of evidence </a:t>
            </a:r>
          </a:p>
          <a:p>
            <a:pPr algn="ctr"/>
            <a:r>
              <a:rPr lang="en-US" dirty="0" smtClean="0">
                <a:solidFill>
                  <a:srgbClr val="334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genetics (DNA), </a:t>
            </a:r>
            <a:r>
              <a:rPr lang="en-US" dirty="0" smtClean="0">
                <a:solidFill>
                  <a:srgbClr val="334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endParaRPr lang="en-US" dirty="0">
              <a:solidFill>
                <a:srgbClr val="334F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334F36"/>
                </a:solidFill>
              </a:rPr>
              <a:t>“Massive </a:t>
            </a:r>
            <a:r>
              <a:rPr lang="en-US" dirty="0">
                <a:solidFill>
                  <a:srgbClr val="334F36"/>
                </a:solidFill>
              </a:rPr>
              <a:t>migration from the steppe was </a:t>
            </a:r>
            <a:endParaRPr lang="en-US" dirty="0" smtClean="0">
              <a:solidFill>
                <a:srgbClr val="334F36"/>
              </a:solidFill>
            </a:endParaRPr>
          </a:p>
          <a:p>
            <a:pPr algn="ctr"/>
            <a:r>
              <a:rPr lang="en-US" dirty="0" smtClean="0">
                <a:solidFill>
                  <a:srgbClr val="334F36"/>
                </a:solidFill>
              </a:rPr>
              <a:t>a </a:t>
            </a:r>
            <a:r>
              <a:rPr lang="en-US" dirty="0">
                <a:solidFill>
                  <a:srgbClr val="334F36"/>
                </a:solidFill>
              </a:rPr>
              <a:t>source </a:t>
            </a:r>
            <a:r>
              <a:rPr lang="en-US" dirty="0" smtClean="0">
                <a:solidFill>
                  <a:srgbClr val="334F36"/>
                </a:solidFill>
              </a:rPr>
              <a:t>for </a:t>
            </a:r>
            <a:r>
              <a:rPr lang="en-US" dirty="0">
                <a:solidFill>
                  <a:srgbClr val="334F36"/>
                </a:solidFill>
              </a:rPr>
              <a:t>Indo-European languages in </a:t>
            </a:r>
            <a:r>
              <a:rPr lang="en-US" dirty="0" smtClean="0">
                <a:solidFill>
                  <a:srgbClr val="334F36"/>
                </a:solidFill>
              </a:rPr>
              <a:t>Europe” </a:t>
            </a:r>
          </a:p>
          <a:p>
            <a:pPr algn="ctr"/>
            <a:r>
              <a:rPr lang="en-US" dirty="0" smtClean="0">
                <a:solidFill>
                  <a:srgbClr val="334F36"/>
                </a:solidFill>
              </a:rPr>
              <a:t>in</a:t>
            </a:r>
            <a:r>
              <a:rPr lang="en-US" i="1" dirty="0" smtClean="0">
                <a:solidFill>
                  <a:srgbClr val="334F36"/>
                </a:solidFill>
              </a:rPr>
              <a:t> Nature</a:t>
            </a:r>
            <a:r>
              <a:rPr lang="en-US" dirty="0">
                <a:solidFill>
                  <a:srgbClr val="334F36"/>
                </a:solidFill>
              </a:rPr>
              <a:t>, 2015; 522(7555):207-211</a:t>
            </a:r>
            <a:endParaRPr lang="en-US" dirty="0" smtClean="0">
              <a:solidFill>
                <a:srgbClr val="334F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solidFill>
                <a:srgbClr val="334F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1600" y="1041721"/>
            <a:ext cx="6514618" cy="4774558"/>
          </a:xfrm>
          <a:prstGeom prst="roundRect">
            <a:avLst>
              <a:gd name="adj" fmla="val 5189"/>
            </a:avLst>
          </a:prstGeom>
          <a:solidFill>
            <a:srgbClr val="334F3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Phil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1. to help them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show the presentation in their own classrooms, 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present at teacher conferences,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sz="5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pgersmehl@gmail.com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09800" y="304800"/>
            <a:ext cx="4648200" cy="2819400"/>
          </a:xfrm>
          <a:prstGeom prst="roundRect">
            <a:avLst>
              <a:gd name="adj" fmla="val 85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concerned about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grasslands in the middle of Eurasia?</a:t>
            </a: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304800"/>
            <a:ext cx="4648200" cy="2819400"/>
          </a:xfrm>
          <a:prstGeom prst="roundRect">
            <a:avLst>
              <a:gd name="adj" fmla="val 85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concerned about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grasslands in the middle of Eurasia?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1790700"/>
            <a:ext cx="4343400" cy="1181100"/>
          </a:xfrm>
          <a:prstGeom prst="roundRect">
            <a:avLst>
              <a:gd name="adj" fmla="val 396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because our language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lot of important inventions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2617</Words>
  <Application>Microsoft Office PowerPoint</Application>
  <PresentationFormat>On-screen Show (4:3)</PresentationFormat>
  <Paragraphs>719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52</cp:revision>
  <dcterms:created xsi:type="dcterms:W3CDTF">2018-06-15T01:31:45Z</dcterms:created>
  <dcterms:modified xsi:type="dcterms:W3CDTF">2019-08-30T00:39:55Z</dcterms:modified>
</cp:coreProperties>
</file>