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7" r:id="rId2"/>
    <p:sldId id="376" r:id="rId3"/>
    <p:sldId id="377" r:id="rId4"/>
    <p:sldId id="405" r:id="rId5"/>
    <p:sldId id="406" r:id="rId6"/>
    <p:sldId id="378" r:id="rId7"/>
    <p:sldId id="380" r:id="rId8"/>
    <p:sldId id="382" r:id="rId9"/>
    <p:sldId id="381" r:id="rId10"/>
    <p:sldId id="383" r:id="rId11"/>
    <p:sldId id="407" r:id="rId12"/>
    <p:sldId id="408" r:id="rId13"/>
    <p:sldId id="409" r:id="rId14"/>
    <p:sldId id="410" r:id="rId15"/>
    <p:sldId id="412" r:id="rId16"/>
    <p:sldId id="413" r:id="rId17"/>
    <p:sldId id="415" r:id="rId18"/>
    <p:sldId id="416" r:id="rId19"/>
    <p:sldId id="414" r:id="rId20"/>
    <p:sldId id="385" r:id="rId21"/>
    <p:sldId id="417" r:id="rId22"/>
    <p:sldId id="419" r:id="rId23"/>
    <p:sldId id="420" r:id="rId24"/>
    <p:sldId id="418" r:id="rId25"/>
    <p:sldId id="423" r:id="rId26"/>
    <p:sldId id="421" r:id="rId27"/>
    <p:sldId id="422" r:id="rId28"/>
    <p:sldId id="386" r:id="rId29"/>
    <p:sldId id="424" r:id="rId30"/>
    <p:sldId id="425" r:id="rId31"/>
    <p:sldId id="387" r:id="rId32"/>
    <p:sldId id="426" r:id="rId33"/>
    <p:sldId id="427" r:id="rId34"/>
    <p:sldId id="443" r:id="rId35"/>
    <p:sldId id="428" r:id="rId36"/>
    <p:sldId id="388" r:id="rId37"/>
    <p:sldId id="429" r:id="rId38"/>
    <p:sldId id="430" r:id="rId39"/>
    <p:sldId id="432" r:id="rId40"/>
    <p:sldId id="433" r:id="rId41"/>
    <p:sldId id="431" r:id="rId42"/>
    <p:sldId id="396" r:id="rId43"/>
    <p:sldId id="390" r:id="rId44"/>
    <p:sldId id="434" r:id="rId45"/>
    <p:sldId id="435" r:id="rId46"/>
    <p:sldId id="436" r:id="rId47"/>
    <p:sldId id="393" r:id="rId48"/>
    <p:sldId id="334" r:id="rId49"/>
    <p:sldId id="397" r:id="rId50"/>
    <p:sldId id="394" r:id="rId51"/>
    <p:sldId id="437" r:id="rId52"/>
    <p:sldId id="439" r:id="rId53"/>
    <p:sldId id="440" r:id="rId54"/>
    <p:sldId id="442" r:id="rId55"/>
    <p:sldId id="441" r:id="rId56"/>
    <p:sldId id="395" r:id="rId57"/>
    <p:sldId id="296" r:id="rId58"/>
    <p:sldId id="398" r:id="rId59"/>
    <p:sldId id="402" r:id="rId60"/>
    <p:sldId id="401" r:id="rId61"/>
    <p:sldId id="399" r:id="rId62"/>
    <p:sldId id="400" r:id="rId63"/>
    <p:sldId id="403" r:id="rId64"/>
    <p:sldId id="404" r:id="rId65"/>
  </p:sldIdLst>
  <p:sldSz cx="10972800" cy="8229600" type="B4JIS"/>
  <p:notesSz cx="6950075" cy="9167813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33CC33"/>
    <a:srgbClr val="CCFF33"/>
    <a:srgbClr val="0A01BB"/>
    <a:srgbClr val="99CCFF"/>
    <a:srgbClr val="0099FF"/>
    <a:srgbClr val="FF0000"/>
    <a:srgbClr val="92D050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3" autoAdjust="0"/>
    <p:restoredTop sz="94660"/>
  </p:normalViewPr>
  <p:slideViewPr>
    <p:cSldViewPr>
      <p:cViewPr varScale="1">
        <p:scale>
          <a:sx n="49" d="100"/>
          <a:sy n="49" d="100"/>
        </p:scale>
        <p:origin x="-600" y="-86"/>
      </p:cViewPr>
      <p:guideLst>
        <p:guide orient="horz" pos="2592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6436" y="1645920"/>
            <a:ext cx="9875520" cy="2194560"/>
          </a:xfrm>
        </p:spPr>
        <p:txBody>
          <a:bodyPr vert="horz" lIns="54864" tIns="0" rIns="54864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45920" y="3998038"/>
            <a:ext cx="768096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29566"/>
            <a:ext cx="2468880" cy="702183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29566"/>
            <a:ext cx="7223760" cy="702183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731520"/>
            <a:ext cx="8503920" cy="219456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3009343"/>
            <a:ext cx="8503920" cy="1811654"/>
          </a:xfrm>
        </p:spPr>
        <p:txBody>
          <a:bodyPr anchor="t"/>
          <a:lstStyle>
            <a:lvl1pPr marL="87782" indent="0" algn="l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9760" y="7700011"/>
            <a:ext cx="914400" cy="438150"/>
          </a:xfrm>
        </p:spPr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920240"/>
            <a:ext cx="4846320" cy="5431156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20240"/>
            <a:ext cx="4846320" cy="5431156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7660"/>
            <a:ext cx="9875520" cy="1371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42135"/>
            <a:ext cx="4848226" cy="901064"/>
          </a:xfrm>
        </p:spPr>
        <p:txBody>
          <a:bodyPr anchor="ctr"/>
          <a:lstStyle>
            <a:lvl1pPr marL="0" indent="0">
              <a:buNone/>
              <a:defRPr sz="2900" b="0" cap="all" baseline="0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31" y="1842135"/>
            <a:ext cx="4850130" cy="901064"/>
          </a:xfrm>
        </p:spPr>
        <p:txBody>
          <a:bodyPr anchor="ctr"/>
          <a:lstStyle>
            <a:lvl1pPr marL="0" indent="0">
              <a:buNone/>
              <a:defRPr sz="2900" b="0" cap="all" baseline="0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2834640"/>
            <a:ext cx="4848226" cy="451675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834640"/>
            <a:ext cx="4850130" cy="451675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7660"/>
            <a:ext cx="3609976" cy="139446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6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8640" y="1828800"/>
            <a:ext cx="3609976" cy="5522596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90060" y="327660"/>
            <a:ext cx="6134100" cy="7023736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4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731520"/>
            <a:ext cx="6583680" cy="626746"/>
          </a:xfrm>
        </p:spPr>
        <p:txBody>
          <a:bodyPr lIns="54864" rIns="54864" bIns="0" anchor="b">
            <a:sp3d prstMaterial="softEdge"/>
          </a:bodyPr>
          <a:lstStyle>
            <a:lvl1pPr algn="ctr">
              <a:buNone/>
              <a:defRPr sz="24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94560" y="2198370"/>
            <a:ext cx="6583680" cy="475488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8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0" y="1400145"/>
            <a:ext cx="6583680" cy="636422"/>
          </a:xfrm>
        </p:spPr>
        <p:txBody>
          <a:bodyPr lIns="54864" tIns="54864" rIns="54864" anchor="t"/>
          <a:lstStyle>
            <a:lvl1pPr marL="0" indent="0" algn="ctr"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48640" y="329566"/>
            <a:ext cx="9875520" cy="1371600"/>
          </a:xfrm>
          <a:prstGeom prst="rect">
            <a:avLst/>
          </a:prstGeom>
        </p:spPr>
        <p:txBody>
          <a:bodyPr vert="horz" lIns="109728" tIns="54864" rIns="109728" bIns="54864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48640" y="1920240"/>
            <a:ext cx="9875520" cy="5650992"/>
          </a:xfrm>
          <a:prstGeom prst="rect">
            <a:avLst/>
          </a:prstGeom>
        </p:spPr>
        <p:txBody>
          <a:bodyPr vert="horz" lIns="109728" tIns="54864" rIns="109728" bIns="5486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48640" y="7700011"/>
            <a:ext cx="2560320" cy="438150"/>
          </a:xfrm>
          <a:prstGeom prst="rect">
            <a:avLst/>
          </a:prstGeom>
        </p:spPr>
        <p:txBody>
          <a:bodyPr vert="horz" lIns="109728" tIns="54864" rIns="109728" bIns="54864" anchor="b"/>
          <a:lstStyle>
            <a:lvl1pPr algn="l" eaLnBrk="1" latinLnBrk="0" hangingPunct="1">
              <a:defRPr kumimoji="0" sz="14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FABB5F-9275-4ED5-BE91-F773EED5A50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749040" y="7700011"/>
            <a:ext cx="3474720" cy="438150"/>
          </a:xfrm>
          <a:prstGeom prst="rect">
            <a:avLst/>
          </a:prstGeom>
        </p:spPr>
        <p:txBody>
          <a:bodyPr vert="horz" lIns="109728" tIns="54864" rIns="109728" bIns="54864" anchor="b"/>
          <a:lstStyle>
            <a:lvl1pPr algn="ctr" eaLnBrk="1" latinLnBrk="0" hangingPunct="1">
              <a:defRPr kumimoji="0" sz="14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509760" y="7700011"/>
            <a:ext cx="914400" cy="438150"/>
          </a:xfrm>
          <a:prstGeom prst="rect">
            <a:avLst/>
          </a:prstGeom>
        </p:spPr>
        <p:txBody>
          <a:bodyPr vert="horz" lIns="0" tIns="54864" rIns="0" bIns="54864" anchor="b"/>
          <a:lstStyle>
            <a:lvl1pPr algn="r" eaLnBrk="1" latinLnBrk="0" hangingPunct="1">
              <a:defRPr kumimoji="0" sz="14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9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58368" indent="-493776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1042416" indent="-340157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432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indent="-219456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54403" indent="-219456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17750" indent="-219456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359152" indent="-219456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600554" indent="-219456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41955" indent="-219456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295400"/>
            <a:ext cx="8382000" cy="4114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3" tIns="54862" rIns="109723" bIns="54862" spcCol="0" rtlCol="0" anchor="ctr"/>
          <a:lstStyle/>
          <a:p>
            <a:pPr algn="ctr"/>
            <a:r>
              <a:rPr lang="en-US" sz="5400" dirty="0">
                <a:solidFill>
                  <a:schemeClr val="tx2">
                    <a:lumMod val="10000"/>
                  </a:schemeClr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ANCIENT 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CITIES</a:t>
            </a:r>
          </a:p>
          <a:p>
            <a:pPr algn="ctr"/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TEMPERATURES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Copperplate Gothic Bold" panose="020E07050202060204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07" y="1756162"/>
            <a:ext cx="10237117" cy="4692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6493" y="2384425"/>
            <a:ext cx="520700" cy="54292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756592" y="339903"/>
            <a:ext cx="9601202" cy="1565097"/>
          </a:xfrm>
          <a:prstGeom prst="roundRect">
            <a:avLst>
              <a:gd name="adj" fmla="val 767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32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the really big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ancient cities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sz="16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07" y="1756162"/>
            <a:ext cx="10237117" cy="4692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6493" y="2384425"/>
            <a:ext cx="520700" cy="54292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756592" y="339903"/>
            <a:ext cx="9601202" cy="1565097"/>
          </a:xfrm>
          <a:prstGeom prst="roundRect">
            <a:avLst>
              <a:gd name="adj" fmla="val 767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32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the really big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ancient cities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sz="16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371600" y="1066800"/>
            <a:ext cx="8382000" cy="609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did people choose to live in the past?)</a:t>
            </a:r>
          </a:p>
        </p:txBody>
      </p:sp>
    </p:spTree>
    <p:extLst>
      <p:ext uri="{BB962C8B-B14F-4D97-AF65-F5344CB8AC3E}">
        <p14:creationId xmlns:p14="http://schemas.microsoft.com/office/powerpoint/2010/main" val="201992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813" y="1306582"/>
            <a:ext cx="103327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12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09847" y="487291"/>
            <a:ext cx="3300153" cy="103490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BCE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813" y="1306582"/>
            <a:ext cx="103327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13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648200" y="304800"/>
            <a:ext cx="5687133" cy="819291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</a:t>
            </a:r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n-US" sz="29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9847" y="487291"/>
            <a:ext cx="3300153" cy="103490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BCE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813" y="1306582"/>
            <a:ext cx="103327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14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648200" y="304800"/>
            <a:ext cx="5687133" cy="81929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</a:t>
            </a:r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n-US" sz="29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9847" y="487291"/>
            <a:ext cx="3300153" cy="103490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BCE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813" y="1306582"/>
            <a:ext cx="103327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15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534733" y="3354145"/>
            <a:ext cx="1286256" cy="453422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962400" y="4373880"/>
            <a:ext cx="1975539" cy="701040"/>
          </a:xfrm>
          <a:prstGeom prst="wedgeRoundRectCallout">
            <a:avLst>
              <a:gd name="adj1" fmla="val 50349"/>
              <a:gd name="adj2" fmla="val -155528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big region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48200" y="304800"/>
            <a:ext cx="5687133" cy="81929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</a:t>
            </a:r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n-US" sz="29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847" y="487291"/>
            <a:ext cx="3300153" cy="103490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BCE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813" y="1306582"/>
            <a:ext cx="103327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16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534733" y="3354145"/>
            <a:ext cx="1286256" cy="453422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58200" y="3316506"/>
            <a:ext cx="381630" cy="460664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820989" y="4724400"/>
            <a:ext cx="1637211" cy="838200"/>
          </a:xfrm>
          <a:prstGeom prst="wedgeRoundRectCallout">
            <a:avLst>
              <a:gd name="adj1" fmla="val 60570"/>
              <a:gd name="adj2" fmla="val -178897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smaller  region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48200" y="304800"/>
            <a:ext cx="5687133" cy="81929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</a:t>
            </a:r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n-US" sz="29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847" y="487291"/>
            <a:ext cx="3300153" cy="103490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BCE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813" y="1306582"/>
            <a:ext cx="103327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534733" y="3354145"/>
            <a:ext cx="1286256" cy="453422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58200" y="3316506"/>
            <a:ext cx="381630" cy="460664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48203" y="7379663"/>
            <a:ext cx="10005752" cy="773737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ancient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spread evenly throughout the world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are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arranged in a line?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Describe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of the line.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8200" y="304800"/>
            <a:ext cx="5687133" cy="81929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</a:t>
            </a:r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n-US" sz="29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9847" y="487291"/>
            <a:ext cx="3300153" cy="103490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BCE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8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813" y="1306582"/>
            <a:ext cx="103327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18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534733" y="3354145"/>
            <a:ext cx="1286256" cy="453422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58200" y="3316506"/>
            <a:ext cx="381630" cy="460664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495544" y="3600450"/>
            <a:ext cx="3424428" cy="0"/>
          </a:xfrm>
          <a:prstGeom prst="line">
            <a:avLst/>
          </a:prstGeom>
          <a:ln w="63500">
            <a:solidFill>
              <a:srgbClr val="0099FF"/>
            </a:solidFill>
            <a:prstDash val="dash"/>
          </a:ln>
          <a:effectLst>
            <a:glow rad="1143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509847" y="487291"/>
            <a:ext cx="2346960" cy="103490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 BCE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8203" y="7379663"/>
            <a:ext cx="10005752" cy="773737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ancient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spread evenly throughout the world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are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arranged in a line?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Describe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of the line.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086600" y="4457700"/>
            <a:ext cx="2819400" cy="838200"/>
          </a:xfrm>
          <a:prstGeom prst="wedgeRoundRectCallout">
            <a:avLst>
              <a:gd name="adj1" fmla="val -46993"/>
              <a:gd name="adj2" fmla="val -148100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cities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close to this line.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48200" y="304800"/>
            <a:ext cx="5687133" cy="81929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</a:t>
            </a:r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n-US" sz="29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847" y="487291"/>
            <a:ext cx="3300153" cy="103490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BCE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813" y="1306582"/>
            <a:ext cx="103327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534733" y="3354145"/>
            <a:ext cx="1286256" cy="453422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58200" y="3316506"/>
            <a:ext cx="381630" cy="460664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495544" y="3600450"/>
            <a:ext cx="3424428" cy="0"/>
          </a:xfrm>
          <a:prstGeom prst="line">
            <a:avLst/>
          </a:prstGeom>
          <a:ln w="63500">
            <a:solidFill>
              <a:srgbClr val="0099FF"/>
            </a:solidFill>
            <a:prstDash val="dash"/>
          </a:ln>
          <a:effectLst>
            <a:glow rad="1143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9148" y="4217313"/>
            <a:ext cx="1426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Equator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074" y="3455059"/>
            <a:ext cx="1426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Tropic 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9901" y="4904997"/>
            <a:ext cx="1426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Tropic 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9847" y="487291"/>
            <a:ext cx="2346960" cy="103490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 BCE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8203" y="7379663"/>
            <a:ext cx="10005752" cy="773737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ancient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spread evenly throughout the world?  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Are they arranged in a line?   If so, describe the location of the line.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2788948" y="4904997"/>
            <a:ext cx="3870903" cy="1226016"/>
          </a:xfrm>
          <a:prstGeom prst="wedgeRoundRectCallout">
            <a:avLst>
              <a:gd name="adj1" fmla="val -64187"/>
              <a:gd name="adj2" fmla="val -61729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names of key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 </a:t>
            </a:r>
            <a:endParaRPr lang="en-US" sz="16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latitude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much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</a:t>
            </a:r>
          </a:p>
          <a:p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position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region </a:t>
            </a:r>
            <a:endParaRPr lang="en-US" sz="16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line that summarizes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pattern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648200" y="304800"/>
            <a:ext cx="5687133" cy="81929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</a:t>
            </a:r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n-US" sz="29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9847" y="487291"/>
            <a:ext cx="3300153" cy="103490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BCE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4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0332721" y="7680960"/>
            <a:ext cx="5829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96B1FA6-9EF4-4813-9D6C-1EDBCE12F802}" type="slidenum">
              <a:rPr lang="en-US" altLang="en-US">
                <a:latin typeface="Arial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>
              <a:latin typeface="Arial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991" y="176077"/>
            <a:ext cx="6457670" cy="2969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5406" y="314326"/>
            <a:ext cx="312420" cy="32575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219200" y="3566160"/>
            <a:ext cx="8382000" cy="4114800"/>
          </a:xfrm>
          <a:prstGeom prst="roundRect">
            <a:avLst>
              <a:gd name="adj" fmla="val 767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Background for Teachers</a:t>
            </a:r>
          </a:p>
          <a:p>
            <a:pPr algn="ctr">
              <a:defRPr/>
            </a:pPr>
            <a:endParaRPr lang="en-US" sz="1600" b="1" dirty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Content focus:  Ancient cities</a:t>
            </a:r>
          </a:p>
          <a:p>
            <a:pPr algn="ctr">
              <a:defRPr/>
            </a:pPr>
            <a:endParaRPr lang="en-US" sz="1600" b="1" dirty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Purposes:</a:t>
            </a:r>
          </a:p>
          <a:p>
            <a:pPr marL="548640" indent="-548640" algn="ctr">
              <a:buFontTx/>
              <a:buAutoNum type="arabicPeriod"/>
              <a:defRPr/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1. to </a:t>
            </a:r>
            <a:r>
              <a:rPr lang="en-US" sz="2400" dirty="0">
                <a:solidFill>
                  <a:prstClr val="black"/>
                </a:solidFill>
                <a:latin typeface="Arial" charset="0"/>
              </a:rPr>
              <a:t>increase skill in finding regions and patterns on maps</a:t>
            </a:r>
            <a:br>
              <a:rPr lang="en-US" sz="2400" dirty="0">
                <a:solidFill>
                  <a:prstClr val="black"/>
                </a:solidFill>
                <a:latin typeface="Arial" charset="0"/>
              </a:rPr>
            </a:b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2. to </a:t>
            </a:r>
            <a:r>
              <a:rPr lang="en-US" sz="2400" dirty="0">
                <a:solidFill>
                  <a:prstClr val="black"/>
                </a:solidFill>
                <a:latin typeface="Arial" charset="0"/>
              </a:rPr>
              <a:t>increase skill in describing 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spatial associations </a:t>
            </a:r>
            <a:r>
              <a:rPr lang="en-US" sz="24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Arial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{examples of human-environment 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interaction}</a:t>
            </a:r>
          </a:p>
        </p:txBody>
      </p:sp>
    </p:spTree>
    <p:extLst>
      <p:ext uri="{BB962C8B-B14F-4D97-AF65-F5344CB8AC3E}">
        <p14:creationId xmlns:p14="http://schemas.microsoft.com/office/powerpoint/2010/main" val="1427561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71" y="1264920"/>
            <a:ext cx="10351008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20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09846" y="487291"/>
            <a:ext cx="3300153" cy="1034904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71" y="1264920"/>
            <a:ext cx="10351008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21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86400" y="3339737"/>
            <a:ext cx="1169324" cy="412202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09846" y="487291"/>
            <a:ext cx="3300153" cy="1034904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251662" y="4343400"/>
            <a:ext cx="2819400" cy="609600"/>
          </a:xfrm>
          <a:prstGeom prst="wedgeRoundRectCallout">
            <a:avLst>
              <a:gd name="adj1" fmla="val 38643"/>
              <a:gd name="adj2" fmla="val -160510"/>
              <a:gd name="adj3" fmla="val 16667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 large region.</a:t>
            </a:r>
          </a:p>
        </p:txBody>
      </p:sp>
    </p:spTree>
    <p:extLst>
      <p:ext uri="{BB962C8B-B14F-4D97-AF65-F5344CB8AC3E}">
        <p14:creationId xmlns:p14="http://schemas.microsoft.com/office/powerpoint/2010/main" val="38197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71" y="1264920"/>
            <a:ext cx="10351008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22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86400" y="3339737"/>
            <a:ext cx="1169324" cy="412202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09846" y="487291"/>
            <a:ext cx="3300153" cy="1034904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210300" y="2209800"/>
            <a:ext cx="2819400" cy="609600"/>
          </a:xfrm>
          <a:prstGeom prst="wedgeRoundRectCallout">
            <a:avLst>
              <a:gd name="adj1" fmla="val 36457"/>
              <a:gd name="adj2" fmla="val 146232"/>
              <a:gd name="adj3" fmla="val 16667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smaller region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5181" y="3476623"/>
            <a:ext cx="370295" cy="310896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3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71" y="1264920"/>
            <a:ext cx="10351008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23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86400" y="3339737"/>
            <a:ext cx="1169324" cy="412202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09846" y="487291"/>
            <a:ext cx="3300153" cy="1034904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282412" y="5181600"/>
            <a:ext cx="1371600" cy="762000"/>
          </a:xfrm>
          <a:prstGeom prst="wedgeRoundRectCallout">
            <a:avLst>
              <a:gd name="adj1" fmla="val 96878"/>
              <a:gd name="adj2" fmla="val -239334"/>
              <a:gd name="adj3" fmla="val 16667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35181" y="3476623"/>
            <a:ext cx="370295" cy="310896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91400" y="4114800"/>
            <a:ext cx="457200" cy="457200"/>
          </a:xfrm>
          <a:prstGeom prst="ellipse">
            <a:avLst/>
          </a:prstGeom>
          <a:solidFill>
            <a:srgbClr val="92D050">
              <a:alpha val="47843"/>
            </a:srgbClr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b="1"/>
          </a:p>
        </p:txBody>
      </p:sp>
      <p:sp>
        <p:nvSpPr>
          <p:cNvPr id="12" name="Oval 11"/>
          <p:cNvSpPr/>
          <p:nvPr/>
        </p:nvSpPr>
        <p:spPr>
          <a:xfrm>
            <a:off x="7155951" y="3431740"/>
            <a:ext cx="457200" cy="457200"/>
          </a:xfrm>
          <a:prstGeom prst="ellipse">
            <a:avLst/>
          </a:prstGeom>
          <a:solidFill>
            <a:srgbClr val="92D050">
              <a:alpha val="47843"/>
            </a:srgbClr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b="1"/>
          </a:p>
        </p:txBody>
      </p:sp>
      <p:sp>
        <p:nvSpPr>
          <p:cNvPr id="17" name="Rounded Rectangular Callout 16"/>
          <p:cNvSpPr/>
          <p:nvPr/>
        </p:nvSpPr>
        <p:spPr>
          <a:xfrm>
            <a:off x="5011221" y="5029200"/>
            <a:ext cx="2362200" cy="1143000"/>
          </a:xfrm>
          <a:prstGeom prst="wedgeRoundRectCallout">
            <a:avLst>
              <a:gd name="adj1" fmla="val 58192"/>
              <a:gd name="adj2" fmla="val -102705"/>
              <a:gd name="adj3" fmla="val 16667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two are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far apart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 region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3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71" y="1264920"/>
            <a:ext cx="10351008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24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09846" y="487291"/>
            <a:ext cx="3300153" cy="1034904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8203" y="7379663"/>
            <a:ext cx="10005752" cy="773737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ancient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spread evenly throughout the world?  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Are they arranged in a line?   If so, describe the location of the line.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71" y="1264920"/>
            <a:ext cx="10351008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25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09846" y="487291"/>
            <a:ext cx="3300153" cy="1034904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8203" y="7379663"/>
            <a:ext cx="10005752" cy="773737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ancient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spread evenly throughout the world?  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Are they arranged in a line?   If so, describe the location of the line.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54350" y="3581809"/>
            <a:ext cx="3424428" cy="0"/>
          </a:xfrm>
          <a:prstGeom prst="line">
            <a:avLst/>
          </a:prstGeom>
          <a:ln w="63500">
            <a:solidFill>
              <a:srgbClr val="0099FF"/>
            </a:solidFill>
            <a:prstDash val="dash"/>
          </a:ln>
          <a:effectLst>
            <a:glow rad="1143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4267200" y="4343400"/>
            <a:ext cx="2819400" cy="838200"/>
          </a:xfrm>
          <a:prstGeom prst="wedgeRoundRectCallout">
            <a:avLst>
              <a:gd name="adj1" fmla="val 47753"/>
              <a:gd name="adj2" fmla="val -137068"/>
              <a:gd name="adj3" fmla="val 16667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cities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close to this line.</a:t>
            </a:r>
          </a:p>
        </p:txBody>
      </p:sp>
    </p:spTree>
    <p:extLst>
      <p:ext uri="{BB962C8B-B14F-4D97-AF65-F5344CB8AC3E}">
        <p14:creationId xmlns:p14="http://schemas.microsoft.com/office/powerpoint/2010/main" val="25576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71" y="1264920"/>
            <a:ext cx="10351008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391400" y="4114800"/>
            <a:ext cx="457200" cy="457200"/>
          </a:xfrm>
          <a:prstGeom prst="ellipse">
            <a:avLst/>
          </a:prstGeom>
          <a:solidFill>
            <a:srgbClr val="92D050">
              <a:alpha val="47843"/>
            </a:srgbClr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b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26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09846" y="487291"/>
            <a:ext cx="3300153" cy="1034904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8203" y="7379663"/>
            <a:ext cx="10005752" cy="773737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ancient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spread evenly throughout the world?  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Are they arranged in a line?   If so, describe the location of the line.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654350" y="3581809"/>
            <a:ext cx="3424428" cy="0"/>
          </a:xfrm>
          <a:prstGeom prst="line">
            <a:avLst/>
          </a:prstGeom>
          <a:ln w="63500">
            <a:solidFill>
              <a:srgbClr val="0099FF"/>
            </a:solidFill>
            <a:prstDash val="dash"/>
          </a:ln>
          <a:effectLst>
            <a:glow rad="1143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486400" y="3339737"/>
            <a:ext cx="1169324" cy="412202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535181" y="3476623"/>
            <a:ext cx="370295" cy="310896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4114800" y="4953000"/>
            <a:ext cx="3505200" cy="1685100"/>
          </a:xfrm>
          <a:prstGeom prst="wedgeRoundRectCallout">
            <a:avLst>
              <a:gd name="adj1" fmla="val 47309"/>
              <a:gd name="adj2" fmla="val -81916"/>
              <a:gd name="adj3" fmla="val 16667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city does not fit in</a:t>
            </a: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region or the pattern.</a:t>
            </a:r>
          </a:p>
          <a:p>
            <a:pPr algn="ctr"/>
            <a:endParaRPr lang="en-US" sz="8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became a trading center</a:t>
            </a: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people invented</a:t>
            </a: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ocean-going sailing ships.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71" y="1264920"/>
            <a:ext cx="10351008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391400" y="4114800"/>
            <a:ext cx="457200" cy="457200"/>
          </a:xfrm>
          <a:prstGeom prst="ellipse">
            <a:avLst/>
          </a:prstGeom>
          <a:solidFill>
            <a:srgbClr val="92D050">
              <a:alpha val="47843"/>
            </a:srgbClr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b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27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86400" y="3339737"/>
            <a:ext cx="1169324" cy="412202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535181" y="3476623"/>
            <a:ext cx="370295" cy="310896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09846" y="487291"/>
            <a:ext cx="3300153" cy="1034904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8203" y="7379663"/>
            <a:ext cx="10005752" cy="773737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ancient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spread evenly throughout the world?  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Are they arranged in a line?   If so, describe the location of the line.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366" y="1276350"/>
            <a:ext cx="10351009" cy="52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28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48203" y="7379663"/>
            <a:ext cx="10005752" cy="773737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ancient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spread evenly throughout the world?  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Are they arranged in a line?   If so, describe the location of the line.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9846" y="487291"/>
            <a:ext cx="3300153" cy="1034904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as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366" y="1276350"/>
            <a:ext cx="10351009" cy="52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535575" y="3296995"/>
            <a:ext cx="1169324" cy="453422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29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402241" y="3424430"/>
            <a:ext cx="468535" cy="340066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469418" y="3561261"/>
            <a:ext cx="3424428" cy="0"/>
          </a:xfrm>
          <a:prstGeom prst="line">
            <a:avLst/>
          </a:prstGeom>
          <a:ln w="63500">
            <a:solidFill>
              <a:srgbClr val="0099FF"/>
            </a:solidFill>
            <a:prstDash val="dash"/>
          </a:ln>
          <a:effectLst>
            <a:glow rad="1143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48203" y="7379663"/>
            <a:ext cx="10005752" cy="773737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ancient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spread evenly throughout the world?  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Are they arranged in a line?   If so, describe the location of the line.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9846" y="487291"/>
            <a:ext cx="3300153" cy="1034904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as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0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90600" y="533400"/>
            <a:ext cx="8915400" cy="7086600"/>
          </a:xfrm>
          <a:prstGeom prst="roundRect">
            <a:avLst>
              <a:gd name="adj" fmla="val 448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We will use 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simple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maps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about world history and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geography.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9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   Specifically, we will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92690" y="7417837"/>
            <a:ext cx="731520" cy="5486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C674BD-1EE6-497B-A377-EEC6C0A2D54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366" y="1276350"/>
            <a:ext cx="10351009" cy="52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535575" y="3296995"/>
            <a:ext cx="1169324" cy="453422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30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402241" y="3424430"/>
            <a:ext cx="468535" cy="340066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057400" y="3771900"/>
            <a:ext cx="457200" cy="457200"/>
          </a:xfrm>
          <a:prstGeom prst="ellipse">
            <a:avLst/>
          </a:prstGeom>
          <a:solidFill>
            <a:srgbClr val="92D050">
              <a:alpha val="47843"/>
            </a:srgbClr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b="1"/>
          </a:p>
        </p:txBody>
      </p:sp>
      <p:cxnSp>
        <p:nvCxnSpPr>
          <p:cNvPr id="24" name="Straight Connector 23"/>
          <p:cNvCxnSpPr/>
          <p:nvPr/>
        </p:nvCxnSpPr>
        <p:spPr>
          <a:xfrm>
            <a:off x="5469418" y="3561261"/>
            <a:ext cx="3424428" cy="0"/>
          </a:xfrm>
          <a:prstGeom prst="line">
            <a:avLst/>
          </a:prstGeom>
          <a:ln w="63500">
            <a:solidFill>
              <a:srgbClr val="00B050"/>
            </a:solidFill>
            <a:prstDash val="dash"/>
          </a:ln>
          <a:effectLst>
            <a:glow rad="1143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48203" y="7379663"/>
            <a:ext cx="10005752" cy="773737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ancient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spread evenly throughout the world?  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Are they arranged in a line?   If so, describe the location of the line.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8752" y="6638100"/>
            <a:ext cx="10005752" cy="6771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9846" y="487291"/>
            <a:ext cx="3300153" cy="1034904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as long </a:t>
            </a:r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752600" y="5029200"/>
            <a:ext cx="3228434" cy="838200"/>
          </a:xfrm>
          <a:prstGeom prst="wedgeRoundRectCallout">
            <a:avLst>
              <a:gd name="adj1" fmla="val -30158"/>
              <a:gd name="adj2" fmla="val -143197"/>
              <a:gd name="adj3" fmla="val 16667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notice this one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from the others?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1257300"/>
            <a:ext cx="10314432" cy="52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31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2400" y="487291"/>
            <a:ext cx="4953000" cy="10349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put all 3 maps together: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BCE, 100 CE, 500 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4876800"/>
            <a:ext cx="2667000" cy="18288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large numbers 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live </a:t>
            </a:r>
            <a:b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past? </a:t>
            </a:r>
            <a:endParaRPr lang="en-US" sz="20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1257300"/>
            <a:ext cx="10314432" cy="52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42966" y="3306364"/>
            <a:ext cx="3465576" cy="565265"/>
          </a:xfrm>
          <a:prstGeom prst="roundRect">
            <a:avLst/>
          </a:prstGeom>
          <a:noFill/>
          <a:ln w="635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32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2400" y="487291"/>
            <a:ext cx="4953000" cy="10349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put all 3 maps together: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BCE, 100 CE, 500 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4876800"/>
            <a:ext cx="2667000" cy="18288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large numbers 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live </a:t>
            </a:r>
            <a:b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past? </a:t>
            </a:r>
            <a:endParaRPr lang="en-US" sz="20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1257300"/>
            <a:ext cx="10314432" cy="52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42966" y="3306364"/>
            <a:ext cx="3465576" cy="565265"/>
          </a:xfrm>
          <a:prstGeom prst="roundRect">
            <a:avLst/>
          </a:prstGeom>
          <a:noFill/>
          <a:ln w="635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33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495544" y="3600450"/>
            <a:ext cx="3424428" cy="0"/>
          </a:xfrm>
          <a:prstGeom prst="line">
            <a:avLst/>
          </a:prstGeom>
          <a:ln w="63500">
            <a:solidFill>
              <a:srgbClr val="0099FF"/>
            </a:solidFill>
            <a:prstDash val="dash"/>
          </a:ln>
          <a:effectLst>
            <a:glow rad="1143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2400" y="487291"/>
            <a:ext cx="4953000" cy="10349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put all 3 maps together: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BCE, 100 CE, 500 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4876800"/>
            <a:ext cx="2667000" cy="18288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large numbers 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live </a:t>
            </a:r>
            <a:b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past? </a:t>
            </a:r>
            <a:endParaRPr lang="en-US" sz="20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1257300"/>
            <a:ext cx="10314432" cy="52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42966" y="3306364"/>
            <a:ext cx="3465576" cy="565265"/>
          </a:xfrm>
          <a:prstGeom prst="roundRect">
            <a:avLst/>
          </a:prstGeom>
          <a:noFill/>
          <a:ln w="635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34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495544" y="3600450"/>
            <a:ext cx="3424428" cy="0"/>
          </a:xfrm>
          <a:prstGeom prst="line">
            <a:avLst/>
          </a:prstGeom>
          <a:ln w="63500">
            <a:solidFill>
              <a:srgbClr val="0099FF"/>
            </a:solidFill>
            <a:prstDash val="dash"/>
          </a:ln>
          <a:effectLst>
            <a:glow rad="1143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2400" y="487291"/>
            <a:ext cx="4953000" cy="10349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put all 3 maps together: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BCE, 100 CE, 500 CE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4343400"/>
            <a:ext cx="5105400" cy="1600200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people choose to build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many of the ancient cities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such a small part of the world?</a:t>
            </a:r>
          </a:p>
        </p:txBody>
      </p:sp>
    </p:spTree>
    <p:extLst>
      <p:ext uri="{BB962C8B-B14F-4D97-AF65-F5344CB8AC3E}">
        <p14:creationId xmlns:p14="http://schemas.microsoft.com/office/powerpoint/2010/main" val="22742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739" y="1280714"/>
            <a:ext cx="10351009" cy="517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35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685800"/>
            <a:ext cx="5509954" cy="10349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map shows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(average for the whole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at different places)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739" y="1280714"/>
            <a:ext cx="10351009" cy="517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90600" y="5074578"/>
            <a:ext cx="1447800" cy="304800"/>
          </a:xfrm>
          <a:prstGeom prst="round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65686" y="5829300"/>
            <a:ext cx="1447800" cy="30480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36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219200" y="6629400"/>
            <a:ext cx="8458200" cy="128870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Warmest: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above 75 degrees with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box.</a:t>
            </a:r>
          </a:p>
          <a:p>
            <a:endParaRPr lang="en-US" sz="800" b="1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Warmest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below 45 degrees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27387" y="6939532"/>
            <a:ext cx="369013" cy="27709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927387" y="7344777"/>
            <a:ext cx="369013" cy="277091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648200" y="685800"/>
            <a:ext cx="5509954" cy="10349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map shows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(average for the whole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at different places)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7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739" y="1280714"/>
            <a:ext cx="10351009" cy="517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90600" y="5074578"/>
            <a:ext cx="1447800" cy="304800"/>
          </a:xfrm>
          <a:prstGeom prst="round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65686" y="5829300"/>
            <a:ext cx="1447800" cy="30480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37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674566" y="2116633"/>
            <a:ext cx="369013" cy="277091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951777" y="3908681"/>
            <a:ext cx="369013" cy="27709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219200" y="6629400"/>
            <a:ext cx="8458200" cy="128870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Warmest: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above 75 degrees with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box.</a:t>
            </a:r>
          </a:p>
          <a:p>
            <a:endParaRPr lang="en-US" sz="800" b="1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Warmest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below 45 degrees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box.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27387" y="6939532"/>
            <a:ext cx="369013" cy="27709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927387" y="7344777"/>
            <a:ext cx="369013" cy="277091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685800"/>
            <a:ext cx="5509954" cy="10349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map shows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(average for the whole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at different places)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74228" y="2819400"/>
            <a:ext cx="3048000" cy="6698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examples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355" y="1210056"/>
            <a:ext cx="10332721" cy="526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38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028238" y="4245155"/>
            <a:ext cx="125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Equator</a:t>
            </a:r>
            <a:endParaRPr lang="en-US" sz="1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6705600"/>
            <a:ext cx="8458200" cy="106010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vocabulary” to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what you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you color the places with high and low temperatures.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8200" y="685800"/>
            <a:ext cx="5509954" cy="10349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map shows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(color-coded according to the instructions).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0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355" y="1210056"/>
            <a:ext cx="10332721" cy="526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39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028238" y="4245155"/>
            <a:ext cx="125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Equator</a:t>
            </a:r>
            <a:endParaRPr lang="en-US" sz="1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6705600"/>
            <a:ext cx="8458200" cy="106010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vocabulary” to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what you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you color the places with high and low temperatures.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8200" y="685800"/>
            <a:ext cx="5509954" cy="10349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map shows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(color-coded according to the instructions).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568539" y="3632477"/>
            <a:ext cx="6780944" cy="1766155"/>
          </a:xfrm>
          <a:custGeom>
            <a:avLst/>
            <a:gdLst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503434 w 6780944"/>
              <a:gd name="connsiteY57" fmla="*/ 277402 h 1777429"/>
              <a:gd name="connsiteX58" fmla="*/ 441789 w 6780944"/>
              <a:gd name="connsiteY58" fmla="*/ 297950 h 1777429"/>
              <a:gd name="connsiteX59" fmla="*/ 410967 w 6780944"/>
              <a:gd name="connsiteY59" fmla="*/ 318499 h 1777429"/>
              <a:gd name="connsiteX60" fmla="*/ 349322 w 6780944"/>
              <a:gd name="connsiteY60" fmla="*/ 339047 h 1777429"/>
              <a:gd name="connsiteX61" fmla="*/ 318499 w 6780944"/>
              <a:gd name="connsiteY61" fmla="*/ 349321 h 1777429"/>
              <a:gd name="connsiteX62" fmla="*/ 246580 w 6780944"/>
              <a:gd name="connsiteY62" fmla="*/ 359595 h 1777429"/>
              <a:gd name="connsiteX63" fmla="*/ 174661 w 6780944"/>
              <a:gd name="connsiteY63" fmla="*/ 390418 h 1777429"/>
              <a:gd name="connsiteX64" fmla="*/ 102742 w 6780944"/>
              <a:gd name="connsiteY64" fmla="*/ 410966 h 1777429"/>
              <a:gd name="connsiteX65" fmla="*/ 71919 w 6780944"/>
              <a:gd name="connsiteY65" fmla="*/ 431514 h 1777429"/>
              <a:gd name="connsiteX66" fmla="*/ 20549 w 6780944"/>
              <a:gd name="connsiteY66" fmla="*/ 452063 h 1777429"/>
              <a:gd name="connsiteX67" fmla="*/ 0 w 6780944"/>
              <a:gd name="connsiteY67" fmla="*/ 472611 h 1777429"/>
              <a:gd name="connsiteX68" fmla="*/ 20549 w 6780944"/>
              <a:gd name="connsiteY68" fmla="*/ 575352 h 1777429"/>
              <a:gd name="connsiteX69" fmla="*/ 41097 w 6780944"/>
              <a:gd name="connsiteY69" fmla="*/ 606175 h 1777429"/>
              <a:gd name="connsiteX70" fmla="*/ 82194 w 6780944"/>
              <a:gd name="connsiteY70" fmla="*/ 698642 h 1777429"/>
              <a:gd name="connsiteX71" fmla="*/ 102742 w 6780944"/>
              <a:gd name="connsiteY71" fmla="*/ 719191 h 1777429"/>
              <a:gd name="connsiteX72" fmla="*/ 133564 w 6780944"/>
              <a:gd name="connsiteY72" fmla="*/ 729465 h 1777429"/>
              <a:gd name="connsiteX73" fmla="*/ 195209 w 6780944"/>
              <a:gd name="connsiteY73" fmla="*/ 780836 h 1777429"/>
              <a:gd name="connsiteX74" fmla="*/ 215758 w 6780944"/>
              <a:gd name="connsiteY74" fmla="*/ 801384 h 1777429"/>
              <a:gd name="connsiteX75" fmla="*/ 246580 w 6780944"/>
              <a:gd name="connsiteY75" fmla="*/ 811658 h 1777429"/>
              <a:gd name="connsiteX76" fmla="*/ 277403 w 6780944"/>
              <a:gd name="connsiteY76" fmla="*/ 842481 h 1777429"/>
              <a:gd name="connsiteX77" fmla="*/ 339048 w 6780944"/>
              <a:gd name="connsiteY77" fmla="*/ 863029 h 1777429"/>
              <a:gd name="connsiteX78" fmla="*/ 369870 w 6780944"/>
              <a:gd name="connsiteY78" fmla="*/ 873303 h 1777429"/>
              <a:gd name="connsiteX79" fmla="*/ 400692 w 6780944"/>
              <a:gd name="connsiteY79" fmla="*/ 893851 h 1777429"/>
              <a:gd name="connsiteX80" fmla="*/ 472612 w 6780944"/>
              <a:gd name="connsiteY80" fmla="*/ 914400 h 1777429"/>
              <a:gd name="connsiteX81" fmla="*/ 513708 w 6780944"/>
              <a:gd name="connsiteY81" fmla="*/ 934948 h 1777429"/>
              <a:gd name="connsiteX82" fmla="*/ 554805 w 6780944"/>
              <a:gd name="connsiteY82" fmla="*/ 945222 h 1777429"/>
              <a:gd name="connsiteX83" fmla="*/ 585627 w 6780944"/>
              <a:gd name="connsiteY83" fmla="*/ 955496 h 1777429"/>
              <a:gd name="connsiteX84" fmla="*/ 606176 w 6780944"/>
              <a:gd name="connsiteY84" fmla="*/ 976045 h 1777429"/>
              <a:gd name="connsiteX85" fmla="*/ 667821 w 6780944"/>
              <a:gd name="connsiteY85" fmla="*/ 996593 h 1777429"/>
              <a:gd name="connsiteX86" fmla="*/ 698643 w 6780944"/>
              <a:gd name="connsiteY86" fmla="*/ 1089060 h 1777429"/>
              <a:gd name="connsiteX87" fmla="*/ 708917 w 6780944"/>
              <a:gd name="connsiteY87" fmla="*/ 1119883 h 1777429"/>
              <a:gd name="connsiteX88" fmla="*/ 729465 w 6780944"/>
              <a:gd name="connsiteY88" fmla="*/ 1150705 h 1777429"/>
              <a:gd name="connsiteX89" fmla="*/ 750014 w 6780944"/>
              <a:gd name="connsiteY89" fmla="*/ 1304818 h 1777429"/>
              <a:gd name="connsiteX90" fmla="*/ 760288 w 6780944"/>
              <a:gd name="connsiteY90" fmla="*/ 1345914 h 1777429"/>
              <a:gd name="connsiteX91" fmla="*/ 780836 w 6780944"/>
              <a:gd name="connsiteY91" fmla="*/ 1551397 h 1777429"/>
              <a:gd name="connsiteX92" fmla="*/ 791110 w 6780944"/>
              <a:gd name="connsiteY92" fmla="*/ 1582220 h 1777429"/>
              <a:gd name="connsiteX93" fmla="*/ 811659 w 6780944"/>
              <a:gd name="connsiteY93" fmla="*/ 1613042 h 1777429"/>
              <a:gd name="connsiteX94" fmla="*/ 852755 w 6780944"/>
              <a:gd name="connsiteY94" fmla="*/ 1695236 h 1777429"/>
              <a:gd name="connsiteX95" fmla="*/ 904126 w 6780944"/>
              <a:gd name="connsiteY95" fmla="*/ 1756881 h 1777429"/>
              <a:gd name="connsiteX96" fmla="*/ 965771 w 6780944"/>
              <a:gd name="connsiteY96" fmla="*/ 1777429 h 1777429"/>
              <a:gd name="connsiteX97" fmla="*/ 1017142 w 6780944"/>
              <a:gd name="connsiteY97" fmla="*/ 1736332 h 1777429"/>
              <a:gd name="connsiteX98" fmla="*/ 1027416 w 6780944"/>
              <a:gd name="connsiteY98" fmla="*/ 1705510 h 1777429"/>
              <a:gd name="connsiteX99" fmla="*/ 1068513 w 6780944"/>
              <a:gd name="connsiteY99" fmla="*/ 1664413 h 1777429"/>
              <a:gd name="connsiteX100" fmla="*/ 1089061 w 6780944"/>
              <a:gd name="connsiteY100" fmla="*/ 1633591 h 1777429"/>
              <a:gd name="connsiteX101" fmla="*/ 1212351 w 6780944"/>
              <a:gd name="connsiteY101" fmla="*/ 1541123 h 1777429"/>
              <a:gd name="connsiteX102" fmla="*/ 1253448 w 6780944"/>
              <a:gd name="connsiteY102" fmla="*/ 1530849 h 1777429"/>
              <a:gd name="connsiteX103" fmla="*/ 1284270 w 6780944"/>
              <a:gd name="connsiteY103" fmla="*/ 1510301 h 1777429"/>
              <a:gd name="connsiteX104" fmla="*/ 1366463 w 6780944"/>
              <a:gd name="connsiteY104" fmla="*/ 1489752 h 1777429"/>
              <a:gd name="connsiteX105" fmla="*/ 1407560 w 6780944"/>
              <a:gd name="connsiteY105" fmla="*/ 1479478 h 1777429"/>
              <a:gd name="connsiteX106" fmla="*/ 1510301 w 6780944"/>
              <a:gd name="connsiteY106" fmla="*/ 1458930 h 1777429"/>
              <a:gd name="connsiteX107" fmla="*/ 1551398 w 6780944"/>
              <a:gd name="connsiteY107" fmla="*/ 1448656 h 1777429"/>
              <a:gd name="connsiteX108" fmla="*/ 1777430 w 6780944"/>
              <a:gd name="connsiteY108" fmla="*/ 1438382 h 1777429"/>
              <a:gd name="connsiteX109" fmla="*/ 1839074 w 6780944"/>
              <a:gd name="connsiteY109" fmla="*/ 1428108 h 1777429"/>
              <a:gd name="connsiteX110" fmla="*/ 1880171 w 6780944"/>
              <a:gd name="connsiteY110" fmla="*/ 1417833 h 1777429"/>
              <a:gd name="connsiteX111" fmla="*/ 2167848 w 6780944"/>
              <a:gd name="connsiteY111" fmla="*/ 1407559 h 1777429"/>
              <a:gd name="connsiteX112" fmla="*/ 2743200 w 6780944"/>
              <a:gd name="connsiteY112" fmla="*/ 1407559 h 1777429"/>
              <a:gd name="connsiteX113" fmla="*/ 2815119 w 6780944"/>
              <a:gd name="connsiteY113" fmla="*/ 1438382 h 1777429"/>
              <a:gd name="connsiteX114" fmla="*/ 2969232 w 6780944"/>
              <a:gd name="connsiteY114" fmla="*/ 1469204 h 1777429"/>
              <a:gd name="connsiteX115" fmla="*/ 3113070 w 6780944"/>
              <a:gd name="connsiteY115" fmla="*/ 1458930 h 1777429"/>
              <a:gd name="connsiteX116" fmla="*/ 3215812 w 6780944"/>
              <a:gd name="connsiteY116" fmla="*/ 1428108 h 1777429"/>
              <a:gd name="connsiteX117" fmla="*/ 3267182 w 6780944"/>
              <a:gd name="connsiteY117" fmla="*/ 1417833 h 1777429"/>
              <a:gd name="connsiteX118" fmla="*/ 3339101 w 6780944"/>
              <a:gd name="connsiteY118" fmla="*/ 1356188 h 1777429"/>
              <a:gd name="connsiteX119" fmla="*/ 3411021 w 6780944"/>
              <a:gd name="connsiteY119" fmla="*/ 1315092 h 1777429"/>
              <a:gd name="connsiteX120" fmla="*/ 3441843 w 6780944"/>
              <a:gd name="connsiteY120" fmla="*/ 1284269 h 1777429"/>
              <a:gd name="connsiteX121" fmla="*/ 3482940 w 6780944"/>
              <a:gd name="connsiteY121" fmla="*/ 1253447 h 1777429"/>
              <a:gd name="connsiteX122" fmla="*/ 3544585 w 6780944"/>
              <a:gd name="connsiteY122" fmla="*/ 1232899 h 1777429"/>
              <a:gd name="connsiteX123" fmla="*/ 3647326 w 6780944"/>
              <a:gd name="connsiteY123" fmla="*/ 1202076 h 1777429"/>
              <a:gd name="connsiteX124" fmla="*/ 3708971 w 6780944"/>
              <a:gd name="connsiteY124" fmla="*/ 1181528 h 1777429"/>
              <a:gd name="connsiteX125" fmla="*/ 3801439 w 6780944"/>
              <a:gd name="connsiteY125" fmla="*/ 1160979 h 1777429"/>
              <a:gd name="connsiteX126" fmla="*/ 3832261 w 6780944"/>
              <a:gd name="connsiteY126" fmla="*/ 1150705 h 1777429"/>
              <a:gd name="connsiteX127" fmla="*/ 3965825 w 6780944"/>
              <a:gd name="connsiteY127" fmla="*/ 1130157 h 1777429"/>
              <a:gd name="connsiteX128" fmla="*/ 4017196 w 6780944"/>
              <a:gd name="connsiteY128" fmla="*/ 1119883 h 1777429"/>
              <a:gd name="connsiteX129" fmla="*/ 4048018 w 6780944"/>
              <a:gd name="connsiteY129" fmla="*/ 1099335 h 1777429"/>
              <a:gd name="connsiteX130" fmla="*/ 4068567 w 6780944"/>
              <a:gd name="connsiteY130" fmla="*/ 1037690 h 1777429"/>
              <a:gd name="connsiteX131" fmla="*/ 4058292 w 6780944"/>
              <a:gd name="connsiteY131" fmla="*/ 914400 h 1777429"/>
              <a:gd name="connsiteX132" fmla="*/ 3986373 w 6780944"/>
              <a:gd name="connsiteY132" fmla="*/ 873303 h 1777429"/>
              <a:gd name="connsiteX133" fmla="*/ 3924728 w 6780944"/>
              <a:gd name="connsiteY133" fmla="*/ 852755 h 1777429"/>
              <a:gd name="connsiteX134" fmla="*/ 3893906 w 6780944"/>
              <a:gd name="connsiteY134" fmla="*/ 842481 h 1777429"/>
              <a:gd name="connsiteX135" fmla="*/ 3791164 w 6780944"/>
              <a:gd name="connsiteY135" fmla="*/ 832206 h 1777429"/>
              <a:gd name="connsiteX136" fmla="*/ 3698697 w 6780944"/>
              <a:gd name="connsiteY136" fmla="*/ 780836 h 1777429"/>
              <a:gd name="connsiteX137" fmla="*/ 3637052 w 6780944"/>
              <a:gd name="connsiteY137" fmla="*/ 708917 h 1777429"/>
              <a:gd name="connsiteX138" fmla="*/ 3667874 w 6780944"/>
              <a:gd name="connsiteY138" fmla="*/ 595901 h 1777429"/>
              <a:gd name="connsiteX139" fmla="*/ 3729519 w 6780944"/>
              <a:gd name="connsiteY139" fmla="*/ 575352 h 1777429"/>
              <a:gd name="connsiteX140" fmla="*/ 3863083 w 6780944"/>
              <a:gd name="connsiteY140" fmla="*/ 554804 h 1777429"/>
              <a:gd name="connsiteX141" fmla="*/ 4058292 w 6780944"/>
              <a:gd name="connsiteY141" fmla="*/ 544530 h 1777429"/>
              <a:gd name="connsiteX142" fmla="*/ 4407614 w 6780944"/>
              <a:gd name="connsiteY142" fmla="*/ 554804 h 1777429"/>
              <a:gd name="connsiteX143" fmla="*/ 4582274 w 6780944"/>
              <a:gd name="connsiteY143" fmla="*/ 585627 h 1777429"/>
              <a:gd name="connsiteX144" fmla="*/ 4685016 w 6780944"/>
              <a:gd name="connsiteY144" fmla="*/ 626723 h 1777429"/>
              <a:gd name="connsiteX145" fmla="*/ 4715839 w 6780944"/>
              <a:gd name="connsiteY145" fmla="*/ 636997 h 1777429"/>
              <a:gd name="connsiteX146" fmla="*/ 4808306 w 6780944"/>
              <a:gd name="connsiteY146" fmla="*/ 647272 h 1777429"/>
              <a:gd name="connsiteX147" fmla="*/ 4880225 w 6780944"/>
              <a:gd name="connsiteY147" fmla="*/ 678094 h 1777429"/>
              <a:gd name="connsiteX148" fmla="*/ 4911048 w 6780944"/>
              <a:gd name="connsiteY148" fmla="*/ 698642 h 1777429"/>
              <a:gd name="connsiteX149" fmla="*/ 4972692 w 6780944"/>
              <a:gd name="connsiteY149" fmla="*/ 729465 h 1777429"/>
              <a:gd name="connsiteX150" fmla="*/ 5034337 w 6780944"/>
              <a:gd name="connsiteY150" fmla="*/ 750013 h 1777429"/>
              <a:gd name="connsiteX151" fmla="*/ 5116531 w 6780944"/>
              <a:gd name="connsiteY151" fmla="*/ 791110 h 1777429"/>
              <a:gd name="connsiteX152" fmla="*/ 5219272 w 6780944"/>
              <a:gd name="connsiteY152" fmla="*/ 832206 h 1777429"/>
              <a:gd name="connsiteX153" fmla="*/ 5250095 w 6780944"/>
              <a:gd name="connsiteY153" fmla="*/ 852755 h 1777429"/>
              <a:gd name="connsiteX154" fmla="*/ 5311740 w 6780944"/>
              <a:gd name="connsiteY154" fmla="*/ 873303 h 1777429"/>
              <a:gd name="connsiteX155" fmla="*/ 5393933 w 6780944"/>
              <a:gd name="connsiteY155" fmla="*/ 914400 h 1777429"/>
              <a:gd name="connsiteX156" fmla="*/ 5435030 w 6780944"/>
              <a:gd name="connsiteY156" fmla="*/ 945222 h 1777429"/>
              <a:gd name="connsiteX157" fmla="*/ 5496674 w 6780944"/>
              <a:gd name="connsiteY157" fmla="*/ 986319 h 1777429"/>
              <a:gd name="connsiteX158" fmla="*/ 5568594 w 6780944"/>
              <a:gd name="connsiteY158" fmla="*/ 1037690 h 1777429"/>
              <a:gd name="connsiteX159" fmla="*/ 5589142 w 6780944"/>
              <a:gd name="connsiteY159" fmla="*/ 1068512 h 1777429"/>
              <a:gd name="connsiteX160" fmla="*/ 5619964 w 6780944"/>
              <a:gd name="connsiteY160" fmla="*/ 1078786 h 1777429"/>
              <a:gd name="connsiteX161" fmla="*/ 5661061 w 6780944"/>
              <a:gd name="connsiteY161" fmla="*/ 1109609 h 1777429"/>
              <a:gd name="connsiteX162" fmla="*/ 5712432 w 6780944"/>
              <a:gd name="connsiteY162" fmla="*/ 1140431 h 1777429"/>
              <a:gd name="connsiteX163" fmla="*/ 5743254 w 6780944"/>
              <a:gd name="connsiteY163" fmla="*/ 1171254 h 1777429"/>
              <a:gd name="connsiteX164" fmla="*/ 5876818 w 6780944"/>
              <a:gd name="connsiteY164" fmla="*/ 1222624 h 1777429"/>
              <a:gd name="connsiteX165" fmla="*/ 6000108 w 6780944"/>
              <a:gd name="connsiteY165" fmla="*/ 1284269 h 1777429"/>
              <a:gd name="connsiteX166" fmla="*/ 6061753 w 6780944"/>
              <a:gd name="connsiteY166" fmla="*/ 1304818 h 1777429"/>
              <a:gd name="connsiteX167" fmla="*/ 6133672 w 6780944"/>
              <a:gd name="connsiteY167" fmla="*/ 1335640 h 1777429"/>
              <a:gd name="connsiteX168" fmla="*/ 6185043 w 6780944"/>
              <a:gd name="connsiteY168" fmla="*/ 1356188 h 1777429"/>
              <a:gd name="connsiteX169" fmla="*/ 6287785 w 6780944"/>
              <a:gd name="connsiteY169" fmla="*/ 1376737 h 1777429"/>
              <a:gd name="connsiteX170" fmla="*/ 6318607 w 6780944"/>
              <a:gd name="connsiteY170" fmla="*/ 1397285 h 1777429"/>
              <a:gd name="connsiteX171" fmla="*/ 6349430 w 6780944"/>
              <a:gd name="connsiteY171" fmla="*/ 1407559 h 1777429"/>
              <a:gd name="connsiteX172" fmla="*/ 6493268 w 6780944"/>
              <a:gd name="connsiteY172" fmla="*/ 1438382 h 1777429"/>
              <a:gd name="connsiteX173" fmla="*/ 6657654 w 6780944"/>
              <a:gd name="connsiteY173" fmla="*/ 1428108 h 1777429"/>
              <a:gd name="connsiteX174" fmla="*/ 6688477 w 6780944"/>
              <a:gd name="connsiteY174" fmla="*/ 1376737 h 1777429"/>
              <a:gd name="connsiteX175" fmla="*/ 6698751 w 6780944"/>
              <a:gd name="connsiteY175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503434 w 6780944"/>
              <a:gd name="connsiteY57" fmla="*/ 277402 h 1777429"/>
              <a:gd name="connsiteX58" fmla="*/ 441789 w 6780944"/>
              <a:gd name="connsiteY58" fmla="*/ 297950 h 1777429"/>
              <a:gd name="connsiteX59" fmla="*/ 410967 w 6780944"/>
              <a:gd name="connsiteY59" fmla="*/ 318499 h 1777429"/>
              <a:gd name="connsiteX60" fmla="*/ 349322 w 6780944"/>
              <a:gd name="connsiteY60" fmla="*/ 339047 h 1777429"/>
              <a:gd name="connsiteX61" fmla="*/ 318499 w 6780944"/>
              <a:gd name="connsiteY61" fmla="*/ 349321 h 1777429"/>
              <a:gd name="connsiteX62" fmla="*/ 246580 w 6780944"/>
              <a:gd name="connsiteY62" fmla="*/ 359595 h 1777429"/>
              <a:gd name="connsiteX63" fmla="*/ 174661 w 6780944"/>
              <a:gd name="connsiteY63" fmla="*/ 390418 h 1777429"/>
              <a:gd name="connsiteX64" fmla="*/ 102742 w 6780944"/>
              <a:gd name="connsiteY64" fmla="*/ 410966 h 1777429"/>
              <a:gd name="connsiteX65" fmla="*/ 71919 w 6780944"/>
              <a:gd name="connsiteY65" fmla="*/ 431514 h 1777429"/>
              <a:gd name="connsiteX66" fmla="*/ 20549 w 6780944"/>
              <a:gd name="connsiteY66" fmla="*/ 452063 h 1777429"/>
              <a:gd name="connsiteX67" fmla="*/ 0 w 6780944"/>
              <a:gd name="connsiteY67" fmla="*/ 472611 h 1777429"/>
              <a:gd name="connsiteX68" fmla="*/ 20549 w 6780944"/>
              <a:gd name="connsiteY68" fmla="*/ 575352 h 1777429"/>
              <a:gd name="connsiteX69" fmla="*/ 41097 w 6780944"/>
              <a:gd name="connsiteY69" fmla="*/ 606175 h 1777429"/>
              <a:gd name="connsiteX70" fmla="*/ 82194 w 6780944"/>
              <a:gd name="connsiteY70" fmla="*/ 698642 h 1777429"/>
              <a:gd name="connsiteX71" fmla="*/ 102742 w 6780944"/>
              <a:gd name="connsiteY71" fmla="*/ 719191 h 1777429"/>
              <a:gd name="connsiteX72" fmla="*/ 133564 w 6780944"/>
              <a:gd name="connsiteY72" fmla="*/ 729465 h 1777429"/>
              <a:gd name="connsiteX73" fmla="*/ 195209 w 6780944"/>
              <a:gd name="connsiteY73" fmla="*/ 780836 h 1777429"/>
              <a:gd name="connsiteX74" fmla="*/ 215758 w 6780944"/>
              <a:gd name="connsiteY74" fmla="*/ 801384 h 1777429"/>
              <a:gd name="connsiteX75" fmla="*/ 246580 w 6780944"/>
              <a:gd name="connsiteY75" fmla="*/ 811658 h 1777429"/>
              <a:gd name="connsiteX76" fmla="*/ 277403 w 6780944"/>
              <a:gd name="connsiteY76" fmla="*/ 842481 h 1777429"/>
              <a:gd name="connsiteX77" fmla="*/ 339048 w 6780944"/>
              <a:gd name="connsiteY77" fmla="*/ 863029 h 1777429"/>
              <a:gd name="connsiteX78" fmla="*/ 369870 w 6780944"/>
              <a:gd name="connsiteY78" fmla="*/ 873303 h 1777429"/>
              <a:gd name="connsiteX79" fmla="*/ 400692 w 6780944"/>
              <a:gd name="connsiteY79" fmla="*/ 893851 h 1777429"/>
              <a:gd name="connsiteX80" fmla="*/ 472612 w 6780944"/>
              <a:gd name="connsiteY80" fmla="*/ 914400 h 1777429"/>
              <a:gd name="connsiteX81" fmla="*/ 513708 w 6780944"/>
              <a:gd name="connsiteY81" fmla="*/ 934948 h 1777429"/>
              <a:gd name="connsiteX82" fmla="*/ 554805 w 6780944"/>
              <a:gd name="connsiteY82" fmla="*/ 945222 h 1777429"/>
              <a:gd name="connsiteX83" fmla="*/ 585627 w 6780944"/>
              <a:gd name="connsiteY83" fmla="*/ 955496 h 1777429"/>
              <a:gd name="connsiteX84" fmla="*/ 606176 w 6780944"/>
              <a:gd name="connsiteY84" fmla="*/ 976045 h 1777429"/>
              <a:gd name="connsiteX85" fmla="*/ 667821 w 6780944"/>
              <a:gd name="connsiteY85" fmla="*/ 996593 h 1777429"/>
              <a:gd name="connsiteX86" fmla="*/ 698643 w 6780944"/>
              <a:gd name="connsiteY86" fmla="*/ 1089060 h 1777429"/>
              <a:gd name="connsiteX87" fmla="*/ 708917 w 6780944"/>
              <a:gd name="connsiteY87" fmla="*/ 1119883 h 1777429"/>
              <a:gd name="connsiteX88" fmla="*/ 729465 w 6780944"/>
              <a:gd name="connsiteY88" fmla="*/ 1150705 h 1777429"/>
              <a:gd name="connsiteX89" fmla="*/ 750014 w 6780944"/>
              <a:gd name="connsiteY89" fmla="*/ 1304818 h 1777429"/>
              <a:gd name="connsiteX90" fmla="*/ 760288 w 6780944"/>
              <a:gd name="connsiteY90" fmla="*/ 1345914 h 1777429"/>
              <a:gd name="connsiteX91" fmla="*/ 780836 w 6780944"/>
              <a:gd name="connsiteY91" fmla="*/ 1551397 h 1777429"/>
              <a:gd name="connsiteX92" fmla="*/ 791110 w 6780944"/>
              <a:gd name="connsiteY92" fmla="*/ 1582220 h 1777429"/>
              <a:gd name="connsiteX93" fmla="*/ 811659 w 6780944"/>
              <a:gd name="connsiteY93" fmla="*/ 1613042 h 1777429"/>
              <a:gd name="connsiteX94" fmla="*/ 852755 w 6780944"/>
              <a:gd name="connsiteY94" fmla="*/ 1695236 h 1777429"/>
              <a:gd name="connsiteX95" fmla="*/ 904126 w 6780944"/>
              <a:gd name="connsiteY95" fmla="*/ 1756881 h 1777429"/>
              <a:gd name="connsiteX96" fmla="*/ 965771 w 6780944"/>
              <a:gd name="connsiteY96" fmla="*/ 1777429 h 1777429"/>
              <a:gd name="connsiteX97" fmla="*/ 1017142 w 6780944"/>
              <a:gd name="connsiteY97" fmla="*/ 1736332 h 1777429"/>
              <a:gd name="connsiteX98" fmla="*/ 1027416 w 6780944"/>
              <a:gd name="connsiteY98" fmla="*/ 1705510 h 1777429"/>
              <a:gd name="connsiteX99" fmla="*/ 1068513 w 6780944"/>
              <a:gd name="connsiteY99" fmla="*/ 1664413 h 1777429"/>
              <a:gd name="connsiteX100" fmla="*/ 1089061 w 6780944"/>
              <a:gd name="connsiteY100" fmla="*/ 1633591 h 1777429"/>
              <a:gd name="connsiteX101" fmla="*/ 1212351 w 6780944"/>
              <a:gd name="connsiteY101" fmla="*/ 1541123 h 1777429"/>
              <a:gd name="connsiteX102" fmla="*/ 1253448 w 6780944"/>
              <a:gd name="connsiteY102" fmla="*/ 1530849 h 1777429"/>
              <a:gd name="connsiteX103" fmla="*/ 1284270 w 6780944"/>
              <a:gd name="connsiteY103" fmla="*/ 1510301 h 1777429"/>
              <a:gd name="connsiteX104" fmla="*/ 1366463 w 6780944"/>
              <a:gd name="connsiteY104" fmla="*/ 1489752 h 1777429"/>
              <a:gd name="connsiteX105" fmla="*/ 1407560 w 6780944"/>
              <a:gd name="connsiteY105" fmla="*/ 1479478 h 1777429"/>
              <a:gd name="connsiteX106" fmla="*/ 1510301 w 6780944"/>
              <a:gd name="connsiteY106" fmla="*/ 1458930 h 1777429"/>
              <a:gd name="connsiteX107" fmla="*/ 1551398 w 6780944"/>
              <a:gd name="connsiteY107" fmla="*/ 1448656 h 1777429"/>
              <a:gd name="connsiteX108" fmla="*/ 1777430 w 6780944"/>
              <a:gd name="connsiteY108" fmla="*/ 1438382 h 1777429"/>
              <a:gd name="connsiteX109" fmla="*/ 1839074 w 6780944"/>
              <a:gd name="connsiteY109" fmla="*/ 1428108 h 1777429"/>
              <a:gd name="connsiteX110" fmla="*/ 1880171 w 6780944"/>
              <a:gd name="connsiteY110" fmla="*/ 1417833 h 1777429"/>
              <a:gd name="connsiteX111" fmla="*/ 2167848 w 6780944"/>
              <a:gd name="connsiteY111" fmla="*/ 1407559 h 1777429"/>
              <a:gd name="connsiteX112" fmla="*/ 2743200 w 6780944"/>
              <a:gd name="connsiteY112" fmla="*/ 1407559 h 1777429"/>
              <a:gd name="connsiteX113" fmla="*/ 2815119 w 6780944"/>
              <a:gd name="connsiteY113" fmla="*/ 1438382 h 1777429"/>
              <a:gd name="connsiteX114" fmla="*/ 2969232 w 6780944"/>
              <a:gd name="connsiteY114" fmla="*/ 1469204 h 1777429"/>
              <a:gd name="connsiteX115" fmla="*/ 3113070 w 6780944"/>
              <a:gd name="connsiteY115" fmla="*/ 1458930 h 1777429"/>
              <a:gd name="connsiteX116" fmla="*/ 3215812 w 6780944"/>
              <a:gd name="connsiteY116" fmla="*/ 1428108 h 1777429"/>
              <a:gd name="connsiteX117" fmla="*/ 3267182 w 6780944"/>
              <a:gd name="connsiteY117" fmla="*/ 1417833 h 1777429"/>
              <a:gd name="connsiteX118" fmla="*/ 3339101 w 6780944"/>
              <a:gd name="connsiteY118" fmla="*/ 1356188 h 1777429"/>
              <a:gd name="connsiteX119" fmla="*/ 3411021 w 6780944"/>
              <a:gd name="connsiteY119" fmla="*/ 1315092 h 1777429"/>
              <a:gd name="connsiteX120" fmla="*/ 3441843 w 6780944"/>
              <a:gd name="connsiteY120" fmla="*/ 1284269 h 1777429"/>
              <a:gd name="connsiteX121" fmla="*/ 3482940 w 6780944"/>
              <a:gd name="connsiteY121" fmla="*/ 1253447 h 1777429"/>
              <a:gd name="connsiteX122" fmla="*/ 3544585 w 6780944"/>
              <a:gd name="connsiteY122" fmla="*/ 1232899 h 1777429"/>
              <a:gd name="connsiteX123" fmla="*/ 3647326 w 6780944"/>
              <a:gd name="connsiteY123" fmla="*/ 1202076 h 1777429"/>
              <a:gd name="connsiteX124" fmla="*/ 3708971 w 6780944"/>
              <a:gd name="connsiteY124" fmla="*/ 1181528 h 1777429"/>
              <a:gd name="connsiteX125" fmla="*/ 3801439 w 6780944"/>
              <a:gd name="connsiteY125" fmla="*/ 1160979 h 1777429"/>
              <a:gd name="connsiteX126" fmla="*/ 3832261 w 6780944"/>
              <a:gd name="connsiteY126" fmla="*/ 1150705 h 1777429"/>
              <a:gd name="connsiteX127" fmla="*/ 3965825 w 6780944"/>
              <a:gd name="connsiteY127" fmla="*/ 1130157 h 1777429"/>
              <a:gd name="connsiteX128" fmla="*/ 4017196 w 6780944"/>
              <a:gd name="connsiteY128" fmla="*/ 1119883 h 1777429"/>
              <a:gd name="connsiteX129" fmla="*/ 4048018 w 6780944"/>
              <a:gd name="connsiteY129" fmla="*/ 1099335 h 1777429"/>
              <a:gd name="connsiteX130" fmla="*/ 4068567 w 6780944"/>
              <a:gd name="connsiteY130" fmla="*/ 1037690 h 1777429"/>
              <a:gd name="connsiteX131" fmla="*/ 4058292 w 6780944"/>
              <a:gd name="connsiteY131" fmla="*/ 914400 h 1777429"/>
              <a:gd name="connsiteX132" fmla="*/ 3986373 w 6780944"/>
              <a:gd name="connsiteY132" fmla="*/ 873303 h 1777429"/>
              <a:gd name="connsiteX133" fmla="*/ 3924728 w 6780944"/>
              <a:gd name="connsiteY133" fmla="*/ 852755 h 1777429"/>
              <a:gd name="connsiteX134" fmla="*/ 3893906 w 6780944"/>
              <a:gd name="connsiteY134" fmla="*/ 842481 h 1777429"/>
              <a:gd name="connsiteX135" fmla="*/ 3791164 w 6780944"/>
              <a:gd name="connsiteY135" fmla="*/ 832206 h 1777429"/>
              <a:gd name="connsiteX136" fmla="*/ 3698697 w 6780944"/>
              <a:gd name="connsiteY136" fmla="*/ 780836 h 1777429"/>
              <a:gd name="connsiteX137" fmla="*/ 3637052 w 6780944"/>
              <a:gd name="connsiteY137" fmla="*/ 708917 h 1777429"/>
              <a:gd name="connsiteX138" fmla="*/ 3667874 w 6780944"/>
              <a:gd name="connsiteY138" fmla="*/ 595901 h 1777429"/>
              <a:gd name="connsiteX139" fmla="*/ 3729519 w 6780944"/>
              <a:gd name="connsiteY139" fmla="*/ 575352 h 1777429"/>
              <a:gd name="connsiteX140" fmla="*/ 3863083 w 6780944"/>
              <a:gd name="connsiteY140" fmla="*/ 554804 h 1777429"/>
              <a:gd name="connsiteX141" fmla="*/ 4058292 w 6780944"/>
              <a:gd name="connsiteY141" fmla="*/ 544530 h 1777429"/>
              <a:gd name="connsiteX142" fmla="*/ 4407614 w 6780944"/>
              <a:gd name="connsiteY142" fmla="*/ 554804 h 1777429"/>
              <a:gd name="connsiteX143" fmla="*/ 4582274 w 6780944"/>
              <a:gd name="connsiteY143" fmla="*/ 585627 h 1777429"/>
              <a:gd name="connsiteX144" fmla="*/ 4685016 w 6780944"/>
              <a:gd name="connsiteY144" fmla="*/ 626723 h 1777429"/>
              <a:gd name="connsiteX145" fmla="*/ 4715839 w 6780944"/>
              <a:gd name="connsiteY145" fmla="*/ 636997 h 1777429"/>
              <a:gd name="connsiteX146" fmla="*/ 4808306 w 6780944"/>
              <a:gd name="connsiteY146" fmla="*/ 647272 h 1777429"/>
              <a:gd name="connsiteX147" fmla="*/ 4880225 w 6780944"/>
              <a:gd name="connsiteY147" fmla="*/ 678094 h 1777429"/>
              <a:gd name="connsiteX148" fmla="*/ 4911048 w 6780944"/>
              <a:gd name="connsiteY148" fmla="*/ 698642 h 1777429"/>
              <a:gd name="connsiteX149" fmla="*/ 4972692 w 6780944"/>
              <a:gd name="connsiteY149" fmla="*/ 729465 h 1777429"/>
              <a:gd name="connsiteX150" fmla="*/ 5034337 w 6780944"/>
              <a:gd name="connsiteY150" fmla="*/ 750013 h 1777429"/>
              <a:gd name="connsiteX151" fmla="*/ 5116531 w 6780944"/>
              <a:gd name="connsiteY151" fmla="*/ 791110 h 1777429"/>
              <a:gd name="connsiteX152" fmla="*/ 5219272 w 6780944"/>
              <a:gd name="connsiteY152" fmla="*/ 832206 h 1777429"/>
              <a:gd name="connsiteX153" fmla="*/ 5250095 w 6780944"/>
              <a:gd name="connsiteY153" fmla="*/ 852755 h 1777429"/>
              <a:gd name="connsiteX154" fmla="*/ 5311740 w 6780944"/>
              <a:gd name="connsiteY154" fmla="*/ 873303 h 1777429"/>
              <a:gd name="connsiteX155" fmla="*/ 5393933 w 6780944"/>
              <a:gd name="connsiteY155" fmla="*/ 914400 h 1777429"/>
              <a:gd name="connsiteX156" fmla="*/ 5435030 w 6780944"/>
              <a:gd name="connsiteY156" fmla="*/ 945222 h 1777429"/>
              <a:gd name="connsiteX157" fmla="*/ 5496674 w 6780944"/>
              <a:gd name="connsiteY157" fmla="*/ 986319 h 1777429"/>
              <a:gd name="connsiteX158" fmla="*/ 5568594 w 6780944"/>
              <a:gd name="connsiteY158" fmla="*/ 1037690 h 1777429"/>
              <a:gd name="connsiteX159" fmla="*/ 5589142 w 6780944"/>
              <a:gd name="connsiteY159" fmla="*/ 1068512 h 1777429"/>
              <a:gd name="connsiteX160" fmla="*/ 5619964 w 6780944"/>
              <a:gd name="connsiteY160" fmla="*/ 1078786 h 1777429"/>
              <a:gd name="connsiteX161" fmla="*/ 5661061 w 6780944"/>
              <a:gd name="connsiteY161" fmla="*/ 1109609 h 1777429"/>
              <a:gd name="connsiteX162" fmla="*/ 5712432 w 6780944"/>
              <a:gd name="connsiteY162" fmla="*/ 1140431 h 1777429"/>
              <a:gd name="connsiteX163" fmla="*/ 5743254 w 6780944"/>
              <a:gd name="connsiteY163" fmla="*/ 1171254 h 1777429"/>
              <a:gd name="connsiteX164" fmla="*/ 5876818 w 6780944"/>
              <a:gd name="connsiteY164" fmla="*/ 1222624 h 1777429"/>
              <a:gd name="connsiteX165" fmla="*/ 6000108 w 6780944"/>
              <a:gd name="connsiteY165" fmla="*/ 1284269 h 1777429"/>
              <a:gd name="connsiteX166" fmla="*/ 6061753 w 6780944"/>
              <a:gd name="connsiteY166" fmla="*/ 1304818 h 1777429"/>
              <a:gd name="connsiteX167" fmla="*/ 6133672 w 6780944"/>
              <a:gd name="connsiteY167" fmla="*/ 1335640 h 1777429"/>
              <a:gd name="connsiteX168" fmla="*/ 6185043 w 6780944"/>
              <a:gd name="connsiteY168" fmla="*/ 1356188 h 1777429"/>
              <a:gd name="connsiteX169" fmla="*/ 6287785 w 6780944"/>
              <a:gd name="connsiteY169" fmla="*/ 1376737 h 1777429"/>
              <a:gd name="connsiteX170" fmla="*/ 6318607 w 6780944"/>
              <a:gd name="connsiteY170" fmla="*/ 1397285 h 1777429"/>
              <a:gd name="connsiteX171" fmla="*/ 6349430 w 6780944"/>
              <a:gd name="connsiteY171" fmla="*/ 1407559 h 1777429"/>
              <a:gd name="connsiteX172" fmla="*/ 6493268 w 6780944"/>
              <a:gd name="connsiteY172" fmla="*/ 1438382 h 1777429"/>
              <a:gd name="connsiteX173" fmla="*/ 6657654 w 6780944"/>
              <a:gd name="connsiteY173" fmla="*/ 1428108 h 1777429"/>
              <a:gd name="connsiteX174" fmla="*/ 6688477 w 6780944"/>
              <a:gd name="connsiteY174" fmla="*/ 1376737 h 1777429"/>
              <a:gd name="connsiteX175" fmla="*/ 6698751 w 6780944"/>
              <a:gd name="connsiteY175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503434 w 6780944"/>
              <a:gd name="connsiteY57" fmla="*/ 277402 h 1777429"/>
              <a:gd name="connsiteX58" fmla="*/ 441789 w 6780944"/>
              <a:gd name="connsiteY58" fmla="*/ 297950 h 1777429"/>
              <a:gd name="connsiteX59" fmla="*/ 410967 w 6780944"/>
              <a:gd name="connsiteY59" fmla="*/ 318499 h 1777429"/>
              <a:gd name="connsiteX60" fmla="*/ 349322 w 6780944"/>
              <a:gd name="connsiteY60" fmla="*/ 339047 h 1777429"/>
              <a:gd name="connsiteX61" fmla="*/ 318499 w 6780944"/>
              <a:gd name="connsiteY61" fmla="*/ 349321 h 1777429"/>
              <a:gd name="connsiteX62" fmla="*/ 246580 w 6780944"/>
              <a:gd name="connsiteY62" fmla="*/ 359595 h 1777429"/>
              <a:gd name="connsiteX63" fmla="*/ 102742 w 6780944"/>
              <a:gd name="connsiteY63" fmla="*/ 410966 h 1777429"/>
              <a:gd name="connsiteX64" fmla="*/ 71919 w 6780944"/>
              <a:gd name="connsiteY64" fmla="*/ 431514 h 1777429"/>
              <a:gd name="connsiteX65" fmla="*/ 20549 w 6780944"/>
              <a:gd name="connsiteY65" fmla="*/ 452063 h 1777429"/>
              <a:gd name="connsiteX66" fmla="*/ 0 w 6780944"/>
              <a:gd name="connsiteY66" fmla="*/ 472611 h 1777429"/>
              <a:gd name="connsiteX67" fmla="*/ 20549 w 6780944"/>
              <a:gd name="connsiteY67" fmla="*/ 575352 h 1777429"/>
              <a:gd name="connsiteX68" fmla="*/ 41097 w 6780944"/>
              <a:gd name="connsiteY68" fmla="*/ 606175 h 1777429"/>
              <a:gd name="connsiteX69" fmla="*/ 82194 w 6780944"/>
              <a:gd name="connsiteY69" fmla="*/ 698642 h 1777429"/>
              <a:gd name="connsiteX70" fmla="*/ 102742 w 6780944"/>
              <a:gd name="connsiteY70" fmla="*/ 719191 h 1777429"/>
              <a:gd name="connsiteX71" fmla="*/ 133564 w 6780944"/>
              <a:gd name="connsiteY71" fmla="*/ 729465 h 1777429"/>
              <a:gd name="connsiteX72" fmla="*/ 195209 w 6780944"/>
              <a:gd name="connsiteY72" fmla="*/ 780836 h 1777429"/>
              <a:gd name="connsiteX73" fmla="*/ 215758 w 6780944"/>
              <a:gd name="connsiteY73" fmla="*/ 801384 h 1777429"/>
              <a:gd name="connsiteX74" fmla="*/ 246580 w 6780944"/>
              <a:gd name="connsiteY74" fmla="*/ 811658 h 1777429"/>
              <a:gd name="connsiteX75" fmla="*/ 277403 w 6780944"/>
              <a:gd name="connsiteY75" fmla="*/ 842481 h 1777429"/>
              <a:gd name="connsiteX76" fmla="*/ 339048 w 6780944"/>
              <a:gd name="connsiteY76" fmla="*/ 863029 h 1777429"/>
              <a:gd name="connsiteX77" fmla="*/ 369870 w 6780944"/>
              <a:gd name="connsiteY77" fmla="*/ 873303 h 1777429"/>
              <a:gd name="connsiteX78" fmla="*/ 400692 w 6780944"/>
              <a:gd name="connsiteY78" fmla="*/ 893851 h 1777429"/>
              <a:gd name="connsiteX79" fmla="*/ 472612 w 6780944"/>
              <a:gd name="connsiteY79" fmla="*/ 914400 h 1777429"/>
              <a:gd name="connsiteX80" fmla="*/ 513708 w 6780944"/>
              <a:gd name="connsiteY80" fmla="*/ 934948 h 1777429"/>
              <a:gd name="connsiteX81" fmla="*/ 554805 w 6780944"/>
              <a:gd name="connsiteY81" fmla="*/ 945222 h 1777429"/>
              <a:gd name="connsiteX82" fmla="*/ 585627 w 6780944"/>
              <a:gd name="connsiteY82" fmla="*/ 955496 h 1777429"/>
              <a:gd name="connsiteX83" fmla="*/ 606176 w 6780944"/>
              <a:gd name="connsiteY83" fmla="*/ 976045 h 1777429"/>
              <a:gd name="connsiteX84" fmla="*/ 667821 w 6780944"/>
              <a:gd name="connsiteY84" fmla="*/ 996593 h 1777429"/>
              <a:gd name="connsiteX85" fmla="*/ 698643 w 6780944"/>
              <a:gd name="connsiteY85" fmla="*/ 1089060 h 1777429"/>
              <a:gd name="connsiteX86" fmla="*/ 708917 w 6780944"/>
              <a:gd name="connsiteY86" fmla="*/ 1119883 h 1777429"/>
              <a:gd name="connsiteX87" fmla="*/ 729465 w 6780944"/>
              <a:gd name="connsiteY87" fmla="*/ 1150705 h 1777429"/>
              <a:gd name="connsiteX88" fmla="*/ 750014 w 6780944"/>
              <a:gd name="connsiteY88" fmla="*/ 1304818 h 1777429"/>
              <a:gd name="connsiteX89" fmla="*/ 760288 w 6780944"/>
              <a:gd name="connsiteY89" fmla="*/ 1345914 h 1777429"/>
              <a:gd name="connsiteX90" fmla="*/ 780836 w 6780944"/>
              <a:gd name="connsiteY90" fmla="*/ 1551397 h 1777429"/>
              <a:gd name="connsiteX91" fmla="*/ 791110 w 6780944"/>
              <a:gd name="connsiteY91" fmla="*/ 1582220 h 1777429"/>
              <a:gd name="connsiteX92" fmla="*/ 811659 w 6780944"/>
              <a:gd name="connsiteY92" fmla="*/ 1613042 h 1777429"/>
              <a:gd name="connsiteX93" fmla="*/ 852755 w 6780944"/>
              <a:gd name="connsiteY93" fmla="*/ 1695236 h 1777429"/>
              <a:gd name="connsiteX94" fmla="*/ 904126 w 6780944"/>
              <a:gd name="connsiteY94" fmla="*/ 1756881 h 1777429"/>
              <a:gd name="connsiteX95" fmla="*/ 965771 w 6780944"/>
              <a:gd name="connsiteY95" fmla="*/ 1777429 h 1777429"/>
              <a:gd name="connsiteX96" fmla="*/ 1017142 w 6780944"/>
              <a:gd name="connsiteY96" fmla="*/ 1736332 h 1777429"/>
              <a:gd name="connsiteX97" fmla="*/ 1027416 w 6780944"/>
              <a:gd name="connsiteY97" fmla="*/ 1705510 h 1777429"/>
              <a:gd name="connsiteX98" fmla="*/ 1068513 w 6780944"/>
              <a:gd name="connsiteY98" fmla="*/ 1664413 h 1777429"/>
              <a:gd name="connsiteX99" fmla="*/ 1089061 w 6780944"/>
              <a:gd name="connsiteY99" fmla="*/ 1633591 h 1777429"/>
              <a:gd name="connsiteX100" fmla="*/ 1212351 w 6780944"/>
              <a:gd name="connsiteY100" fmla="*/ 1541123 h 1777429"/>
              <a:gd name="connsiteX101" fmla="*/ 1253448 w 6780944"/>
              <a:gd name="connsiteY101" fmla="*/ 1530849 h 1777429"/>
              <a:gd name="connsiteX102" fmla="*/ 1284270 w 6780944"/>
              <a:gd name="connsiteY102" fmla="*/ 1510301 h 1777429"/>
              <a:gd name="connsiteX103" fmla="*/ 1366463 w 6780944"/>
              <a:gd name="connsiteY103" fmla="*/ 1489752 h 1777429"/>
              <a:gd name="connsiteX104" fmla="*/ 1407560 w 6780944"/>
              <a:gd name="connsiteY104" fmla="*/ 1479478 h 1777429"/>
              <a:gd name="connsiteX105" fmla="*/ 1510301 w 6780944"/>
              <a:gd name="connsiteY105" fmla="*/ 1458930 h 1777429"/>
              <a:gd name="connsiteX106" fmla="*/ 1551398 w 6780944"/>
              <a:gd name="connsiteY106" fmla="*/ 1448656 h 1777429"/>
              <a:gd name="connsiteX107" fmla="*/ 1777430 w 6780944"/>
              <a:gd name="connsiteY107" fmla="*/ 1438382 h 1777429"/>
              <a:gd name="connsiteX108" fmla="*/ 1839074 w 6780944"/>
              <a:gd name="connsiteY108" fmla="*/ 1428108 h 1777429"/>
              <a:gd name="connsiteX109" fmla="*/ 1880171 w 6780944"/>
              <a:gd name="connsiteY109" fmla="*/ 1417833 h 1777429"/>
              <a:gd name="connsiteX110" fmla="*/ 2167848 w 6780944"/>
              <a:gd name="connsiteY110" fmla="*/ 1407559 h 1777429"/>
              <a:gd name="connsiteX111" fmla="*/ 2743200 w 6780944"/>
              <a:gd name="connsiteY111" fmla="*/ 1407559 h 1777429"/>
              <a:gd name="connsiteX112" fmla="*/ 2815119 w 6780944"/>
              <a:gd name="connsiteY112" fmla="*/ 1438382 h 1777429"/>
              <a:gd name="connsiteX113" fmla="*/ 2969232 w 6780944"/>
              <a:gd name="connsiteY113" fmla="*/ 1469204 h 1777429"/>
              <a:gd name="connsiteX114" fmla="*/ 3113070 w 6780944"/>
              <a:gd name="connsiteY114" fmla="*/ 1458930 h 1777429"/>
              <a:gd name="connsiteX115" fmla="*/ 3215812 w 6780944"/>
              <a:gd name="connsiteY115" fmla="*/ 1428108 h 1777429"/>
              <a:gd name="connsiteX116" fmla="*/ 3267182 w 6780944"/>
              <a:gd name="connsiteY116" fmla="*/ 1417833 h 1777429"/>
              <a:gd name="connsiteX117" fmla="*/ 3339101 w 6780944"/>
              <a:gd name="connsiteY117" fmla="*/ 1356188 h 1777429"/>
              <a:gd name="connsiteX118" fmla="*/ 3411021 w 6780944"/>
              <a:gd name="connsiteY118" fmla="*/ 1315092 h 1777429"/>
              <a:gd name="connsiteX119" fmla="*/ 3441843 w 6780944"/>
              <a:gd name="connsiteY119" fmla="*/ 1284269 h 1777429"/>
              <a:gd name="connsiteX120" fmla="*/ 3482940 w 6780944"/>
              <a:gd name="connsiteY120" fmla="*/ 1253447 h 1777429"/>
              <a:gd name="connsiteX121" fmla="*/ 3544585 w 6780944"/>
              <a:gd name="connsiteY121" fmla="*/ 1232899 h 1777429"/>
              <a:gd name="connsiteX122" fmla="*/ 3647326 w 6780944"/>
              <a:gd name="connsiteY122" fmla="*/ 1202076 h 1777429"/>
              <a:gd name="connsiteX123" fmla="*/ 3708971 w 6780944"/>
              <a:gd name="connsiteY123" fmla="*/ 1181528 h 1777429"/>
              <a:gd name="connsiteX124" fmla="*/ 3801439 w 6780944"/>
              <a:gd name="connsiteY124" fmla="*/ 1160979 h 1777429"/>
              <a:gd name="connsiteX125" fmla="*/ 3832261 w 6780944"/>
              <a:gd name="connsiteY125" fmla="*/ 1150705 h 1777429"/>
              <a:gd name="connsiteX126" fmla="*/ 3965825 w 6780944"/>
              <a:gd name="connsiteY126" fmla="*/ 1130157 h 1777429"/>
              <a:gd name="connsiteX127" fmla="*/ 4017196 w 6780944"/>
              <a:gd name="connsiteY127" fmla="*/ 1119883 h 1777429"/>
              <a:gd name="connsiteX128" fmla="*/ 4048018 w 6780944"/>
              <a:gd name="connsiteY128" fmla="*/ 1099335 h 1777429"/>
              <a:gd name="connsiteX129" fmla="*/ 4068567 w 6780944"/>
              <a:gd name="connsiteY129" fmla="*/ 1037690 h 1777429"/>
              <a:gd name="connsiteX130" fmla="*/ 4058292 w 6780944"/>
              <a:gd name="connsiteY130" fmla="*/ 914400 h 1777429"/>
              <a:gd name="connsiteX131" fmla="*/ 3986373 w 6780944"/>
              <a:gd name="connsiteY131" fmla="*/ 873303 h 1777429"/>
              <a:gd name="connsiteX132" fmla="*/ 3924728 w 6780944"/>
              <a:gd name="connsiteY132" fmla="*/ 852755 h 1777429"/>
              <a:gd name="connsiteX133" fmla="*/ 3893906 w 6780944"/>
              <a:gd name="connsiteY133" fmla="*/ 842481 h 1777429"/>
              <a:gd name="connsiteX134" fmla="*/ 3791164 w 6780944"/>
              <a:gd name="connsiteY134" fmla="*/ 832206 h 1777429"/>
              <a:gd name="connsiteX135" fmla="*/ 3698697 w 6780944"/>
              <a:gd name="connsiteY135" fmla="*/ 780836 h 1777429"/>
              <a:gd name="connsiteX136" fmla="*/ 3637052 w 6780944"/>
              <a:gd name="connsiteY136" fmla="*/ 708917 h 1777429"/>
              <a:gd name="connsiteX137" fmla="*/ 3667874 w 6780944"/>
              <a:gd name="connsiteY137" fmla="*/ 595901 h 1777429"/>
              <a:gd name="connsiteX138" fmla="*/ 3729519 w 6780944"/>
              <a:gd name="connsiteY138" fmla="*/ 575352 h 1777429"/>
              <a:gd name="connsiteX139" fmla="*/ 3863083 w 6780944"/>
              <a:gd name="connsiteY139" fmla="*/ 554804 h 1777429"/>
              <a:gd name="connsiteX140" fmla="*/ 4058292 w 6780944"/>
              <a:gd name="connsiteY140" fmla="*/ 544530 h 1777429"/>
              <a:gd name="connsiteX141" fmla="*/ 4407614 w 6780944"/>
              <a:gd name="connsiteY141" fmla="*/ 554804 h 1777429"/>
              <a:gd name="connsiteX142" fmla="*/ 4582274 w 6780944"/>
              <a:gd name="connsiteY142" fmla="*/ 585627 h 1777429"/>
              <a:gd name="connsiteX143" fmla="*/ 4685016 w 6780944"/>
              <a:gd name="connsiteY143" fmla="*/ 626723 h 1777429"/>
              <a:gd name="connsiteX144" fmla="*/ 4715839 w 6780944"/>
              <a:gd name="connsiteY144" fmla="*/ 636997 h 1777429"/>
              <a:gd name="connsiteX145" fmla="*/ 4808306 w 6780944"/>
              <a:gd name="connsiteY145" fmla="*/ 647272 h 1777429"/>
              <a:gd name="connsiteX146" fmla="*/ 4880225 w 6780944"/>
              <a:gd name="connsiteY146" fmla="*/ 678094 h 1777429"/>
              <a:gd name="connsiteX147" fmla="*/ 4911048 w 6780944"/>
              <a:gd name="connsiteY147" fmla="*/ 698642 h 1777429"/>
              <a:gd name="connsiteX148" fmla="*/ 4972692 w 6780944"/>
              <a:gd name="connsiteY148" fmla="*/ 729465 h 1777429"/>
              <a:gd name="connsiteX149" fmla="*/ 5034337 w 6780944"/>
              <a:gd name="connsiteY149" fmla="*/ 750013 h 1777429"/>
              <a:gd name="connsiteX150" fmla="*/ 5116531 w 6780944"/>
              <a:gd name="connsiteY150" fmla="*/ 791110 h 1777429"/>
              <a:gd name="connsiteX151" fmla="*/ 5219272 w 6780944"/>
              <a:gd name="connsiteY151" fmla="*/ 832206 h 1777429"/>
              <a:gd name="connsiteX152" fmla="*/ 5250095 w 6780944"/>
              <a:gd name="connsiteY152" fmla="*/ 852755 h 1777429"/>
              <a:gd name="connsiteX153" fmla="*/ 5311740 w 6780944"/>
              <a:gd name="connsiteY153" fmla="*/ 873303 h 1777429"/>
              <a:gd name="connsiteX154" fmla="*/ 5393933 w 6780944"/>
              <a:gd name="connsiteY154" fmla="*/ 914400 h 1777429"/>
              <a:gd name="connsiteX155" fmla="*/ 5435030 w 6780944"/>
              <a:gd name="connsiteY155" fmla="*/ 945222 h 1777429"/>
              <a:gd name="connsiteX156" fmla="*/ 5496674 w 6780944"/>
              <a:gd name="connsiteY156" fmla="*/ 986319 h 1777429"/>
              <a:gd name="connsiteX157" fmla="*/ 5568594 w 6780944"/>
              <a:gd name="connsiteY157" fmla="*/ 1037690 h 1777429"/>
              <a:gd name="connsiteX158" fmla="*/ 5589142 w 6780944"/>
              <a:gd name="connsiteY158" fmla="*/ 1068512 h 1777429"/>
              <a:gd name="connsiteX159" fmla="*/ 5619964 w 6780944"/>
              <a:gd name="connsiteY159" fmla="*/ 1078786 h 1777429"/>
              <a:gd name="connsiteX160" fmla="*/ 5661061 w 6780944"/>
              <a:gd name="connsiteY160" fmla="*/ 1109609 h 1777429"/>
              <a:gd name="connsiteX161" fmla="*/ 5712432 w 6780944"/>
              <a:gd name="connsiteY161" fmla="*/ 1140431 h 1777429"/>
              <a:gd name="connsiteX162" fmla="*/ 5743254 w 6780944"/>
              <a:gd name="connsiteY162" fmla="*/ 1171254 h 1777429"/>
              <a:gd name="connsiteX163" fmla="*/ 5876818 w 6780944"/>
              <a:gd name="connsiteY163" fmla="*/ 1222624 h 1777429"/>
              <a:gd name="connsiteX164" fmla="*/ 6000108 w 6780944"/>
              <a:gd name="connsiteY164" fmla="*/ 1284269 h 1777429"/>
              <a:gd name="connsiteX165" fmla="*/ 6061753 w 6780944"/>
              <a:gd name="connsiteY165" fmla="*/ 1304818 h 1777429"/>
              <a:gd name="connsiteX166" fmla="*/ 6133672 w 6780944"/>
              <a:gd name="connsiteY166" fmla="*/ 1335640 h 1777429"/>
              <a:gd name="connsiteX167" fmla="*/ 6185043 w 6780944"/>
              <a:gd name="connsiteY167" fmla="*/ 1356188 h 1777429"/>
              <a:gd name="connsiteX168" fmla="*/ 6287785 w 6780944"/>
              <a:gd name="connsiteY168" fmla="*/ 1376737 h 1777429"/>
              <a:gd name="connsiteX169" fmla="*/ 6318607 w 6780944"/>
              <a:gd name="connsiteY169" fmla="*/ 1397285 h 1777429"/>
              <a:gd name="connsiteX170" fmla="*/ 6349430 w 6780944"/>
              <a:gd name="connsiteY170" fmla="*/ 1407559 h 1777429"/>
              <a:gd name="connsiteX171" fmla="*/ 6493268 w 6780944"/>
              <a:gd name="connsiteY171" fmla="*/ 1438382 h 1777429"/>
              <a:gd name="connsiteX172" fmla="*/ 6657654 w 6780944"/>
              <a:gd name="connsiteY172" fmla="*/ 1428108 h 1777429"/>
              <a:gd name="connsiteX173" fmla="*/ 6688477 w 6780944"/>
              <a:gd name="connsiteY173" fmla="*/ 1376737 h 1777429"/>
              <a:gd name="connsiteX174" fmla="*/ 6698751 w 6780944"/>
              <a:gd name="connsiteY174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503434 w 6780944"/>
              <a:gd name="connsiteY57" fmla="*/ 277402 h 1777429"/>
              <a:gd name="connsiteX58" fmla="*/ 441789 w 6780944"/>
              <a:gd name="connsiteY58" fmla="*/ 297950 h 1777429"/>
              <a:gd name="connsiteX59" fmla="*/ 410967 w 6780944"/>
              <a:gd name="connsiteY59" fmla="*/ 318499 h 1777429"/>
              <a:gd name="connsiteX60" fmla="*/ 349322 w 6780944"/>
              <a:gd name="connsiteY60" fmla="*/ 339047 h 1777429"/>
              <a:gd name="connsiteX61" fmla="*/ 246580 w 6780944"/>
              <a:gd name="connsiteY61" fmla="*/ 359595 h 1777429"/>
              <a:gd name="connsiteX62" fmla="*/ 102742 w 6780944"/>
              <a:gd name="connsiteY62" fmla="*/ 410966 h 1777429"/>
              <a:gd name="connsiteX63" fmla="*/ 71919 w 6780944"/>
              <a:gd name="connsiteY63" fmla="*/ 431514 h 1777429"/>
              <a:gd name="connsiteX64" fmla="*/ 20549 w 6780944"/>
              <a:gd name="connsiteY64" fmla="*/ 452063 h 1777429"/>
              <a:gd name="connsiteX65" fmla="*/ 0 w 6780944"/>
              <a:gd name="connsiteY65" fmla="*/ 472611 h 1777429"/>
              <a:gd name="connsiteX66" fmla="*/ 20549 w 6780944"/>
              <a:gd name="connsiteY66" fmla="*/ 575352 h 1777429"/>
              <a:gd name="connsiteX67" fmla="*/ 41097 w 6780944"/>
              <a:gd name="connsiteY67" fmla="*/ 606175 h 1777429"/>
              <a:gd name="connsiteX68" fmla="*/ 82194 w 6780944"/>
              <a:gd name="connsiteY68" fmla="*/ 698642 h 1777429"/>
              <a:gd name="connsiteX69" fmla="*/ 102742 w 6780944"/>
              <a:gd name="connsiteY69" fmla="*/ 719191 h 1777429"/>
              <a:gd name="connsiteX70" fmla="*/ 133564 w 6780944"/>
              <a:gd name="connsiteY70" fmla="*/ 729465 h 1777429"/>
              <a:gd name="connsiteX71" fmla="*/ 195209 w 6780944"/>
              <a:gd name="connsiteY71" fmla="*/ 780836 h 1777429"/>
              <a:gd name="connsiteX72" fmla="*/ 215758 w 6780944"/>
              <a:gd name="connsiteY72" fmla="*/ 801384 h 1777429"/>
              <a:gd name="connsiteX73" fmla="*/ 246580 w 6780944"/>
              <a:gd name="connsiteY73" fmla="*/ 811658 h 1777429"/>
              <a:gd name="connsiteX74" fmla="*/ 277403 w 6780944"/>
              <a:gd name="connsiteY74" fmla="*/ 842481 h 1777429"/>
              <a:gd name="connsiteX75" fmla="*/ 339048 w 6780944"/>
              <a:gd name="connsiteY75" fmla="*/ 863029 h 1777429"/>
              <a:gd name="connsiteX76" fmla="*/ 369870 w 6780944"/>
              <a:gd name="connsiteY76" fmla="*/ 873303 h 1777429"/>
              <a:gd name="connsiteX77" fmla="*/ 400692 w 6780944"/>
              <a:gd name="connsiteY77" fmla="*/ 893851 h 1777429"/>
              <a:gd name="connsiteX78" fmla="*/ 472612 w 6780944"/>
              <a:gd name="connsiteY78" fmla="*/ 914400 h 1777429"/>
              <a:gd name="connsiteX79" fmla="*/ 513708 w 6780944"/>
              <a:gd name="connsiteY79" fmla="*/ 934948 h 1777429"/>
              <a:gd name="connsiteX80" fmla="*/ 554805 w 6780944"/>
              <a:gd name="connsiteY80" fmla="*/ 945222 h 1777429"/>
              <a:gd name="connsiteX81" fmla="*/ 585627 w 6780944"/>
              <a:gd name="connsiteY81" fmla="*/ 955496 h 1777429"/>
              <a:gd name="connsiteX82" fmla="*/ 606176 w 6780944"/>
              <a:gd name="connsiteY82" fmla="*/ 976045 h 1777429"/>
              <a:gd name="connsiteX83" fmla="*/ 667821 w 6780944"/>
              <a:gd name="connsiteY83" fmla="*/ 996593 h 1777429"/>
              <a:gd name="connsiteX84" fmla="*/ 698643 w 6780944"/>
              <a:gd name="connsiteY84" fmla="*/ 1089060 h 1777429"/>
              <a:gd name="connsiteX85" fmla="*/ 708917 w 6780944"/>
              <a:gd name="connsiteY85" fmla="*/ 1119883 h 1777429"/>
              <a:gd name="connsiteX86" fmla="*/ 729465 w 6780944"/>
              <a:gd name="connsiteY86" fmla="*/ 1150705 h 1777429"/>
              <a:gd name="connsiteX87" fmla="*/ 750014 w 6780944"/>
              <a:gd name="connsiteY87" fmla="*/ 1304818 h 1777429"/>
              <a:gd name="connsiteX88" fmla="*/ 760288 w 6780944"/>
              <a:gd name="connsiteY88" fmla="*/ 1345914 h 1777429"/>
              <a:gd name="connsiteX89" fmla="*/ 780836 w 6780944"/>
              <a:gd name="connsiteY89" fmla="*/ 1551397 h 1777429"/>
              <a:gd name="connsiteX90" fmla="*/ 791110 w 6780944"/>
              <a:gd name="connsiteY90" fmla="*/ 1582220 h 1777429"/>
              <a:gd name="connsiteX91" fmla="*/ 811659 w 6780944"/>
              <a:gd name="connsiteY91" fmla="*/ 1613042 h 1777429"/>
              <a:gd name="connsiteX92" fmla="*/ 852755 w 6780944"/>
              <a:gd name="connsiteY92" fmla="*/ 1695236 h 1777429"/>
              <a:gd name="connsiteX93" fmla="*/ 904126 w 6780944"/>
              <a:gd name="connsiteY93" fmla="*/ 1756881 h 1777429"/>
              <a:gd name="connsiteX94" fmla="*/ 965771 w 6780944"/>
              <a:gd name="connsiteY94" fmla="*/ 1777429 h 1777429"/>
              <a:gd name="connsiteX95" fmla="*/ 1017142 w 6780944"/>
              <a:gd name="connsiteY95" fmla="*/ 1736332 h 1777429"/>
              <a:gd name="connsiteX96" fmla="*/ 1027416 w 6780944"/>
              <a:gd name="connsiteY96" fmla="*/ 1705510 h 1777429"/>
              <a:gd name="connsiteX97" fmla="*/ 1068513 w 6780944"/>
              <a:gd name="connsiteY97" fmla="*/ 1664413 h 1777429"/>
              <a:gd name="connsiteX98" fmla="*/ 1089061 w 6780944"/>
              <a:gd name="connsiteY98" fmla="*/ 1633591 h 1777429"/>
              <a:gd name="connsiteX99" fmla="*/ 1212351 w 6780944"/>
              <a:gd name="connsiteY99" fmla="*/ 1541123 h 1777429"/>
              <a:gd name="connsiteX100" fmla="*/ 1253448 w 6780944"/>
              <a:gd name="connsiteY100" fmla="*/ 1530849 h 1777429"/>
              <a:gd name="connsiteX101" fmla="*/ 1284270 w 6780944"/>
              <a:gd name="connsiteY101" fmla="*/ 1510301 h 1777429"/>
              <a:gd name="connsiteX102" fmla="*/ 1366463 w 6780944"/>
              <a:gd name="connsiteY102" fmla="*/ 1489752 h 1777429"/>
              <a:gd name="connsiteX103" fmla="*/ 1407560 w 6780944"/>
              <a:gd name="connsiteY103" fmla="*/ 1479478 h 1777429"/>
              <a:gd name="connsiteX104" fmla="*/ 1510301 w 6780944"/>
              <a:gd name="connsiteY104" fmla="*/ 1458930 h 1777429"/>
              <a:gd name="connsiteX105" fmla="*/ 1551398 w 6780944"/>
              <a:gd name="connsiteY105" fmla="*/ 1448656 h 1777429"/>
              <a:gd name="connsiteX106" fmla="*/ 1777430 w 6780944"/>
              <a:gd name="connsiteY106" fmla="*/ 1438382 h 1777429"/>
              <a:gd name="connsiteX107" fmla="*/ 1839074 w 6780944"/>
              <a:gd name="connsiteY107" fmla="*/ 1428108 h 1777429"/>
              <a:gd name="connsiteX108" fmla="*/ 1880171 w 6780944"/>
              <a:gd name="connsiteY108" fmla="*/ 1417833 h 1777429"/>
              <a:gd name="connsiteX109" fmla="*/ 2167848 w 6780944"/>
              <a:gd name="connsiteY109" fmla="*/ 1407559 h 1777429"/>
              <a:gd name="connsiteX110" fmla="*/ 2743200 w 6780944"/>
              <a:gd name="connsiteY110" fmla="*/ 1407559 h 1777429"/>
              <a:gd name="connsiteX111" fmla="*/ 2815119 w 6780944"/>
              <a:gd name="connsiteY111" fmla="*/ 1438382 h 1777429"/>
              <a:gd name="connsiteX112" fmla="*/ 2969232 w 6780944"/>
              <a:gd name="connsiteY112" fmla="*/ 1469204 h 1777429"/>
              <a:gd name="connsiteX113" fmla="*/ 3113070 w 6780944"/>
              <a:gd name="connsiteY113" fmla="*/ 1458930 h 1777429"/>
              <a:gd name="connsiteX114" fmla="*/ 3215812 w 6780944"/>
              <a:gd name="connsiteY114" fmla="*/ 1428108 h 1777429"/>
              <a:gd name="connsiteX115" fmla="*/ 3267182 w 6780944"/>
              <a:gd name="connsiteY115" fmla="*/ 1417833 h 1777429"/>
              <a:gd name="connsiteX116" fmla="*/ 3339101 w 6780944"/>
              <a:gd name="connsiteY116" fmla="*/ 1356188 h 1777429"/>
              <a:gd name="connsiteX117" fmla="*/ 3411021 w 6780944"/>
              <a:gd name="connsiteY117" fmla="*/ 1315092 h 1777429"/>
              <a:gd name="connsiteX118" fmla="*/ 3441843 w 6780944"/>
              <a:gd name="connsiteY118" fmla="*/ 1284269 h 1777429"/>
              <a:gd name="connsiteX119" fmla="*/ 3482940 w 6780944"/>
              <a:gd name="connsiteY119" fmla="*/ 1253447 h 1777429"/>
              <a:gd name="connsiteX120" fmla="*/ 3544585 w 6780944"/>
              <a:gd name="connsiteY120" fmla="*/ 1232899 h 1777429"/>
              <a:gd name="connsiteX121" fmla="*/ 3647326 w 6780944"/>
              <a:gd name="connsiteY121" fmla="*/ 1202076 h 1777429"/>
              <a:gd name="connsiteX122" fmla="*/ 3708971 w 6780944"/>
              <a:gd name="connsiteY122" fmla="*/ 1181528 h 1777429"/>
              <a:gd name="connsiteX123" fmla="*/ 3801439 w 6780944"/>
              <a:gd name="connsiteY123" fmla="*/ 1160979 h 1777429"/>
              <a:gd name="connsiteX124" fmla="*/ 3832261 w 6780944"/>
              <a:gd name="connsiteY124" fmla="*/ 1150705 h 1777429"/>
              <a:gd name="connsiteX125" fmla="*/ 3965825 w 6780944"/>
              <a:gd name="connsiteY125" fmla="*/ 1130157 h 1777429"/>
              <a:gd name="connsiteX126" fmla="*/ 4017196 w 6780944"/>
              <a:gd name="connsiteY126" fmla="*/ 1119883 h 1777429"/>
              <a:gd name="connsiteX127" fmla="*/ 4048018 w 6780944"/>
              <a:gd name="connsiteY127" fmla="*/ 1099335 h 1777429"/>
              <a:gd name="connsiteX128" fmla="*/ 4068567 w 6780944"/>
              <a:gd name="connsiteY128" fmla="*/ 1037690 h 1777429"/>
              <a:gd name="connsiteX129" fmla="*/ 4058292 w 6780944"/>
              <a:gd name="connsiteY129" fmla="*/ 914400 h 1777429"/>
              <a:gd name="connsiteX130" fmla="*/ 3986373 w 6780944"/>
              <a:gd name="connsiteY130" fmla="*/ 873303 h 1777429"/>
              <a:gd name="connsiteX131" fmla="*/ 3924728 w 6780944"/>
              <a:gd name="connsiteY131" fmla="*/ 852755 h 1777429"/>
              <a:gd name="connsiteX132" fmla="*/ 3893906 w 6780944"/>
              <a:gd name="connsiteY132" fmla="*/ 842481 h 1777429"/>
              <a:gd name="connsiteX133" fmla="*/ 3791164 w 6780944"/>
              <a:gd name="connsiteY133" fmla="*/ 832206 h 1777429"/>
              <a:gd name="connsiteX134" fmla="*/ 3698697 w 6780944"/>
              <a:gd name="connsiteY134" fmla="*/ 780836 h 1777429"/>
              <a:gd name="connsiteX135" fmla="*/ 3637052 w 6780944"/>
              <a:gd name="connsiteY135" fmla="*/ 708917 h 1777429"/>
              <a:gd name="connsiteX136" fmla="*/ 3667874 w 6780944"/>
              <a:gd name="connsiteY136" fmla="*/ 595901 h 1777429"/>
              <a:gd name="connsiteX137" fmla="*/ 3729519 w 6780944"/>
              <a:gd name="connsiteY137" fmla="*/ 575352 h 1777429"/>
              <a:gd name="connsiteX138" fmla="*/ 3863083 w 6780944"/>
              <a:gd name="connsiteY138" fmla="*/ 554804 h 1777429"/>
              <a:gd name="connsiteX139" fmla="*/ 4058292 w 6780944"/>
              <a:gd name="connsiteY139" fmla="*/ 544530 h 1777429"/>
              <a:gd name="connsiteX140" fmla="*/ 4407614 w 6780944"/>
              <a:gd name="connsiteY140" fmla="*/ 554804 h 1777429"/>
              <a:gd name="connsiteX141" fmla="*/ 4582274 w 6780944"/>
              <a:gd name="connsiteY141" fmla="*/ 585627 h 1777429"/>
              <a:gd name="connsiteX142" fmla="*/ 4685016 w 6780944"/>
              <a:gd name="connsiteY142" fmla="*/ 626723 h 1777429"/>
              <a:gd name="connsiteX143" fmla="*/ 4715839 w 6780944"/>
              <a:gd name="connsiteY143" fmla="*/ 636997 h 1777429"/>
              <a:gd name="connsiteX144" fmla="*/ 4808306 w 6780944"/>
              <a:gd name="connsiteY144" fmla="*/ 647272 h 1777429"/>
              <a:gd name="connsiteX145" fmla="*/ 4880225 w 6780944"/>
              <a:gd name="connsiteY145" fmla="*/ 678094 h 1777429"/>
              <a:gd name="connsiteX146" fmla="*/ 4911048 w 6780944"/>
              <a:gd name="connsiteY146" fmla="*/ 698642 h 1777429"/>
              <a:gd name="connsiteX147" fmla="*/ 4972692 w 6780944"/>
              <a:gd name="connsiteY147" fmla="*/ 729465 h 1777429"/>
              <a:gd name="connsiteX148" fmla="*/ 5034337 w 6780944"/>
              <a:gd name="connsiteY148" fmla="*/ 750013 h 1777429"/>
              <a:gd name="connsiteX149" fmla="*/ 5116531 w 6780944"/>
              <a:gd name="connsiteY149" fmla="*/ 791110 h 1777429"/>
              <a:gd name="connsiteX150" fmla="*/ 5219272 w 6780944"/>
              <a:gd name="connsiteY150" fmla="*/ 832206 h 1777429"/>
              <a:gd name="connsiteX151" fmla="*/ 5250095 w 6780944"/>
              <a:gd name="connsiteY151" fmla="*/ 852755 h 1777429"/>
              <a:gd name="connsiteX152" fmla="*/ 5311740 w 6780944"/>
              <a:gd name="connsiteY152" fmla="*/ 873303 h 1777429"/>
              <a:gd name="connsiteX153" fmla="*/ 5393933 w 6780944"/>
              <a:gd name="connsiteY153" fmla="*/ 914400 h 1777429"/>
              <a:gd name="connsiteX154" fmla="*/ 5435030 w 6780944"/>
              <a:gd name="connsiteY154" fmla="*/ 945222 h 1777429"/>
              <a:gd name="connsiteX155" fmla="*/ 5496674 w 6780944"/>
              <a:gd name="connsiteY155" fmla="*/ 986319 h 1777429"/>
              <a:gd name="connsiteX156" fmla="*/ 5568594 w 6780944"/>
              <a:gd name="connsiteY156" fmla="*/ 1037690 h 1777429"/>
              <a:gd name="connsiteX157" fmla="*/ 5589142 w 6780944"/>
              <a:gd name="connsiteY157" fmla="*/ 1068512 h 1777429"/>
              <a:gd name="connsiteX158" fmla="*/ 5619964 w 6780944"/>
              <a:gd name="connsiteY158" fmla="*/ 1078786 h 1777429"/>
              <a:gd name="connsiteX159" fmla="*/ 5661061 w 6780944"/>
              <a:gd name="connsiteY159" fmla="*/ 1109609 h 1777429"/>
              <a:gd name="connsiteX160" fmla="*/ 5712432 w 6780944"/>
              <a:gd name="connsiteY160" fmla="*/ 1140431 h 1777429"/>
              <a:gd name="connsiteX161" fmla="*/ 5743254 w 6780944"/>
              <a:gd name="connsiteY161" fmla="*/ 1171254 h 1777429"/>
              <a:gd name="connsiteX162" fmla="*/ 5876818 w 6780944"/>
              <a:gd name="connsiteY162" fmla="*/ 1222624 h 1777429"/>
              <a:gd name="connsiteX163" fmla="*/ 6000108 w 6780944"/>
              <a:gd name="connsiteY163" fmla="*/ 1284269 h 1777429"/>
              <a:gd name="connsiteX164" fmla="*/ 6061753 w 6780944"/>
              <a:gd name="connsiteY164" fmla="*/ 1304818 h 1777429"/>
              <a:gd name="connsiteX165" fmla="*/ 6133672 w 6780944"/>
              <a:gd name="connsiteY165" fmla="*/ 1335640 h 1777429"/>
              <a:gd name="connsiteX166" fmla="*/ 6185043 w 6780944"/>
              <a:gd name="connsiteY166" fmla="*/ 1356188 h 1777429"/>
              <a:gd name="connsiteX167" fmla="*/ 6287785 w 6780944"/>
              <a:gd name="connsiteY167" fmla="*/ 1376737 h 1777429"/>
              <a:gd name="connsiteX168" fmla="*/ 6318607 w 6780944"/>
              <a:gd name="connsiteY168" fmla="*/ 1397285 h 1777429"/>
              <a:gd name="connsiteX169" fmla="*/ 6349430 w 6780944"/>
              <a:gd name="connsiteY169" fmla="*/ 1407559 h 1777429"/>
              <a:gd name="connsiteX170" fmla="*/ 6493268 w 6780944"/>
              <a:gd name="connsiteY170" fmla="*/ 1438382 h 1777429"/>
              <a:gd name="connsiteX171" fmla="*/ 6657654 w 6780944"/>
              <a:gd name="connsiteY171" fmla="*/ 1428108 h 1777429"/>
              <a:gd name="connsiteX172" fmla="*/ 6688477 w 6780944"/>
              <a:gd name="connsiteY172" fmla="*/ 1376737 h 1777429"/>
              <a:gd name="connsiteX173" fmla="*/ 6698751 w 6780944"/>
              <a:gd name="connsiteY173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503434 w 6780944"/>
              <a:gd name="connsiteY57" fmla="*/ 277402 h 1777429"/>
              <a:gd name="connsiteX58" fmla="*/ 441789 w 6780944"/>
              <a:gd name="connsiteY58" fmla="*/ 297950 h 1777429"/>
              <a:gd name="connsiteX59" fmla="*/ 349322 w 6780944"/>
              <a:gd name="connsiteY59" fmla="*/ 339047 h 1777429"/>
              <a:gd name="connsiteX60" fmla="*/ 246580 w 6780944"/>
              <a:gd name="connsiteY60" fmla="*/ 359595 h 1777429"/>
              <a:gd name="connsiteX61" fmla="*/ 102742 w 6780944"/>
              <a:gd name="connsiteY61" fmla="*/ 410966 h 1777429"/>
              <a:gd name="connsiteX62" fmla="*/ 71919 w 6780944"/>
              <a:gd name="connsiteY62" fmla="*/ 431514 h 1777429"/>
              <a:gd name="connsiteX63" fmla="*/ 20549 w 6780944"/>
              <a:gd name="connsiteY63" fmla="*/ 452063 h 1777429"/>
              <a:gd name="connsiteX64" fmla="*/ 0 w 6780944"/>
              <a:gd name="connsiteY64" fmla="*/ 472611 h 1777429"/>
              <a:gd name="connsiteX65" fmla="*/ 20549 w 6780944"/>
              <a:gd name="connsiteY65" fmla="*/ 575352 h 1777429"/>
              <a:gd name="connsiteX66" fmla="*/ 41097 w 6780944"/>
              <a:gd name="connsiteY66" fmla="*/ 606175 h 1777429"/>
              <a:gd name="connsiteX67" fmla="*/ 82194 w 6780944"/>
              <a:gd name="connsiteY67" fmla="*/ 698642 h 1777429"/>
              <a:gd name="connsiteX68" fmla="*/ 102742 w 6780944"/>
              <a:gd name="connsiteY68" fmla="*/ 719191 h 1777429"/>
              <a:gd name="connsiteX69" fmla="*/ 133564 w 6780944"/>
              <a:gd name="connsiteY69" fmla="*/ 729465 h 1777429"/>
              <a:gd name="connsiteX70" fmla="*/ 195209 w 6780944"/>
              <a:gd name="connsiteY70" fmla="*/ 780836 h 1777429"/>
              <a:gd name="connsiteX71" fmla="*/ 215758 w 6780944"/>
              <a:gd name="connsiteY71" fmla="*/ 801384 h 1777429"/>
              <a:gd name="connsiteX72" fmla="*/ 246580 w 6780944"/>
              <a:gd name="connsiteY72" fmla="*/ 811658 h 1777429"/>
              <a:gd name="connsiteX73" fmla="*/ 277403 w 6780944"/>
              <a:gd name="connsiteY73" fmla="*/ 842481 h 1777429"/>
              <a:gd name="connsiteX74" fmla="*/ 339048 w 6780944"/>
              <a:gd name="connsiteY74" fmla="*/ 863029 h 1777429"/>
              <a:gd name="connsiteX75" fmla="*/ 369870 w 6780944"/>
              <a:gd name="connsiteY75" fmla="*/ 873303 h 1777429"/>
              <a:gd name="connsiteX76" fmla="*/ 400692 w 6780944"/>
              <a:gd name="connsiteY76" fmla="*/ 893851 h 1777429"/>
              <a:gd name="connsiteX77" fmla="*/ 472612 w 6780944"/>
              <a:gd name="connsiteY77" fmla="*/ 914400 h 1777429"/>
              <a:gd name="connsiteX78" fmla="*/ 513708 w 6780944"/>
              <a:gd name="connsiteY78" fmla="*/ 934948 h 1777429"/>
              <a:gd name="connsiteX79" fmla="*/ 554805 w 6780944"/>
              <a:gd name="connsiteY79" fmla="*/ 945222 h 1777429"/>
              <a:gd name="connsiteX80" fmla="*/ 585627 w 6780944"/>
              <a:gd name="connsiteY80" fmla="*/ 955496 h 1777429"/>
              <a:gd name="connsiteX81" fmla="*/ 606176 w 6780944"/>
              <a:gd name="connsiteY81" fmla="*/ 976045 h 1777429"/>
              <a:gd name="connsiteX82" fmla="*/ 667821 w 6780944"/>
              <a:gd name="connsiteY82" fmla="*/ 996593 h 1777429"/>
              <a:gd name="connsiteX83" fmla="*/ 698643 w 6780944"/>
              <a:gd name="connsiteY83" fmla="*/ 1089060 h 1777429"/>
              <a:gd name="connsiteX84" fmla="*/ 708917 w 6780944"/>
              <a:gd name="connsiteY84" fmla="*/ 1119883 h 1777429"/>
              <a:gd name="connsiteX85" fmla="*/ 729465 w 6780944"/>
              <a:gd name="connsiteY85" fmla="*/ 1150705 h 1777429"/>
              <a:gd name="connsiteX86" fmla="*/ 750014 w 6780944"/>
              <a:gd name="connsiteY86" fmla="*/ 1304818 h 1777429"/>
              <a:gd name="connsiteX87" fmla="*/ 760288 w 6780944"/>
              <a:gd name="connsiteY87" fmla="*/ 1345914 h 1777429"/>
              <a:gd name="connsiteX88" fmla="*/ 780836 w 6780944"/>
              <a:gd name="connsiteY88" fmla="*/ 1551397 h 1777429"/>
              <a:gd name="connsiteX89" fmla="*/ 791110 w 6780944"/>
              <a:gd name="connsiteY89" fmla="*/ 1582220 h 1777429"/>
              <a:gd name="connsiteX90" fmla="*/ 811659 w 6780944"/>
              <a:gd name="connsiteY90" fmla="*/ 1613042 h 1777429"/>
              <a:gd name="connsiteX91" fmla="*/ 852755 w 6780944"/>
              <a:gd name="connsiteY91" fmla="*/ 1695236 h 1777429"/>
              <a:gd name="connsiteX92" fmla="*/ 904126 w 6780944"/>
              <a:gd name="connsiteY92" fmla="*/ 1756881 h 1777429"/>
              <a:gd name="connsiteX93" fmla="*/ 965771 w 6780944"/>
              <a:gd name="connsiteY93" fmla="*/ 1777429 h 1777429"/>
              <a:gd name="connsiteX94" fmla="*/ 1017142 w 6780944"/>
              <a:gd name="connsiteY94" fmla="*/ 1736332 h 1777429"/>
              <a:gd name="connsiteX95" fmla="*/ 1027416 w 6780944"/>
              <a:gd name="connsiteY95" fmla="*/ 1705510 h 1777429"/>
              <a:gd name="connsiteX96" fmla="*/ 1068513 w 6780944"/>
              <a:gd name="connsiteY96" fmla="*/ 1664413 h 1777429"/>
              <a:gd name="connsiteX97" fmla="*/ 1089061 w 6780944"/>
              <a:gd name="connsiteY97" fmla="*/ 1633591 h 1777429"/>
              <a:gd name="connsiteX98" fmla="*/ 1212351 w 6780944"/>
              <a:gd name="connsiteY98" fmla="*/ 1541123 h 1777429"/>
              <a:gd name="connsiteX99" fmla="*/ 1253448 w 6780944"/>
              <a:gd name="connsiteY99" fmla="*/ 1530849 h 1777429"/>
              <a:gd name="connsiteX100" fmla="*/ 1284270 w 6780944"/>
              <a:gd name="connsiteY100" fmla="*/ 1510301 h 1777429"/>
              <a:gd name="connsiteX101" fmla="*/ 1366463 w 6780944"/>
              <a:gd name="connsiteY101" fmla="*/ 1489752 h 1777429"/>
              <a:gd name="connsiteX102" fmla="*/ 1407560 w 6780944"/>
              <a:gd name="connsiteY102" fmla="*/ 1479478 h 1777429"/>
              <a:gd name="connsiteX103" fmla="*/ 1510301 w 6780944"/>
              <a:gd name="connsiteY103" fmla="*/ 1458930 h 1777429"/>
              <a:gd name="connsiteX104" fmla="*/ 1551398 w 6780944"/>
              <a:gd name="connsiteY104" fmla="*/ 1448656 h 1777429"/>
              <a:gd name="connsiteX105" fmla="*/ 1777430 w 6780944"/>
              <a:gd name="connsiteY105" fmla="*/ 1438382 h 1777429"/>
              <a:gd name="connsiteX106" fmla="*/ 1839074 w 6780944"/>
              <a:gd name="connsiteY106" fmla="*/ 1428108 h 1777429"/>
              <a:gd name="connsiteX107" fmla="*/ 1880171 w 6780944"/>
              <a:gd name="connsiteY107" fmla="*/ 1417833 h 1777429"/>
              <a:gd name="connsiteX108" fmla="*/ 2167848 w 6780944"/>
              <a:gd name="connsiteY108" fmla="*/ 1407559 h 1777429"/>
              <a:gd name="connsiteX109" fmla="*/ 2743200 w 6780944"/>
              <a:gd name="connsiteY109" fmla="*/ 1407559 h 1777429"/>
              <a:gd name="connsiteX110" fmla="*/ 2815119 w 6780944"/>
              <a:gd name="connsiteY110" fmla="*/ 1438382 h 1777429"/>
              <a:gd name="connsiteX111" fmla="*/ 2969232 w 6780944"/>
              <a:gd name="connsiteY111" fmla="*/ 1469204 h 1777429"/>
              <a:gd name="connsiteX112" fmla="*/ 3113070 w 6780944"/>
              <a:gd name="connsiteY112" fmla="*/ 1458930 h 1777429"/>
              <a:gd name="connsiteX113" fmla="*/ 3215812 w 6780944"/>
              <a:gd name="connsiteY113" fmla="*/ 1428108 h 1777429"/>
              <a:gd name="connsiteX114" fmla="*/ 3267182 w 6780944"/>
              <a:gd name="connsiteY114" fmla="*/ 1417833 h 1777429"/>
              <a:gd name="connsiteX115" fmla="*/ 3339101 w 6780944"/>
              <a:gd name="connsiteY115" fmla="*/ 1356188 h 1777429"/>
              <a:gd name="connsiteX116" fmla="*/ 3411021 w 6780944"/>
              <a:gd name="connsiteY116" fmla="*/ 1315092 h 1777429"/>
              <a:gd name="connsiteX117" fmla="*/ 3441843 w 6780944"/>
              <a:gd name="connsiteY117" fmla="*/ 1284269 h 1777429"/>
              <a:gd name="connsiteX118" fmla="*/ 3482940 w 6780944"/>
              <a:gd name="connsiteY118" fmla="*/ 1253447 h 1777429"/>
              <a:gd name="connsiteX119" fmla="*/ 3544585 w 6780944"/>
              <a:gd name="connsiteY119" fmla="*/ 1232899 h 1777429"/>
              <a:gd name="connsiteX120" fmla="*/ 3647326 w 6780944"/>
              <a:gd name="connsiteY120" fmla="*/ 1202076 h 1777429"/>
              <a:gd name="connsiteX121" fmla="*/ 3708971 w 6780944"/>
              <a:gd name="connsiteY121" fmla="*/ 1181528 h 1777429"/>
              <a:gd name="connsiteX122" fmla="*/ 3801439 w 6780944"/>
              <a:gd name="connsiteY122" fmla="*/ 1160979 h 1777429"/>
              <a:gd name="connsiteX123" fmla="*/ 3832261 w 6780944"/>
              <a:gd name="connsiteY123" fmla="*/ 1150705 h 1777429"/>
              <a:gd name="connsiteX124" fmla="*/ 3965825 w 6780944"/>
              <a:gd name="connsiteY124" fmla="*/ 1130157 h 1777429"/>
              <a:gd name="connsiteX125" fmla="*/ 4017196 w 6780944"/>
              <a:gd name="connsiteY125" fmla="*/ 1119883 h 1777429"/>
              <a:gd name="connsiteX126" fmla="*/ 4048018 w 6780944"/>
              <a:gd name="connsiteY126" fmla="*/ 1099335 h 1777429"/>
              <a:gd name="connsiteX127" fmla="*/ 4068567 w 6780944"/>
              <a:gd name="connsiteY127" fmla="*/ 1037690 h 1777429"/>
              <a:gd name="connsiteX128" fmla="*/ 4058292 w 6780944"/>
              <a:gd name="connsiteY128" fmla="*/ 914400 h 1777429"/>
              <a:gd name="connsiteX129" fmla="*/ 3986373 w 6780944"/>
              <a:gd name="connsiteY129" fmla="*/ 873303 h 1777429"/>
              <a:gd name="connsiteX130" fmla="*/ 3924728 w 6780944"/>
              <a:gd name="connsiteY130" fmla="*/ 852755 h 1777429"/>
              <a:gd name="connsiteX131" fmla="*/ 3893906 w 6780944"/>
              <a:gd name="connsiteY131" fmla="*/ 842481 h 1777429"/>
              <a:gd name="connsiteX132" fmla="*/ 3791164 w 6780944"/>
              <a:gd name="connsiteY132" fmla="*/ 832206 h 1777429"/>
              <a:gd name="connsiteX133" fmla="*/ 3698697 w 6780944"/>
              <a:gd name="connsiteY133" fmla="*/ 780836 h 1777429"/>
              <a:gd name="connsiteX134" fmla="*/ 3637052 w 6780944"/>
              <a:gd name="connsiteY134" fmla="*/ 708917 h 1777429"/>
              <a:gd name="connsiteX135" fmla="*/ 3667874 w 6780944"/>
              <a:gd name="connsiteY135" fmla="*/ 595901 h 1777429"/>
              <a:gd name="connsiteX136" fmla="*/ 3729519 w 6780944"/>
              <a:gd name="connsiteY136" fmla="*/ 575352 h 1777429"/>
              <a:gd name="connsiteX137" fmla="*/ 3863083 w 6780944"/>
              <a:gd name="connsiteY137" fmla="*/ 554804 h 1777429"/>
              <a:gd name="connsiteX138" fmla="*/ 4058292 w 6780944"/>
              <a:gd name="connsiteY138" fmla="*/ 544530 h 1777429"/>
              <a:gd name="connsiteX139" fmla="*/ 4407614 w 6780944"/>
              <a:gd name="connsiteY139" fmla="*/ 554804 h 1777429"/>
              <a:gd name="connsiteX140" fmla="*/ 4582274 w 6780944"/>
              <a:gd name="connsiteY140" fmla="*/ 585627 h 1777429"/>
              <a:gd name="connsiteX141" fmla="*/ 4685016 w 6780944"/>
              <a:gd name="connsiteY141" fmla="*/ 626723 h 1777429"/>
              <a:gd name="connsiteX142" fmla="*/ 4715839 w 6780944"/>
              <a:gd name="connsiteY142" fmla="*/ 636997 h 1777429"/>
              <a:gd name="connsiteX143" fmla="*/ 4808306 w 6780944"/>
              <a:gd name="connsiteY143" fmla="*/ 647272 h 1777429"/>
              <a:gd name="connsiteX144" fmla="*/ 4880225 w 6780944"/>
              <a:gd name="connsiteY144" fmla="*/ 678094 h 1777429"/>
              <a:gd name="connsiteX145" fmla="*/ 4911048 w 6780944"/>
              <a:gd name="connsiteY145" fmla="*/ 698642 h 1777429"/>
              <a:gd name="connsiteX146" fmla="*/ 4972692 w 6780944"/>
              <a:gd name="connsiteY146" fmla="*/ 729465 h 1777429"/>
              <a:gd name="connsiteX147" fmla="*/ 5034337 w 6780944"/>
              <a:gd name="connsiteY147" fmla="*/ 750013 h 1777429"/>
              <a:gd name="connsiteX148" fmla="*/ 5116531 w 6780944"/>
              <a:gd name="connsiteY148" fmla="*/ 791110 h 1777429"/>
              <a:gd name="connsiteX149" fmla="*/ 5219272 w 6780944"/>
              <a:gd name="connsiteY149" fmla="*/ 832206 h 1777429"/>
              <a:gd name="connsiteX150" fmla="*/ 5250095 w 6780944"/>
              <a:gd name="connsiteY150" fmla="*/ 852755 h 1777429"/>
              <a:gd name="connsiteX151" fmla="*/ 5311740 w 6780944"/>
              <a:gd name="connsiteY151" fmla="*/ 873303 h 1777429"/>
              <a:gd name="connsiteX152" fmla="*/ 5393933 w 6780944"/>
              <a:gd name="connsiteY152" fmla="*/ 914400 h 1777429"/>
              <a:gd name="connsiteX153" fmla="*/ 5435030 w 6780944"/>
              <a:gd name="connsiteY153" fmla="*/ 945222 h 1777429"/>
              <a:gd name="connsiteX154" fmla="*/ 5496674 w 6780944"/>
              <a:gd name="connsiteY154" fmla="*/ 986319 h 1777429"/>
              <a:gd name="connsiteX155" fmla="*/ 5568594 w 6780944"/>
              <a:gd name="connsiteY155" fmla="*/ 1037690 h 1777429"/>
              <a:gd name="connsiteX156" fmla="*/ 5589142 w 6780944"/>
              <a:gd name="connsiteY156" fmla="*/ 1068512 h 1777429"/>
              <a:gd name="connsiteX157" fmla="*/ 5619964 w 6780944"/>
              <a:gd name="connsiteY157" fmla="*/ 1078786 h 1777429"/>
              <a:gd name="connsiteX158" fmla="*/ 5661061 w 6780944"/>
              <a:gd name="connsiteY158" fmla="*/ 1109609 h 1777429"/>
              <a:gd name="connsiteX159" fmla="*/ 5712432 w 6780944"/>
              <a:gd name="connsiteY159" fmla="*/ 1140431 h 1777429"/>
              <a:gd name="connsiteX160" fmla="*/ 5743254 w 6780944"/>
              <a:gd name="connsiteY160" fmla="*/ 1171254 h 1777429"/>
              <a:gd name="connsiteX161" fmla="*/ 5876818 w 6780944"/>
              <a:gd name="connsiteY161" fmla="*/ 1222624 h 1777429"/>
              <a:gd name="connsiteX162" fmla="*/ 6000108 w 6780944"/>
              <a:gd name="connsiteY162" fmla="*/ 1284269 h 1777429"/>
              <a:gd name="connsiteX163" fmla="*/ 6061753 w 6780944"/>
              <a:gd name="connsiteY163" fmla="*/ 1304818 h 1777429"/>
              <a:gd name="connsiteX164" fmla="*/ 6133672 w 6780944"/>
              <a:gd name="connsiteY164" fmla="*/ 1335640 h 1777429"/>
              <a:gd name="connsiteX165" fmla="*/ 6185043 w 6780944"/>
              <a:gd name="connsiteY165" fmla="*/ 1356188 h 1777429"/>
              <a:gd name="connsiteX166" fmla="*/ 6287785 w 6780944"/>
              <a:gd name="connsiteY166" fmla="*/ 1376737 h 1777429"/>
              <a:gd name="connsiteX167" fmla="*/ 6318607 w 6780944"/>
              <a:gd name="connsiteY167" fmla="*/ 1397285 h 1777429"/>
              <a:gd name="connsiteX168" fmla="*/ 6349430 w 6780944"/>
              <a:gd name="connsiteY168" fmla="*/ 1407559 h 1777429"/>
              <a:gd name="connsiteX169" fmla="*/ 6493268 w 6780944"/>
              <a:gd name="connsiteY169" fmla="*/ 1438382 h 1777429"/>
              <a:gd name="connsiteX170" fmla="*/ 6657654 w 6780944"/>
              <a:gd name="connsiteY170" fmla="*/ 1428108 h 1777429"/>
              <a:gd name="connsiteX171" fmla="*/ 6688477 w 6780944"/>
              <a:gd name="connsiteY171" fmla="*/ 1376737 h 1777429"/>
              <a:gd name="connsiteX172" fmla="*/ 6698751 w 6780944"/>
              <a:gd name="connsiteY172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441789 w 6780944"/>
              <a:gd name="connsiteY57" fmla="*/ 297950 h 1777429"/>
              <a:gd name="connsiteX58" fmla="*/ 349322 w 6780944"/>
              <a:gd name="connsiteY58" fmla="*/ 339047 h 1777429"/>
              <a:gd name="connsiteX59" fmla="*/ 246580 w 6780944"/>
              <a:gd name="connsiteY59" fmla="*/ 359595 h 1777429"/>
              <a:gd name="connsiteX60" fmla="*/ 102742 w 6780944"/>
              <a:gd name="connsiteY60" fmla="*/ 410966 h 1777429"/>
              <a:gd name="connsiteX61" fmla="*/ 71919 w 6780944"/>
              <a:gd name="connsiteY61" fmla="*/ 431514 h 1777429"/>
              <a:gd name="connsiteX62" fmla="*/ 20549 w 6780944"/>
              <a:gd name="connsiteY62" fmla="*/ 452063 h 1777429"/>
              <a:gd name="connsiteX63" fmla="*/ 0 w 6780944"/>
              <a:gd name="connsiteY63" fmla="*/ 472611 h 1777429"/>
              <a:gd name="connsiteX64" fmla="*/ 20549 w 6780944"/>
              <a:gd name="connsiteY64" fmla="*/ 575352 h 1777429"/>
              <a:gd name="connsiteX65" fmla="*/ 41097 w 6780944"/>
              <a:gd name="connsiteY65" fmla="*/ 606175 h 1777429"/>
              <a:gd name="connsiteX66" fmla="*/ 82194 w 6780944"/>
              <a:gd name="connsiteY66" fmla="*/ 698642 h 1777429"/>
              <a:gd name="connsiteX67" fmla="*/ 102742 w 6780944"/>
              <a:gd name="connsiteY67" fmla="*/ 719191 h 1777429"/>
              <a:gd name="connsiteX68" fmla="*/ 133564 w 6780944"/>
              <a:gd name="connsiteY68" fmla="*/ 729465 h 1777429"/>
              <a:gd name="connsiteX69" fmla="*/ 195209 w 6780944"/>
              <a:gd name="connsiteY69" fmla="*/ 780836 h 1777429"/>
              <a:gd name="connsiteX70" fmla="*/ 215758 w 6780944"/>
              <a:gd name="connsiteY70" fmla="*/ 801384 h 1777429"/>
              <a:gd name="connsiteX71" fmla="*/ 246580 w 6780944"/>
              <a:gd name="connsiteY71" fmla="*/ 811658 h 1777429"/>
              <a:gd name="connsiteX72" fmla="*/ 277403 w 6780944"/>
              <a:gd name="connsiteY72" fmla="*/ 842481 h 1777429"/>
              <a:gd name="connsiteX73" fmla="*/ 339048 w 6780944"/>
              <a:gd name="connsiteY73" fmla="*/ 863029 h 1777429"/>
              <a:gd name="connsiteX74" fmla="*/ 369870 w 6780944"/>
              <a:gd name="connsiteY74" fmla="*/ 873303 h 1777429"/>
              <a:gd name="connsiteX75" fmla="*/ 400692 w 6780944"/>
              <a:gd name="connsiteY75" fmla="*/ 893851 h 1777429"/>
              <a:gd name="connsiteX76" fmla="*/ 472612 w 6780944"/>
              <a:gd name="connsiteY76" fmla="*/ 914400 h 1777429"/>
              <a:gd name="connsiteX77" fmla="*/ 513708 w 6780944"/>
              <a:gd name="connsiteY77" fmla="*/ 934948 h 1777429"/>
              <a:gd name="connsiteX78" fmla="*/ 554805 w 6780944"/>
              <a:gd name="connsiteY78" fmla="*/ 945222 h 1777429"/>
              <a:gd name="connsiteX79" fmla="*/ 585627 w 6780944"/>
              <a:gd name="connsiteY79" fmla="*/ 955496 h 1777429"/>
              <a:gd name="connsiteX80" fmla="*/ 606176 w 6780944"/>
              <a:gd name="connsiteY80" fmla="*/ 976045 h 1777429"/>
              <a:gd name="connsiteX81" fmla="*/ 667821 w 6780944"/>
              <a:gd name="connsiteY81" fmla="*/ 996593 h 1777429"/>
              <a:gd name="connsiteX82" fmla="*/ 698643 w 6780944"/>
              <a:gd name="connsiteY82" fmla="*/ 1089060 h 1777429"/>
              <a:gd name="connsiteX83" fmla="*/ 708917 w 6780944"/>
              <a:gd name="connsiteY83" fmla="*/ 1119883 h 1777429"/>
              <a:gd name="connsiteX84" fmla="*/ 729465 w 6780944"/>
              <a:gd name="connsiteY84" fmla="*/ 1150705 h 1777429"/>
              <a:gd name="connsiteX85" fmla="*/ 750014 w 6780944"/>
              <a:gd name="connsiteY85" fmla="*/ 1304818 h 1777429"/>
              <a:gd name="connsiteX86" fmla="*/ 760288 w 6780944"/>
              <a:gd name="connsiteY86" fmla="*/ 1345914 h 1777429"/>
              <a:gd name="connsiteX87" fmla="*/ 780836 w 6780944"/>
              <a:gd name="connsiteY87" fmla="*/ 1551397 h 1777429"/>
              <a:gd name="connsiteX88" fmla="*/ 791110 w 6780944"/>
              <a:gd name="connsiteY88" fmla="*/ 1582220 h 1777429"/>
              <a:gd name="connsiteX89" fmla="*/ 811659 w 6780944"/>
              <a:gd name="connsiteY89" fmla="*/ 1613042 h 1777429"/>
              <a:gd name="connsiteX90" fmla="*/ 852755 w 6780944"/>
              <a:gd name="connsiteY90" fmla="*/ 1695236 h 1777429"/>
              <a:gd name="connsiteX91" fmla="*/ 904126 w 6780944"/>
              <a:gd name="connsiteY91" fmla="*/ 1756881 h 1777429"/>
              <a:gd name="connsiteX92" fmla="*/ 965771 w 6780944"/>
              <a:gd name="connsiteY92" fmla="*/ 1777429 h 1777429"/>
              <a:gd name="connsiteX93" fmla="*/ 1017142 w 6780944"/>
              <a:gd name="connsiteY93" fmla="*/ 1736332 h 1777429"/>
              <a:gd name="connsiteX94" fmla="*/ 1027416 w 6780944"/>
              <a:gd name="connsiteY94" fmla="*/ 1705510 h 1777429"/>
              <a:gd name="connsiteX95" fmla="*/ 1068513 w 6780944"/>
              <a:gd name="connsiteY95" fmla="*/ 1664413 h 1777429"/>
              <a:gd name="connsiteX96" fmla="*/ 1089061 w 6780944"/>
              <a:gd name="connsiteY96" fmla="*/ 1633591 h 1777429"/>
              <a:gd name="connsiteX97" fmla="*/ 1212351 w 6780944"/>
              <a:gd name="connsiteY97" fmla="*/ 1541123 h 1777429"/>
              <a:gd name="connsiteX98" fmla="*/ 1253448 w 6780944"/>
              <a:gd name="connsiteY98" fmla="*/ 1530849 h 1777429"/>
              <a:gd name="connsiteX99" fmla="*/ 1284270 w 6780944"/>
              <a:gd name="connsiteY99" fmla="*/ 1510301 h 1777429"/>
              <a:gd name="connsiteX100" fmla="*/ 1366463 w 6780944"/>
              <a:gd name="connsiteY100" fmla="*/ 1489752 h 1777429"/>
              <a:gd name="connsiteX101" fmla="*/ 1407560 w 6780944"/>
              <a:gd name="connsiteY101" fmla="*/ 1479478 h 1777429"/>
              <a:gd name="connsiteX102" fmla="*/ 1510301 w 6780944"/>
              <a:gd name="connsiteY102" fmla="*/ 1458930 h 1777429"/>
              <a:gd name="connsiteX103" fmla="*/ 1551398 w 6780944"/>
              <a:gd name="connsiteY103" fmla="*/ 1448656 h 1777429"/>
              <a:gd name="connsiteX104" fmla="*/ 1777430 w 6780944"/>
              <a:gd name="connsiteY104" fmla="*/ 1438382 h 1777429"/>
              <a:gd name="connsiteX105" fmla="*/ 1839074 w 6780944"/>
              <a:gd name="connsiteY105" fmla="*/ 1428108 h 1777429"/>
              <a:gd name="connsiteX106" fmla="*/ 1880171 w 6780944"/>
              <a:gd name="connsiteY106" fmla="*/ 1417833 h 1777429"/>
              <a:gd name="connsiteX107" fmla="*/ 2167848 w 6780944"/>
              <a:gd name="connsiteY107" fmla="*/ 1407559 h 1777429"/>
              <a:gd name="connsiteX108" fmla="*/ 2743200 w 6780944"/>
              <a:gd name="connsiteY108" fmla="*/ 1407559 h 1777429"/>
              <a:gd name="connsiteX109" fmla="*/ 2815119 w 6780944"/>
              <a:gd name="connsiteY109" fmla="*/ 1438382 h 1777429"/>
              <a:gd name="connsiteX110" fmla="*/ 2969232 w 6780944"/>
              <a:gd name="connsiteY110" fmla="*/ 1469204 h 1777429"/>
              <a:gd name="connsiteX111" fmla="*/ 3113070 w 6780944"/>
              <a:gd name="connsiteY111" fmla="*/ 1458930 h 1777429"/>
              <a:gd name="connsiteX112" fmla="*/ 3215812 w 6780944"/>
              <a:gd name="connsiteY112" fmla="*/ 1428108 h 1777429"/>
              <a:gd name="connsiteX113" fmla="*/ 3267182 w 6780944"/>
              <a:gd name="connsiteY113" fmla="*/ 1417833 h 1777429"/>
              <a:gd name="connsiteX114" fmla="*/ 3339101 w 6780944"/>
              <a:gd name="connsiteY114" fmla="*/ 1356188 h 1777429"/>
              <a:gd name="connsiteX115" fmla="*/ 3411021 w 6780944"/>
              <a:gd name="connsiteY115" fmla="*/ 1315092 h 1777429"/>
              <a:gd name="connsiteX116" fmla="*/ 3441843 w 6780944"/>
              <a:gd name="connsiteY116" fmla="*/ 1284269 h 1777429"/>
              <a:gd name="connsiteX117" fmla="*/ 3482940 w 6780944"/>
              <a:gd name="connsiteY117" fmla="*/ 1253447 h 1777429"/>
              <a:gd name="connsiteX118" fmla="*/ 3544585 w 6780944"/>
              <a:gd name="connsiteY118" fmla="*/ 1232899 h 1777429"/>
              <a:gd name="connsiteX119" fmla="*/ 3647326 w 6780944"/>
              <a:gd name="connsiteY119" fmla="*/ 1202076 h 1777429"/>
              <a:gd name="connsiteX120" fmla="*/ 3708971 w 6780944"/>
              <a:gd name="connsiteY120" fmla="*/ 1181528 h 1777429"/>
              <a:gd name="connsiteX121" fmla="*/ 3801439 w 6780944"/>
              <a:gd name="connsiteY121" fmla="*/ 1160979 h 1777429"/>
              <a:gd name="connsiteX122" fmla="*/ 3832261 w 6780944"/>
              <a:gd name="connsiteY122" fmla="*/ 1150705 h 1777429"/>
              <a:gd name="connsiteX123" fmla="*/ 3965825 w 6780944"/>
              <a:gd name="connsiteY123" fmla="*/ 1130157 h 1777429"/>
              <a:gd name="connsiteX124" fmla="*/ 4017196 w 6780944"/>
              <a:gd name="connsiteY124" fmla="*/ 1119883 h 1777429"/>
              <a:gd name="connsiteX125" fmla="*/ 4048018 w 6780944"/>
              <a:gd name="connsiteY125" fmla="*/ 1099335 h 1777429"/>
              <a:gd name="connsiteX126" fmla="*/ 4068567 w 6780944"/>
              <a:gd name="connsiteY126" fmla="*/ 1037690 h 1777429"/>
              <a:gd name="connsiteX127" fmla="*/ 4058292 w 6780944"/>
              <a:gd name="connsiteY127" fmla="*/ 914400 h 1777429"/>
              <a:gd name="connsiteX128" fmla="*/ 3986373 w 6780944"/>
              <a:gd name="connsiteY128" fmla="*/ 873303 h 1777429"/>
              <a:gd name="connsiteX129" fmla="*/ 3924728 w 6780944"/>
              <a:gd name="connsiteY129" fmla="*/ 852755 h 1777429"/>
              <a:gd name="connsiteX130" fmla="*/ 3893906 w 6780944"/>
              <a:gd name="connsiteY130" fmla="*/ 842481 h 1777429"/>
              <a:gd name="connsiteX131" fmla="*/ 3791164 w 6780944"/>
              <a:gd name="connsiteY131" fmla="*/ 832206 h 1777429"/>
              <a:gd name="connsiteX132" fmla="*/ 3698697 w 6780944"/>
              <a:gd name="connsiteY132" fmla="*/ 780836 h 1777429"/>
              <a:gd name="connsiteX133" fmla="*/ 3637052 w 6780944"/>
              <a:gd name="connsiteY133" fmla="*/ 708917 h 1777429"/>
              <a:gd name="connsiteX134" fmla="*/ 3667874 w 6780944"/>
              <a:gd name="connsiteY134" fmla="*/ 595901 h 1777429"/>
              <a:gd name="connsiteX135" fmla="*/ 3729519 w 6780944"/>
              <a:gd name="connsiteY135" fmla="*/ 575352 h 1777429"/>
              <a:gd name="connsiteX136" fmla="*/ 3863083 w 6780944"/>
              <a:gd name="connsiteY136" fmla="*/ 554804 h 1777429"/>
              <a:gd name="connsiteX137" fmla="*/ 4058292 w 6780944"/>
              <a:gd name="connsiteY137" fmla="*/ 544530 h 1777429"/>
              <a:gd name="connsiteX138" fmla="*/ 4407614 w 6780944"/>
              <a:gd name="connsiteY138" fmla="*/ 554804 h 1777429"/>
              <a:gd name="connsiteX139" fmla="*/ 4582274 w 6780944"/>
              <a:gd name="connsiteY139" fmla="*/ 585627 h 1777429"/>
              <a:gd name="connsiteX140" fmla="*/ 4685016 w 6780944"/>
              <a:gd name="connsiteY140" fmla="*/ 626723 h 1777429"/>
              <a:gd name="connsiteX141" fmla="*/ 4715839 w 6780944"/>
              <a:gd name="connsiteY141" fmla="*/ 636997 h 1777429"/>
              <a:gd name="connsiteX142" fmla="*/ 4808306 w 6780944"/>
              <a:gd name="connsiteY142" fmla="*/ 647272 h 1777429"/>
              <a:gd name="connsiteX143" fmla="*/ 4880225 w 6780944"/>
              <a:gd name="connsiteY143" fmla="*/ 678094 h 1777429"/>
              <a:gd name="connsiteX144" fmla="*/ 4911048 w 6780944"/>
              <a:gd name="connsiteY144" fmla="*/ 698642 h 1777429"/>
              <a:gd name="connsiteX145" fmla="*/ 4972692 w 6780944"/>
              <a:gd name="connsiteY145" fmla="*/ 729465 h 1777429"/>
              <a:gd name="connsiteX146" fmla="*/ 5034337 w 6780944"/>
              <a:gd name="connsiteY146" fmla="*/ 750013 h 1777429"/>
              <a:gd name="connsiteX147" fmla="*/ 5116531 w 6780944"/>
              <a:gd name="connsiteY147" fmla="*/ 791110 h 1777429"/>
              <a:gd name="connsiteX148" fmla="*/ 5219272 w 6780944"/>
              <a:gd name="connsiteY148" fmla="*/ 832206 h 1777429"/>
              <a:gd name="connsiteX149" fmla="*/ 5250095 w 6780944"/>
              <a:gd name="connsiteY149" fmla="*/ 852755 h 1777429"/>
              <a:gd name="connsiteX150" fmla="*/ 5311740 w 6780944"/>
              <a:gd name="connsiteY150" fmla="*/ 873303 h 1777429"/>
              <a:gd name="connsiteX151" fmla="*/ 5393933 w 6780944"/>
              <a:gd name="connsiteY151" fmla="*/ 914400 h 1777429"/>
              <a:gd name="connsiteX152" fmla="*/ 5435030 w 6780944"/>
              <a:gd name="connsiteY152" fmla="*/ 945222 h 1777429"/>
              <a:gd name="connsiteX153" fmla="*/ 5496674 w 6780944"/>
              <a:gd name="connsiteY153" fmla="*/ 986319 h 1777429"/>
              <a:gd name="connsiteX154" fmla="*/ 5568594 w 6780944"/>
              <a:gd name="connsiteY154" fmla="*/ 1037690 h 1777429"/>
              <a:gd name="connsiteX155" fmla="*/ 5589142 w 6780944"/>
              <a:gd name="connsiteY155" fmla="*/ 1068512 h 1777429"/>
              <a:gd name="connsiteX156" fmla="*/ 5619964 w 6780944"/>
              <a:gd name="connsiteY156" fmla="*/ 1078786 h 1777429"/>
              <a:gd name="connsiteX157" fmla="*/ 5661061 w 6780944"/>
              <a:gd name="connsiteY157" fmla="*/ 1109609 h 1777429"/>
              <a:gd name="connsiteX158" fmla="*/ 5712432 w 6780944"/>
              <a:gd name="connsiteY158" fmla="*/ 1140431 h 1777429"/>
              <a:gd name="connsiteX159" fmla="*/ 5743254 w 6780944"/>
              <a:gd name="connsiteY159" fmla="*/ 1171254 h 1777429"/>
              <a:gd name="connsiteX160" fmla="*/ 5876818 w 6780944"/>
              <a:gd name="connsiteY160" fmla="*/ 1222624 h 1777429"/>
              <a:gd name="connsiteX161" fmla="*/ 6000108 w 6780944"/>
              <a:gd name="connsiteY161" fmla="*/ 1284269 h 1777429"/>
              <a:gd name="connsiteX162" fmla="*/ 6061753 w 6780944"/>
              <a:gd name="connsiteY162" fmla="*/ 1304818 h 1777429"/>
              <a:gd name="connsiteX163" fmla="*/ 6133672 w 6780944"/>
              <a:gd name="connsiteY163" fmla="*/ 1335640 h 1777429"/>
              <a:gd name="connsiteX164" fmla="*/ 6185043 w 6780944"/>
              <a:gd name="connsiteY164" fmla="*/ 1356188 h 1777429"/>
              <a:gd name="connsiteX165" fmla="*/ 6287785 w 6780944"/>
              <a:gd name="connsiteY165" fmla="*/ 1376737 h 1777429"/>
              <a:gd name="connsiteX166" fmla="*/ 6318607 w 6780944"/>
              <a:gd name="connsiteY166" fmla="*/ 1397285 h 1777429"/>
              <a:gd name="connsiteX167" fmla="*/ 6349430 w 6780944"/>
              <a:gd name="connsiteY167" fmla="*/ 1407559 h 1777429"/>
              <a:gd name="connsiteX168" fmla="*/ 6493268 w 6780944"/>
              <a:gd name="connsiteY168" fmla="*/ 1438382 h 1777429"/>
              <a:gd name="connsiteX169" fmla="*/ 6657654 w 6780944"/>
              <a:gd name="connsiteY169" fmla="*/ 1428108 h 1777429"/>
              <a:gd name="connsiteX170" fmla="*/ 6688477 w 6780944"/>
              <a:gd name="connsiteY170" fmla="*/ 1376737 h 1777429"/>
              <a:gd name="connsiteX171" fmla="*/ 6698751 w 6780944"/>
              <a:gd name="connsiteY171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349322 w 6780944"/>
              <a:gd name="connsiteY57" fmla="*/ 339047 h 1777429"/>
              <a:gd name="connsiteX58" fmla="*/ 246580 w 6780944"/>
              <a:gd name="connsiteY58" fmla="*/ 359595 h 1777429"/>
              <a:gd name="connsiteX59" fmla="*/ 102742 w 6780944"/>
              <a:gd name="connsiteY59" fmla="*/ 410966 h 1777429"/>
              <a:gd name="connsiteX60" fmla="*/ 71919 w 6780944"/>
              <a:gd name="connsiteY60" fmla="*/ 431514 h 1777429"/>
              <a:gd name="connsiteX61" fmla="*/ 20549 w 6780944"/>
              <a:gd name="connsiteY61" fmla="*/ 452063 h 1777429"/>
              <a:gd name="connsiteX62" fmla="*/ 0 w 6780944"/>
              <a:gd name="connsiteY62" fmla="*/ 472611 h 1777429"/>
              <a:gd name="connsiteX63" fmla="*/ 20549 w 6780944"/>
              <a:gd name="connsiteY63" fmla="*/ 575352 h 1777429"/>
              <a:gd name="connsiteX64" fmla="*/ 41097 w 6780944"/>
              <a:gd name="connsiteY64" fmla="*/ 606175 h 1777429"/>
              <a:gd name="connsiteX65" fmla="*/ 82194 w 6780944"/>
              <a:gd name="connsiteY65" fmla="*/ 698642 h 1777429"/>
              <a:gd name="connsiteX66" fmla="*/ 102742 w 6780944"/>
              <a:gd name="connsiteY66" fmla="*/ 719191 h 1777429"/>
              <a:gd name="connsiteX67" fmla="*/ 133564 w 6780944"/>
              <a:gd name="connsiteY67" fmla="*/ 729465 h 1777429"/>
              <a:gd name="connsiteX68" fmla="*/ 195209 w 6780944"/>
              <a:gd name="connsiteY68" fmla="*/ 780836 h 1777429"/>
              <a:gd name="connsiteX69" fmla="*/ 215758 w 6780944"/>
              <a:gd name="connsiteY69" fmla="*/ 801384 h 1777429"/>
              <a:gd name="connsiteX70" fmla="*/ 246580 w 6780944"/>
              <a:gd name="connsiteY70" fmla="*/ 811658 h 1777429"/>
              <a:gd name="connsiteX71" fmla="*/ 277403 w 6780944"/>
              <a:gd name="connsiteY71" fmla="*/ 842481 h 1777429"/>
              <a:gd name="connsiteX72" fmla="*/ 339048 w 6780944"/>
              <a:gd name="connsiteY72" fmla="*/ 863029 h 1777429"/>
              <a:gd name="connsiteX73" fmla="*/ 369870 w 6780944"/>
              <a:gd name="connsiteY73" fmla="*/ 873303 h 1777429"/>
              <a:gd name="connsiteX74" fmla="*/ 400692 w 6780944"/>
              <a:gd name="connsiteY74" fmla="*/ 893851 h 1777429"/>
              <a:gd name="connsiteX75" fmla="*/ 472612 w 6780944"/>
              <a:gd name="connsiteY75" fmla="*/ 914400 h 1777429"/>
              <a:gd name="connsiteX76" fmla="*/ 513708 w 6780944"/>
              <a:gd name="connsiteY76" fmla="*/ 934948 h 1777429"/>
              <a:gd name="connsiteX77" fmla="*/ 554805 w 6780944"/>
              <a:gd name="connsiteY77" fmla="*/ 945222 h 1777429"/>
              <a:gd name="connsiteX78" fmla="*/ 585627 w 6780944"/>
              <a:gd name="connsiteY78" fmla="*/ 955496 h 1777429"/>
              <a:gd name="connsiteX79" fmla="*/ 606176 w 6780944"/>
              <a:gd name="connsiteY79" fmla="*/ 976045 h 1777429"/>
              <a:gd name="connsiteX80" fmla="*/ 667821 w 6780944"/>
              <a:gd name="connsiteY80" fmla="*/ 996593 h 1777429"/>
              <a:gd name="connsiteX81" fmla="*/ 698643 w 6780944"/>
              <a:gd name="connsiteY81" fmla="*/ 1089060 h 1777429"/>
              <a:gd name="connsiteX82" fmla="*/ 708917 w 6780944"/>
              <a:gd name="connsiteY82" fmla="*/ 1119883 h 1777429"/>
              <a:gd name="connsiteX83" fmla="*/ 729465 w 6780944"/>
              <a:gd name="connsiteY83" fmla="*/ 1150705 h 1777429"/>
              <a:gd name="connsiteX84" fmla="*/ 750014 w 6780944"/>
              <a:gd name="connsiteY84" fmla="*/ 1304818 h 1777429"/>
              <a:gd name="connsiteX85" fmla="*/ 760288 w 6780944"/>
              <a:gd name="connsiteY85" fmla="*/ 1345914 h 1777429"/>
              <a:gd name="connsiteX86" fmla="*/ 780836 w 6780944"/>
              <a:gd name="connsiteY86" fmla="*/ 1551397 h 1777429"/>
              <a:gd name="connsiteX87" fmla="*/ 791110 w 6780944"/>
              <a:gd name="connsiteY87" fmla="*/ 1582220 h 1777429"/>
              <a:gd name="connsiteX88" fmla="*/ 811659 w 6780944"/>
              <a:gd name="connsiteY88" fmla="*/ 1613042 h 1777429"/>
              <a:gd name="connsiteX89" fmla="*/ 852755 w 6780944"/>
              <a:gd name="connsiteY89" fmla="*/ 1695236 h 1777429"/>
              <a:gd name="connsiteX90" fmla="*/ 904126 w 6780944"/>
              <a:gd name="connsiteY90" fmla="*/ 1756881 h 1777429"/>
              <a:gd name="connsiteX91" fmla="*/ 965771 w 6780944"/>
              <a:gd name="connsiteY91" fmla="*/ 1777429 h 1777429"/>
              <a:gd name="connsiteX92" fmla="*/ 1017142 w 6780944"/>
              <a:gd name="connsiteY92" fmla="*/ 1736332 h 1777429"/>
              <a:gd name="connsiteX93" fmla="*/ 1027416 w 6780944"/>
              <a:gd name="connsiteY93" fmla="*/ 1705510 h 1777429"/>
              <a:gd name="connsiteX94" fmla="*/ 1068513 w 6780944"/>
              <a:gd name="connsiteY94" fmla="*/ 1664413 h 1777429"/>
              <a:gd name="connsiteX95" fmla="*/ 1089061 w 6780944"/>
              <a:gd name="connsiteY95" fmla="*/ 1633591 h 1777429"/>
              <a:gd name="connsiteX96" fmla="*/ 1212351 w 6780944"/>
              <a:gd name="connsiteY96" fmla="*/ 1541123 h 1777429"/>
              <a:gd name="connsiteX97" fmla="*/ 1253448 w 6780944"/>
              <a:gd name="connsiteY97" fmla="*/ 1530849 h 1777429"/>
              <a:gd name="connsiteX98" fmla="*/ 1284270 w 6780944"/>
              <a:gd name="connsiteY98" fmla="*/ 1510301 h 1777429"/>
              <a:gd name="connsiteX99" fmla="*/ 1366463 w 6780944"/>
              <a:gd name="connsiteY99" fmla="*/ 1489752 h 1777429"/>
              <a:gd name="connsiteX100" fmla="*/ 1407560 w 6780944"/>
              <a:gd name="connsiteY100" fmla="*/ 1479478 h 1777429"/>
              <a:gd name="connsiteX101" fmla="*/ 1510301 w 6780944"/>
              <a:gd name="connsiteY101" fmla="*/ 1458930 h 1777429"/>
              <a:gd name="connsiteX102" fmla="*/ 1551398 w 6780944"/>
              <a:gd name="connsiteY102" fmla="*/ 1448656 h 1777429"/>
              <a:gd name="connsiteX103" fmla="*/ 1777430 w 6780944"/>
              <a:gd name="connsiteY103" fmla="*/ 1438382 h 1777429"/>
              <a:gd name="connsiteX104" fmla="*/ 1839074 w 6780944"/>
              <a:gd name="connsiteY104" fmla="*/ 1428108 h 1777429"/>
              <a:gd name="connsiteX105" fmla="*/ 1880171 w 6780944"/>
              <a:gd name="connsiteY105" fmla="*/ 1417833 h 1777429"/>
              <a:gd name="connsiteX106" fmla="*/ 2167848 w 6780944"/>
              <a:gd name="connsiteY106" fmla="*/ 1407559 h 1777429"/>
              <a:gd name="connsiteX107" fmla="*/ 2743200 w 6780944"/>
              <a:gd name="connsiteY107" fmla="*/ 1407559 h 1777429"/>
              <a:gd name="connsiteX108" fmla="*/ 2815119 w 6780944"/>
              <a:gd name="connsiteY108" fmla="*/ 1438382 h 1777429"/>
              <a:gd name="connsiteX109" fmla="*/ 2969232 w 6780944"/>
              <a:gd name="connsiteY109" fmla="*/ 1469204 h 1777429"/>
              <a:gd name="connsiteX110" fmla="*/ 3113070 w 6780944"/>
              <a:gd name="connsiteY110" fmla="*/ 1458930 h 1777429"/>
              <a:gd name="connsiteX111" fmla="*/ 3215812 w 6780944"/>
              <a:gd name="connsiteY111" fmla="*/ 1428108 h 1777429"/>
              <a:gd name="connsiteX112" fmla="*/ 3267182 w 6780944"/>
              <a:gd name="connsiteY112" fmla="*/ 1417833 h 1777429"/>
              <a:gd name="connsiteX113" fmla="*/ 3339101 w 6780944"/>
              <a:gd name="connsiteY113" fmla="*/ 1356188 h 1777429"/>
              <a:gd name="connsiteX114" fmla="*/ 3411021 w 6780944"/>
              <a:gd name="connsiteY114" fmla="*/ 1315092 h 1777429"/>
              <a:gd name="connsiteX115" fmla="*/ 3441843 w 6780944"/>
              <a:gd name="connsiteY115" fmla="*/ 1284269 h 1777429"/>
              <a:gd name="connsiteX116" fmla="*/ 3482940 w 6780944"/>
              <a:gd name="connsiteY116" fmla="*/ 1253447 h 1777429"/>
              <a:gd name="connsiteX117" fmla="*/ 3544585 w 6780944"/>
              <a:gd name="connsiteY117" fmla="*/ 1232899 h 1777429"/>
              <a:gd name="connsiteX118" fmla="*/ 3647326 w 6780944"/>
              <a:gd name="connsiteY118" fmla="*/ 1202076 h 1777429"/>
              <a:gd name="connsiteX119" fmla="*/ 3708971 w 6780944"/>
              <a:gd name="connsiteY119" fmla="*/ 1181528 h 1777429"/>
              <a:gd name="connsiteX120" fmla="*/ 3801439 w 6780944"/>
              <a:gd name="connsiteY120" fmla="*/ 1160979 h 1777429"/>
              <a:gd name="connsiteX121" fmla="*/ 3832261 w 6780944"/>
              <a:gd name="connsiteY121" fmla="*/ 1150705 h 1777429"/>
              <a:gd name="connsiteX122" fmla="*/ 3965825 w 6780944"/>
              <a:gd name="connsiteY122" fmla="*/ 1130157 h 1777429"/>
              <a:gd name="connsiteX123" fmla="*/ 4017196 w 6780944"/>
              <a:gd name="connsiteY123" fmla="*/ 1119883 h 1777429"/>
              <a:gd name="connsiteX124" fmla="*/ 4048018 w 6780944"/>
              <a:gd name="connsiteY124" fmla="*/ 1099335 h 1777429"/>
              <a:gd name="connsiteX125" fmla="*/ 4068567 w 6780944"/>
              <a:gd name="connsiteY125" fmla="*/ 1037690 h 1777429"/>
              <a:gd name="connsiteX126" fmla="*/ 4058292 w 6780944"/>
              <a:gd name="connsiteY126" fmla="*/ 914400 h 1777429"/>
              <a:gd name="connsiteX127" fmla="*/ 3986373 w 6780944"/>
              <a:gd name="connsiteY127" fmla="*/ 873303 h 1777429"/>
              <a:gd name="connsiteX128" fmla="*/ 3924728 w 6780944"/>
              <a:gd name="connsiteY128" fmla="*/ 852755 h 1777429"/>
              <a:gd name="connsiteX129" fmla="*/ 3893906 w 6780944"/>
              <a:gd name="connsiteY129" fmla="*/ 842481 h 1777429"/>
              <a:gd name="connsiteX130" fmla="*/ 3791164 w 6780944"/>
              <a:gd name="connsiteY130" fmla="*/ 832206 h 1777429"/>
              <a:gd name="connsiteX131" fmla="*/ 3698697 w 6780944"/>
              <a:gd name="connsiteY131" fmla="*/ 780836 h 1777429"/>
              <a:gd name="connsiteX132" fmla="*/ 3637052 w 6780944"/>
              <a:gd name="connsiteY132" fmla="*/ 708917 h 1777429"/>
              <a:gd name="connsiteX133" fmla="*/ 3667874 w 6780944"/>
              <a:gd name="connsiteY133" fmla="*/ 595901 h 1777429"/>
              <a:gd name="connsiteX134" fmla="*/ 3729519 w 6780944"/>
              <a:gd name="connsiteY134" fmla="*/ 575352 h 1777429"/>
              <a:gd name="connsiteX135" fmla="*/ 3863083 w 6780944"/>
              <a:gd name="connsiteY135" fmla="*/ 554804 h 1777429"/>
              <a:gd name="connsiteX136" fmla="*/ 4058292 w 6780944"/>
              <a:gd name="connsiteY136" fmla="*/ 544530 h 1777429"/>
              <a:gd name="connsiteX137" fmla="*/ 4407614 w 6780944"/>
              <a:gd name="connsiteY137" fmla="*/ 554804 h 1777429"/>
              <a:gd name="connsiteX138" fmla="*/ 4582274 w 6780944"/>
              <a:gd name="connsiteY138" fmla="*/ 585627 h 1777429"/>
              <a:gd name="connsiteX139" fmla="*/ 4685016 w 6780944"/>
              <a:gd name="connsiteY139" fmla="*/ 626723 h 1777429"/>
              <a:gd name="connsiteX140" fmla="*/ 4715839 w 6780944"/>
              <a:gd name="connsiteY140" fmla="*/ 636997 h 1777429"/>
              <a:gd name="connsiteX141" fmla="*/ 4808306 w 6780944"/>
              <a:gd name="connsiteY141" fmla="*/ 647272 h 1777429"/>
              <a:gd name="connsiteX142" fmla="*/ 4880225 w 6780944"/>
              <a:gd name="connsiteY142" fmla="*/ 678094 h 1777429"/>
              <a:gd name="connsiteX143" fmla="*/ 4911048 w 6780944"/>
              <a:gd name="connsiteY143" fmla="*/ 698642 h 1777429"/>
              <a:gd name="connsiteX144" fmla="*/ 4972692 w 6780944"/>
              <a:gd name="connsiteY144" fmla="*/ 729465 h 1777429"/>
              <a:gd name="connsiteX145" fmla="*/ 5034337 w 6780944"/>
              <a:gd name="connsiteY145" fmla="*/ 750013 h 1777429"/>
              <a:gd name="connsiteX146" fmla="*/ 5116531 w 6780944"/>
              <a:gd name="connsiteY146" fmla="*/ 791110 h 1777429"/>
              <a:gd name="connsiteX147" fmla="*/ 5219272 w 6780944"/>
              <a:gd name="connsiteY147" fmla="*/ 832206 h 1777429"/>
              <a:gd name="connsiteX148" fmla="*/ 5250095 w 6780944"/>
              <a:gd name="connsiteY148" fmla="*/ 852755 h 1777429"/>
              <a:gd name="connsiteX149" fmla="*/ 5311740 w 6780944"/>
              <a:gd name="connsiteY149" fmla="*/ 873303 h 1777429"/>
              <a:gd name="connsiteX150" fmla="*/ 5393933 w 6780944"/>
              <a:gd name="connsiteY150" fmla="*/ 914400 h 1777429"/>
              <a:gd name="connsiteX151" fmla="*/ 5435030 w 6780944"/>
              <a:gd name="connsiteY151" fmla="*/ 945222 h 1777429"/>
              <a:gd name="connsiteX152" fmla="*/ 5496674 w 6780944"/>
              <a:gd name="connsiteY152" fmla="*/ 986319 h 1777429"/>
              <a:gd name="connsiteX153" fmla="*/ 5568594 w 6780944"/>
              <a:gd name="connsiteY153" fmla="*/ 1037690 h 1777429"/>
              <a:gd name="connsiteX154" fmla="*/ 5589142 w 6780944"/>
              <a:gd name="connsiteY154" fmla="*/ 1068512 h 1777429"/>
              <a:gd name="connsiteX155" fmla="*/ 5619964 w 6780944"/>
              <a:gd name="connsiteY155" fmla="*/ 1078786 h 1777429"/>
              <a:gd name="connsiteX156" fmla="*/ 5661061 w 6780944"/>
              <a:gd name="connsiteY156" fmla="*/ 1109609 h 1777429"/>
              <a:gd name="connsiteX157" fmla="*/ 5712432 w 6780944"/>
              <a:gd name="connsiteY157" fmla="*/ 1140431 h 1777429"/>
              <a:gd name="connsiteX158" fmla="*/ 5743254 w 6780944"/>
              <a:gd name="connsiteY158" fmla="*/ 1171254 h 1777429"/>
              <a:gd name="connsiteX159" fmla="*/ 5876818 w 6780944"/>
              <a:gd name="connsiteY159" fmla="*/ 1222624 h 1777429"/>
              <a:gd name="connsiteX160" fmla="*/ 6000108 w 6780944"/>
              <a:gd name="connsiteY160" fmla="*/ 1284269 h 1777429"/>
              <a:gd name="connsiteX161" fmla="*/ 6061753 w 6780944"/>
              <a:gd name="connsiteY161" fmla="*/ 1304818 h 1777429"/>
              <a:gd name="connsiteX162" fmla="*/ 6133672 w 6780944"/>
              <a:gd name="connsiteY162" fmla="*/ 1335640 h 1777429"/>
              <a:gd name="connsiteX163" fmla="*/ 6185043 w 6780944"/>
              <a:gd name="connsiteY163" fmla="*/ 1356188 h 1777429"/>
              <a:gd name="connsiteX164" fmla="*/ 6287785 w 6780944"/>
              <a:gd name="connsiteY164" fmla="*/ 1376737 h 1777429"/>
              <a:gd name="connsiteX165" fmla="*/ 6318607 w 6780944"/>
              <a:gd name="connsiteY165" fmla="*/ 1397285 h 1777429"/>
              <a:gd name="connsiteX166" fmla="*/ 6349430 w 6780944"/>
              <a:gd name="connsiteY166" fmla="*/ 1407559 h 1777429"/>
              <a:gd name="connsiteX167" fmla="*/ 6493268 w 6780944"/>
              <a:gd name="connsiteY167" fmla="*/ 1438382 h 1777429"/>
              <a:gd name="connsiteX168" fmla="*/ 6657654 w 6780944"/>
              <a:gd name="connsiteY168" fmla="*/ 1428108 h 1777429"/>
              <a:gd name="connsiteX169" fmla="*/ 6688477 w 6780944"/>
              <a:gd name="connsiteY169" fmla="*/ 1376737 h 1777429"/>
              <a:gd name="connsiteX170" fmla="*/ 6698751 w 6780944"/>
              <a:gd name="connsiteY170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71919 w 6780944"/>
              <a:gd name="connsiteY59" fmla="*/ 431514 h 1777429"/>
              <a:gd name="connsiteX60" fmla="*/ 20549 w 6780944"/>
              <a:gd name="connsiteY60" fmla="*/ 452063 h 1777429"/>
              <a:gd name="connsiteX61" fmla="*/ 0 w 6780944"/>
              <a:gd name="connsiteY61" fmla="*/ 472611 h 1777429"/>
              <a:gd name="connsiteX62" fmla="*/ 20549 w 6780944"/>
              <a:gd name="connsiteY62" fmla="*/ 575352 h 1777429"/>
              <a:gd name="connsiteX63" fmla="*/ 41097 w 6780944"/>
              <a:gd name="connsiteY63" fmla="*/ 606175 h 1777429"/>
              <a:gd name="connsiteX64" fmla="*/ 82194 w 6780944"/>
              <a:gd name="connsiteY64" fmla="*/ 698642 h 1777429"/>
              <a:gd name="connsiteX65" fmla="*/ 102742 w 6780944"/>
              <a:gd name="connsiteY65" fmla="*/ 719191 h 1777429"/>
              <a:gd name="connsiteX66" fmla="*/ 133564 w 6780944"/>
              <a:gd name="connsiteY66" fmla="*/ 729465 h 1777429"/>
              <a:gd name="connsiteX67" fmla="*/ 195209 w 6780944"/>
              <a:gd name="connsiteY67" fmla="*/ 780836 h 1777429"/>
              <a:gd name="connsiteX68" fmla="*/ 215758 w 6780944"/>
              <a:gd name="connsiteY68" fmla="*/ 801384 h 1777429"/>
              <a:gd name="connsiteX69" fmla="*/ 246580 w 6780944"/>
              <a:gd name="connsiteY69" fmla="*/ 811658 h 1777429"/>
              <a:gd name="connsiteX70" fmla="*/ 277403 w 6780944"/>
              <a:gd name="connsiteY70" fmla="*/ 842481 h 1777429"/>
              <a:gd name="connsiteX71" fmla="*/ 339048 w 6780944"/>
              <a:gd name="connsiteY71" fmla="*/ 863029 h 1777429"/>
              <a:gd name="connsiteX72" fmla="*/ 369870 w 6780944"/>
              <a:gd name="connsiteY72" fmla="*/ 873303 h 1777429"/>
              <a:gd name="connsiteX73" fmla="*/ 400692 w 6780944"/>
              <a:gd name="connsiteY73" fmla="*/ 893851 h 1777429"/>
              <a:gd name="connsiteX74" fmla="*/ 472612 w 6780944"/>
              <a:gd name="connsiteY74" fmla="*/ 914400 h 1777429"/>
              <a:gd name="connsiteX75" fmla="*/ 513708 w 6780944"/>
              <a:gd name="connsiteY75" fmla="*/ 934948 h 1777429"/>
              <a:gd name="connsiteX76" fmla="*/ 554805 w 6780944"/>
              <a:gd name="connsiteY76" fmla="*/ 945222 h 1777429"/>
              <a:gd name="connsiteX77" fmla="*/ 585627 w 6780944"/>
              <a:gd name="connsiteY77" fmla="*/ 955496 h 1777429"/>
              <a:gd name="connsiteX78" fmla="*/ 606176 w 6780944"/>
              <a:gd name="connsiteY78" fmla="*/ 976045 h 1777429"/>
              <a:gd name="connsiteX79" fmla="*/ 667821 w 6780944"/>
              <a:gd name="connsiteY79" fmla="*/ 996593 h 1777429"/>
              <a:gd name="connsiteX80" fmla="*/ 698643 w 6780944"/>
              <a:gd name="connsiteY80" fmla="*/ 1089060 h 1777429"/>
              <a:gd name="connsiteX81" fmla="*/ 708917 w 6780944"/>
              <a:gd name="connsiteY81" fmla="*/ 1119883 h 1777429"/>
              <a:gd name="connsiteX82" fmla="*/ 729465 w 6780944"/>
              <a:gd name="connsiteY82" fmla="*/ 1150705 h 1777429"/>
              <a:gd name="connsiteX83" fmla="*/ 750014 w 6780944"/>
              <a:gd name="connsiteY83" fmla="*/ 1304818 h 1777429"/>
              <a:gd name="connsiteX84" fmla="*/ 760288 w 6780944"/>
              <a:gd name="connsiteY84" fmla="*/ 1345914 h 1777429"/>
              <a:gd name="connsiteX85" fmla="*/ 780836 w 6780944"/>
              <a:gd name="connsiteY85" fmla="*/ 1551397 h 1777429"/>
              <a:gd name="connsiteX86" fmla="*/ 791110 w 6780944"/>
              <a:gd name="connsiteY86" fmla="*/ 1582220 h 1777429"/>
              <a:gd name="connsiteX87" fmla="*/ 811659 w 6780944"/>
              <a:gd name="connsiteY87" fmla="*/ 1613042 h 1777429"/>
              <a:gd name="connsiteX88" fmla="*/ 852755 w 6780944"/>
              <a:gd name="connsiteY88" fmla="*/ 1695236 h 1777429"/>
              <a:gd name="connsiteX89" fmla="*/ 904126 w 6780944"/>
              <a:gd name="connsiteY89" fmla="*/ 1756881 h 1777429"/>
              <a:gd name="connsiteX90" fmla="*/ 965771 w 6780944"/>
              <a:gd name="connsiteY90" fmla="*/ 1777429 h 1777429"/>
              <a:gd name="connsiteX91" fmla="*/ 1017142 w 6780944"/>
              <a:gd name="connsiteY91" fmla="*/ 1736332 h 1777429"/>
              <a:gd name="connsiteX92" fmla="*/ 1027416 w 6780944"/>
              <a:gd name="connsiteY92" fmla="*/ 1705510 h 1777429"/>
              <a:gd name="connsiteX93" fmla="*/ 1068513 w 6780944"/>
              <a:gd name="connsiteY93" fmla="*/ 1664413 h 1777429"/>
              <a:gd name="connsiteX94" fmla="*/ 1089061 w 6780944"/>
              <a:gd name="connsiteY94" fmla="*/ 1633591 h 1777429"/>
              <a:gd name="connsiteX95" fmla="*/ 1212351 w 6780944"/>
              <a:gd name="connsiteY95" fmla="*/ 1541123 h 1777429"/>
              <a:gd name="connsiteX96" fmla="*/ 1253448 w 6780944"/>
              <a:gd name="connsiteY96" fmla="*/ 1530849 h 1777429"/>
              <a:gd name="connsiteX97" fmla="*/ 1284270 w 6780944"/>
              <a:gd name="connsiteY97" fmla="*/ 1510301 h 1777429"/>
              <a:gd name="connsiteX98" fmla="*/ 1366463 w 6780944"/>
              <a:gd name="connsiteY98" fmla="*/ 1489752 h 1777429"/>
              <a:gd name="connsiteX99" fmla="*/ 1407560 w 6780944"/>
              <a:gd name="connsiteY99" fmla="*/ 1479478 h 1777429"/>
              <a:gd name="connsiteX100" fmla="*/ 1510301 w 6780944"/>
              <a:gd name="connsiteY100" fmla="*/ 1458930 h 1777429"/>
              <a:gd name="connsiteX101" fmla="*/ 1551398 w 6780944"/>
              <a:gd name="connsiteY101" fmla="*/ 1448656 h 1777429"/>
              <a:gd name="connsiteX102" fmla="*/ 1777430 w 6780944"/>
              <a:gd name="connsiteY102" fmla="*/ 1438382 h 1777429"/>
              <a:gd name="connsiteX103" fmla="*/ 1839074 w 6780944"/>
              <a:gd name="connsiteY103" fmla="*/ 1428108 h 1777429"/>
              <a:gd name="connsiteX104" fmla="*/ 1880171 w 6780944"/>
              <a:gd name="connsiteY104" fmla="*/ 1417833 h 1777429"/>
              <a:gd name="connsiteX105" fmla="*/ 2167848 w 6780944"/>
              <a:gd name="connsiteY105" fmla="*/ 1407559 h 1777429"/>
              <a:gd name="connsiteX106" fmla="*/ 2743200 w 6780944"/>
              <a:gd name="connsiteY106" fmla="*/ 1407559 h 1777429"/>
              <a:gd name="connsiteX107" fmla="*/ 2815119 w 6780944"/>
              <a:gd name="connsiteY107" fmla="*/ 1438382 h 1777429"/>
              <a:gd name="connsiteX108" fmla="*/ 2969232 w 6780944"/>
              <a:gd name="connsiteY108" fmla="*/ 1469204 h 1777429"/>
              <a:gd name="connsiteX109" fmla="*/ 3113070 w 6780944"/>
              <a:gd name="connsiteY109" fmla="*/ 1458930 h 1777429"/>
              <a:gd name="connsiteX110" fmla="*/ 3215812 w 6780944"/>
              <a:gd name="connsiteY110" fmla="*/ 1428108 h 1777429"/>
              <a:gd name="connsiteX111" fmla="*/ 3267182 w 6780944"/>
              <a:gd name="connsiteY111" fmla="*/ 1417833 h 1777429"/>
              <a:gd name="connsiteX112" fmla="*/ 3339101 w 6780944"/>
              <a:gd name="connsiteY112" fmla="*/ 1356188 h 1777429"/>
              <a:gd name="connsiteX113" fmla="*/ 3411021 w 6780944"/>
              <a:gd name="connsiteY113" fmla="*/ 1315092 h 1777429"/>
              <a:gd name="connsiteX114" fmla="*/ 3441843 w 6780944"/>
              <a:gd name="connsiteY114" fmla="*/ 1284269 h 1777429"/>
              <a:gd name="connsiteX115" fmla="*/ 3482940 w 6780944"/>
              <a:gd name="connsiteY115" fmla="*/ 1253447 h 1777429"/>
              <a:gd name="connsiteX116" fmla="*/ 3544585 w 6780944"/>
              <a:gd name="connsiteY116" fmla="*/ 1232899 h 1777429"/>
              <a:gd name="connsiteX117" fmla="*/ 3647326 w 6780944"/>
              <a:gd name="connsiteY117" fmla="*/ 1202076 h 1777429"/>
              <a:gd name="connsiteX118" fmla="*/ 3708971 w 6780944"/>
              <a:gd name="connsiteY118" fmla="*/ 1181528 h 1777429"/>
              <a:gd name="connsiteX119" fmla="*/ 3801439 w 6780944"/>
              <a:gd name="connsiteY119" fmla="*/ 1160979 h 1777429"/>
              <a:gd name="connsiteX120" fmla="*/ 3832261 w 6780944"/>
              <a:gd name="connsiteY120" fmla="*/ 1150705 h 1777429"/>
              <a:gd name="connsiteX121" fmla="*/ 3965825 w 6780944"/>
              <a:gd name="connsiteY121" fmla="*/ 1130157 h 1777429"/>
              <a:gd name="connsiteX122" fmla="*/ 4017196 w 6780944"/>
              <a:gd name="connsiteY122" fmla="*/ 1119883 h 1777429"/>
              <a:gd name="connsiteX123" fmla="*/ 4048018 w 6780944"/>
              <a:gd name="connsiteY123" fmla="*/ 1099335 h 1777429"/>
              <a:gd name="connsiteX124" fmla="*/ 4068567 w 6780944"/>
              <a:gd name="connsiteY124" fmla="*/ 1037690 h 1777429"/>
              <a:gd name="connsiteX125" fmla="*/ 4058292 w 6780944"/>
              <a:gd name="connsiteY125" fmla="*/ 914400 h 1777429"/>
              <a:gd name="connsiteX126" fmla="*/ 3986373 w 6780944"/>
              <a:gd name="connsiteY126" fmla="*/ 873303 h 1777429"/>
              <a:gd name="connsiteX127" fmla="*/ 3924728 w 6780944"/>
              <a:gd name="connsiteY127" fmla="*/ 852755 h 1777429"/>
              <a:gd name="connsiteX128" fmla="*/ 3893906 w 6780944"/>
              <a:gd name="connsiteY128" fmla="*/ 842481 h 1777429"/>
              <a:gd name="connsiteX129" fmla="*/ 3791164 w 6780944"/>
              <a:gd name="connsiteY129" fmla="*/ 832206 h 1777429"/>
              <a:gd name="connsiteX130" fmla="*/ 3698697 w 6780944"/>
              <a:gd name="connsiteY130" fmla="*/ 780836 h 1777429"/>
              <a:gd name="connsiteX131" fmla="*/ 3637052 w 6780944"/>
              <a:gd name="connsiteY131" fmla="*/ 708917 h 1777429"/>
              <a:gd name="connsiteX132" fmla="*/ 3667874 w 6780944"/>
              <a:gd name="connsiteY132" fmla="*/ 595901 h 1777429"/>
              <a:gd name="connsiteX133" fmla="*/ 3729519 w 6780944"/>
              <a:gd name="connsiteY133" fmla="*/ 575352 h 1777429"/>
              <a:gd name="connsiteX134" fmla="*/ 3863083 w 6780944"/>
              <a:gd name="connsiteY134" fmla="*/ 554804 h 1777429"/>
              <a:gd name="connsiteX135" fmla="*/ 4058292 w 6780944"/>
              <a:gd name="connsiteY135" fmla="*/ 544530 h 1777429"/>
              <a:gd name="connsiteX136" fmla="*/ 4407614 w 6780944"/>
              <a:gd name="connsiteY136" fmla="*/ 554804 h 1777429"/>
              <a:gd name="connsiteX137" fmla="*/ 4582274 w 6780944"/>
              <a:gd name="connsiteY137" fmla="*/ 585627 h 1777429"/>
              <a:gd name="connsiteX138" fmla="*/ 4685016 w 6780944"/>
              <a:gd name="connsiteY138" fmla="*/ 626723 h 1777429"/>
              <a:gd name="connsiteX139" fmla="*/ 4715839 w 6780944"/>
              <a:gd name="connsiteY139" fmla="*/ 636997 h 1777429"/>
              <a:gd name="connsiteX140" fmla="*/ 4808306 w 6780944"/>
              <a:gd name="connsiteY140" fmla="*/ 647272 h 1777429"/>
              <a:gd name="connsiteX141" fmla="*/ 4880225 w 6780944"/>
              <a:gd name="connsiteY141" fmla="*/ 678094 h 1777429"/>
              <a:gd name="connsiteX142" fmla="*/ 4911048 w 6780944"/>
              <a:gd name="connsiteY142" fmla="*/ 698642 h 1777429"/>
              <a:gd name="connsiteX143" fmla="*/ 4972692 w 6780944"/>
              <a:gd name="connsiteY143" fmla="*/ 729465 h 1777429"/>
              <a:gd name="connsiteX144" fmla="*/ 5034337 w 6780944"/>
              <a:gd name="connsiteY144" fmla="*/ 750013 h 1777429"/>
              <a:gd name="connsiteX145" fmla="*/ 5116531 w 6780944"/>
              <a:gd name="connsiteY145" fmla="*/ 791110 h 1777429"/>
              <a:gd name="connsiteX146" fmla="*/ 5219272 w 6780944"/>
              <a:gd name="connsiteY146" fmla="*/ 832206 h 1777429"/>
              <a:gd name="connsiteX147" fmla="*/ 5250095 w 6780944"/>
              <a:gd name="connsiteY147" fmla="*/ 852755 h 1777429"/>
              <a:gd name="connsiteX148" fmla="*/ 5311740 w 6780944"/>
              <a:gd name="connsiteY148" fmla="*/ 873303 h 1777429"/>
              <a:gd name="connsiteX149" fmla="*/ 5393933 w 6780944"/>
              <a:gd name="connsiteY149" fmla="*/ 914400 h 1777429"/>
              <a:gd name="connsiteX150" fmla="*/ 5435030 w 6780944"/>
              <a:gd name="connsiteY150" fmla="*/ 945222 h 1777429"/>
              <a:gd name="connsiteX151" fmla="*/ 5496674 w 6780944"/>
              <a:gd name="connsiteY151" fmla="*/ 986319 h 1777429"/>
              <a:gd name="connsiteX152" fmla="*/ 5568594 w 6780944"/>
              <a:gd name="connsiteY152" fmla="*/ 1037690 h 1777429"/>
              <a:gd name="connsiteX153" fmla="*/ 5589142 w 6780944"/>
              <a:gd name="connsiteY153" fmla="*/ 1068512 h 1777429"/>
              <a:gd name="connsiteX154" fmla="*/ 5619964 w 6780944"/>
              <a:gd name="connsiteY154" fmla="*/ 1078786 h 1777429"/>
              <a:gd name="connsiteX155" fmla="*/ 5661061 w 6780944"/>
              <a:gd name="connsiteY155" fmla="*/ 1109609 h 1777429"/>
              <a:gd name="connsiteX156" fmla="*/ 5712432 w 6780944"/>
              <a:gd name="connsiteY156" fmla="*/ 1140431 h 1777429"/>
              <a:gd name="connsiteX157" fmla="*/ 5743254 w 6780944"/>
              <a:gd name="connsiteY157" fmla="*/ 1171254 h 1777429"/>
              <a:gd name="connsiteX158" fmla="*/ 5876818 w 6780944"/>
              <a:gd name="connsiteY158" fmla="*/ 1222624 h 1777429"/>
              <a:gd name="connsiteX159" fmla="*/ 6000108 w 6780944"/>
              <a:gd name="connsiteY159" fmla="*/ 1284269 h 1777429"/>
              <a:gd name="connsiteX160" fmla="*/ 6061753 w 6780944"/>
              <a:gd name="connsiteY160" fmla="*/ 1304818 h 1777429"/>
              <a:gd name="connsiteX161" fmla="*/ 6133672 w 6780944"/>
              <a:gd name="connsiteY161" fmla="*/ 1335640 h 1777429"/>
              <a:gd name="connsiteX162" fmla="*/ 6185043 w 6780944"/>
              <a:gd name="connsiteY162" fmla="*/ 1356188 h 1777429"/>
              <a:gd name="connsiteX163" fmla="*/ 6287785 w 6780944"/>
              <a:gd name="connsiteY163" fmla="*/ 1376737 h 1777429"/>
              <a:gd name="connsiteX164" fmla="*/ 6318607 w 6780944"/>
              <a:gd name="connsiteY164" fmla="*/ 1397285 h 1777429"/>
              <a:gd name="connsiteX165" fmla="*/ 6349430 w 6780944"/>
              <a:gd name="connsiteY165" fmla="*/ 1407559 h 1777429"/>
              <a:gd name="connsiteX166" fmla="*/ 6493268 w 6780944"/>
              <a:gd name="connsiteY166" fmla="*/ 1438382 h 1777429"/>
              <a:gd name="connsiteX167" fmla="*/ 6657654 w 6780944"/>
              <a:gd name="connsiteY167" fmla="*/ 1428108 h 1777429"/>
              <a:gd name="connsiteX168" fmla="*/ 6688477 w 6780944"/>
              <a:gd name="connsiteY168" fmla="*/ 1376737 h 1777429"/>
              <a:gd name="connsiteX169" fmla="*/ 6698751 w 6780944"/>
              <a:gd name="connsiteY169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20549 w 6780944"/>
              <a:gd name="connsiteY59" fmla="*/ 452063 h 1777429"/>
              <a:gd name="connsiteX60" fmla="*/ 0 w 6780944"/>
              <a:gd name="connsiteY60" fmla="*/ 472611 h 1777429"/>
              <a:gd name="connsiteX61" fmla="*/ 20549 w 6780944"/>
              <a:gd name="connsiteY61" fmla="*/ 575352 h 1777429"/>
              <a:gd name="connsiteX62" fmla="*/ 41097 w 6780944"/>
              <a:gd name="connsiteY62" fmla="*/ 606175 h 1777429"/>
              <a:gd name="connsiteX63" fmla="*/ 82194 w 6780944"/>
              <a:gd name="connsiteY63" fmla="*/ 698642 h 1777429"/>
              <a:gd name="connsiteX64" fmla="*/ 102742 w 6780944"/>
              <a:gd name="connsiteY64" fmla="*/ 719191 h 1777429"/>
              <a:gd name="connsiteX65" fmla="*/ 133564 w 6780944"/>
              <a:gd name="connsiteY65" fmla="*/ 729465 h 1777429"/>
              <a:gd name="connsiteX66" fmla="*/ 195209 w 6780944"/>
              <a:gd name="connsiteY66" fmla="*/ 780836 h 1777429"/>
              <a:gd name="connsiteX67" fmla="*/ 215758 w 6780944"/>
              <a:gd name="connsiteY67" fmla="*/ 801384 h 1777429"/>
              <a:gd name="connsiteX68" fmla="*/ 246580 w 6780944"/>
              <a:gd name="connsiteY68" fmla="*/ 811658 h 1777429"/>
              <a:gd name="connsiteX69" fmla="*/ 277403 w 6780944"/>
              <a:gd name="connsiteY69" fmla="*/ 842481 h 1777429"/>
              <a:gd name="connsiteX70" fmla="*/ 339048 w 6780944"/>
              <a:gd name="connsiteY70" fmla="*/ 863029 h 1777429"/>
              <a:gd name="connsiteX71" fmla="*/ 369870 w 6780944"/>
              <a:gd name="connsiteY71" fmla="*/ 873303 h 1777429"/>
              <a:gd name="connsiteX72" fmla="*/ 400692 w 6780944"/>
              <a:gd name="connsiteY72" fmla="*/ 893851 h 1777429"/>
              <a:gd name="connsiteX73" fmla="*/ 472612 w 6780944"/>
              <a:gd name="connsiteY73" fmla="*/ 914400 h 1777429"/>
              <a:gd name="connsiteX74" fmla="*/ 513708 w 6780944"/>
              <a:gd name="connsiteY74" fmla="*/ 934948 h 1777429"/>
              <a:gd name="connsiteX75" fmla="*/ 554805 w 6780944"/>
              <a:gd name="connsiteY75" fmla="*/ 945222 h 1777429"/>
              <a:gd name="connsiteX76" fmla="*/ 585627 w 6780944"/>
              <a:gd name="connsiteY76" fmla="*/ 955496 h 1777429"/>
              <a:gd name="connsiteX77" fmla="*/ 606176 w 6780944"/>
              <a:gd name="connsiteY77" fmla="*/ 976045 h 1777429"/>
              <a:gd name="connsiteX78" fmla="*/ 667821 w 6780944"/>
              <a:gd name="connsiteY78" fmla="*/ 996593 h 1777429"/>
              <a:gd name="connsiteX79" fmla="*/ 698643 w 6780944"/>
              <a:gd name="connsiteY79" fmla="*/ 1089060 h 1777429"/>
              <a:gd name="connsiteX80" fmla="*/ 708917 w 6780944"/>
              <a:gd name="connsiteY80" fmla="*/ 1119883 h 1777429"/>
              <a:gd name="connsiteX81" fmla="*/ 729465 w 6780944"/>
              <a:gd name="connsiteY81" fmla="*/ 1150705 h 1777429"/>
              <a:gd name="connsiteX82" fmla="*/ 750014 w 6780944"/>
              <a:gd name="connsiteY82" fmla="*/ 1304818 h 1777429"/>
              <a:gd name="connsiteX83" fmla="*/ 760288 w 6780944"/>
              <a:gd name="connsiteY83" fmla="*/ 1345914 h 1777429"/>
              <a:gd name="connsiteX84" fmla="*/ 780836 w 6780944"/>
              <a:gd name="connsiteY84" fmla="*/ 1551397 h 1777429"/>
              <a:gd name="connsiteX85" fmla="*/ 791110 w 6780944"/>
              <a:gd name="connsiteY85" fmla="*/ 1582220 h 1777429"/>
              <a:gd name="connsiteX86" fmla="*/ 811659 w 6780944"/>
              <a:gd name="connsiteY86" fmla="*/ 1613042 h 1777429"/>
              <a:gd name="connsiteX87" fmla="*/ 852755 w 6780944"/>
              <a:gd name="connsiteY87" fmla="*/ 1695236 h 1777429"/>
              <a:gd name="connsiteX88" fmla="*/ 904126 w 6780944"/>
              <a:gd name="connsiteY88" fmla="*/ 1756881 h 1777429"/>
              <a:gd name="connsiteX89" fmla="*/ 965771 w 6780944"/>
              <a:gd name="connsiteY89" fmla="*/ 1777429 h 1777429"/>
              <a:gd name="connsiteX90" fmla="*/ 1017142 w 6780944"/>
              <a:gd name="connsiteY90" fmla="*/ 1736332 h 1777429"/>
              <a:gd name="connsiteX91" fmla="*/ 1027416 w 6780944"/>
              <a:gd name="connsiteY91" fmla="*/ 1705510 h 1777429"/>
              <a:gd name="connsiteX92" fmla="*/ 1068513 w 6780944"/>
              <a:gd name="connsiteY92" fmla="*/ 1664413 h 1777429"/>
              <a:gd name="connsiteX93" fmla="*/ 1089061 w 6780944"/>
              <a:gd name="connsiteY93" fmla="*/ 1633591 h 1777429"/>
              <a:gd name="connsiteX94" fmla="*/ 1212351 w 6780944"/>
              <a:gd name="connsiteY94" fmla="*/ 1541123 h 1777429"/>
              <a:gd name="connsiteX95" fmla="*/ 1253448 w 6780944"/>
              <a:gd name="connsiteY95" fmla="*/ 1530849 h 1777429"/>
              <a:gd name="connsiteX96" fmla="*/ 1284270 w 6780944"/>
              <a:gd name="connsiteY96" fmla="*/ 1510301 h 1777429"/>
              <a:gd name="connsiteX97" fmla="*/ 1366463 w 6780944"/>
              <a:gd name="connsiteY97" fmla="*/ 1489752 h 1777429"/>
              <a:gd name="connsiteX98" fmla="*/ 1407560 w 6780944"/>
              <a:gd name="connsiteY98" fmla="*/ 1479478 h 1777429"/>
              <a:gd name="connsiteX99" fmla="*/ 1510301 w 6780944"/>
              <a:gd name="connsiteY99" fmla="*/ 1458930 h 1777429"/>
              <a:gd name="connsiteX100" fmla="*/ 1551398 w 6780944"/>
              <a:gd name="connsiteY100" fmla="*/ 1448656 h 1777429"/>
              <a:gd name="connsiteX101" fmla="*/ 1777430 w 6780944"/>
              <a:gd name="connsiteY101" fmla="*/ 1438382 h 1777429"/>
              <a:gd name="connsiteX102" fmla="*/ 1839074 w 6780944"/>
              <a:gd name="connsiteY102" fmla="*/ 1428108 h 1777429"/>
              <a:gd name="connsiteX103" fmla="*/ 1880171 w 6780944"/>
              <a:gd name="connsiteY103" fmla="*/ 1417833 h 1777429"/>
              <a:gd name="connsiteX104" fmla="*/ 2167848 w 6780944"/>
              <a:gd name="connsiteY104" fmla="*/ 1407559 h 1777429"/>
              <a:gd name="connsiteX105" fmla="*/ 2743200 w 6780944"/>
              <a:gd name="connsiteY105" fmla="*/ 1407559 h 1777429"/>
              <a:gd name="connsiteX106" fmla="*/ 2815119 w 6780944"/>
              <a:gd name="connsiteY106" fmla="*/ 1438382 h 1777429"/>
              <a:gd name="connsiteX107" fmla="*/ 2969232 w 6780944"/>
              <a:gd name="connsiteY107" fmla="*/ 1469204 h 1777429"/>
              <a:gd name="connsiteX108" fmla="*/ 3113070 w 6780944"/>
              <a:gd name="connsiteY108" fmla="*/ 1458930 h 1777429"/>
              <a:gd name="connsiteX109" fmla="*/ 3215812 w 6780944"/>
              <a:gd name="connsiteY109" fmla="*/ 1428108 h 1777429"/>
              <a:gd name="connsiteX110" fmla="*/ 3267182 w 6780944"/>
              <a:gd name="connsiteY110" fmla="*/ 1417833 h 1777429"/>
              <a:gd name="connsiteX111" fmla="*/ 3339101 w 6780944"/>
              <a:gd name="connsiteY111" fmla="*/ 1356188 h 1777429"/>
              <a:gd name="connsiteX112" fmla="*/ 3411021 w 6780944"/>
              <a:gd name="connsiteY112" fmla="*/ 1315092 h 1777429"/>
              <a:gd name="connsiteX113" fmla="*/ 3441843 w 6780944"/>
              <a:gd name="connsiteY113" fmla="*/ 1284269 h 1777429"/>
              <a:gd name="connsiteX114" fmla="*/ 3482940 w 6780944"/>
              <a:gd name="connsiteY114" fmla="*/ 1253447 h 1777429"/>
              <a:gd name="connsiteX115" fmla="*/ 3544585 w 6780944"/>
              <a:gd name="connsiteY115" fmla="*/ 1232899 h 1777429"/>
              <a:gd name="connsiteX116" fmla="*/ 3647326 w 6780944"/>
              <a:gd name="connsiteY116" fmla="*/ 1202076 h 1777429"/>
              <a:gd name="connsiteX117" fmla="*/ 3708971 w 6780944"/>
              <a:gd name="connsiteY117" fmla="*/ 1181528 h 1777429"/>
              <a:gd name="connsiteX118" fmla="*/ 3801439 w 6780944"/>
              <a:gd name="connsiteY118" fmla="*/ 1160979 h 1777429"/>
              <a:gd name="connsiteX119" fmla="*/ 3832261 w 6780944"/>
              <a:gd name="connsiteY119" fmla="*/ 1150705 h 1777429"/>
              <a:gd name="connsiteX120" fmla="*/ 3965825 w 6780944"/>
              <a:gd name="connsiteY120" fmla="*/ 1130157 h 1777429"/>
              <a:gd name="connsiteX121" fmla="*/ 4017196 w 6780944"/>
              <a:gd name="connsiteY121" fmla="*/ 1119883 h 1777429"/>
              <a:gd name="connsiteX122" fmla="*/ 4048018 w 6780944"/>
              <a:gd name="connsiteY122" fmla="*/ 1099335 h 1777429"/>
              <a:gd name="connsiteX123" fmla="*/ 4068567 w 6780944"/>
              <a:gd name="connsiteY123" fmla="*/ 1037690 h 1777429"/>
              <a:gd name="connsiteX124" fmla="*/ 4058292 w 6780944"/>
              <a:gd name="connsiteY124" fmla="*/ 914400 h 1777429"/>
              <a:gd name="connsiteX125" fmla="*/ 3986373 w 6780944"/>
              <a:gd name="connsiteY125" fmla="*/ 873303 h 1777429"/>
              <a:gd name="connsiteX126" fmla="*/ 3924728 w 6780944"/>
              <a:gd name="connsiteY126" fmla="*/ 852755 h 1777429"/>
              <a:gd name="connsiteX127" fmla="*/ 3893906 w 6780944"/>
              <a:gd name="connsiteY127" fmla="*/ 842481 h 1777429"/>
              <a:gd name="connsiteX128" fmla="*/ 3791164 w 6780944"/>
              <a:gd name="connsiteY128" fmla="*/ 832206 h 1777429"/>
              <a:gd name="connsiteX129" fmla="*/ 3698697 w 6780944"/>
              <a:gd name="connsiteY129" fmla="*/ 780836 h 1777429"/>
              <a:gd name="connsiteX130" fmla="*/ 3637052 w 6780944"/>
              <a:gd name="connsiteY130" fmla="*/ 708917 h 1777429"/>
              <a:gd name="connsiteX131" fmla="*/ 3667874 w 6780944"/>
              <a:gd name="connsiteY131" fmla="*/ 595901 h 1777429"/>
              <a:gd name="connsiteX132" fmla="*/ 3729519 w 6780944"/>
              <a:gd name="connsiteY132" fmla="*/ 575352 h 1777429"/>
              <a:gd name="connsiteX133" fmla="*/ 3863083 w 6780944"/>
              <a:gd name="connsiteY133" fmla="*/ 554804 h 1777429"/>
              <a:gd name="connsiteX134" fmla="*/ 4058292 w 6780944"/>
              <a:gd name="connsiteY134" fmla="*/ 544530 h 1777429"/>
              <a:gd name="connsiteX135" fmla="*/ 4407614 w 6780944"/>
              <a:gd name="connsiteY135" fmla="*/ 554804 h 1777429"/>
              <a:gd name="connsiteX136" fmla="*/ 4582274 w 6780944"/>
              <a:gd name="connsiteY136" fmla="*/ 585627 h 1777429"/>
              <a:gd name="connsiteX137" fmla="*/ 4685016 w 6780944"/>
              <a:gd name="connsiteY137" fmla="*/ 626723 h 1777429"/>
              <a:gd name="connsiteX138" fmla="*/ 4715839 w 6780944"/>
              <a:gd name="connsiteY138" fmla="*/ 636997 h 1777429"/>
              <a:gd name="connsiteX139" fmla="*/ 4808306 w 6780944"/>
              <a:gd name="connsiteY139" fmla="*/ 647272 h 1777429"/>
              <a:gd name="connsiteX140" fmla="*/ 4880225 w 6780944"/>
              <a:gd name="connsiteY140" fmla="*/ 678094 h 1777429"/>
              <a:gd name="connsiteX141" fmla="*/ 4911048 w 6780944"/>
              <a:gd name="connsiteY141" fmla="*/ 698642 h 1777429"/>
              <a:gd name="connsiteX142" fmla="*/ 4972692 w 6780944"/>
              <a:gd name="connsiteY142" fmla="*/ 729465 h 1777429"/>
              <a:gd name="connsiteX143" fmla="*/ 5034337 w 6780944"/>
              <a:gd name="connsiteY143" fmla="*/ 750013 h 1777429"/>
              <a:gd name="connsiteX144" fmla="*/ 5116531 w 6780944"/>
              <a:gd name="connsiteY144" fmla="*/ 791110 h 1777429"/>
              <a:gd name="connsiteX145" fmla="*/ 5219272 w 6780944"/>
              <a:gd name="connsiteY145" fmla="*/ 832206 h 1777429"/>
              <a:gd name="connsiteX146" fmla="*/ 5250095 w 6780944"/>
              <a:gd name="connsiteY146" fmla="*/ 852755 h 1777429"/>
              <a:gd name="connsiteX147" fmla="*/ 5311740 w 6780944"/>
              <a:gd name="connsiteY147" fmla="*/ 873303 h 1777429"/>
              <a:gd name="connsiteX148" fmla="*/ 5393933 w 6780944"/>
              <a:gd name="connsiteY148" fmla="*/ 914400 h 1777429"/>
              <a:gd name="connsiteX149" fmla="*/ 5435030 w 6780944"/>
              <a:gd name="connsiteY149" fmla="*/ 945222 h 1777429"/>
              <a:gd name="connsiteX150" fmla="*/ 5496674 w 6780944"/>
              <a:gd name="connsiteY150" fmla="*/ 986319 h 1777429"/>
              <a:gd name="connsiteX151" fmla="*/ 5568594 w 6780944"/>
              <a:gd name="connsiteY151" fmla="*/ 1037690 h 1777429"/>
              <a:gd name="connsiteX152" fmla="*/ 5589142 w 6780944"/>
              <a:gd name="connsiteY152" fmla="*/ 1068512 h 1777429"/>
              <a:gd name="connsiteX153" fmla="*/ 5619964 w 6780944"/>
              <a:gd name="connsiteY153" fmla="*/ 1078786 h 1777429"/>
              <a:gd name="connsiteX154" fmla="*/ 5661061 w 6780944"/>
              <a:gd name="connsiteY154" fmla="*/ 1109609 h 1777429"/>
              <a:gd name="connsiteX155" fmla="*/ 5712432 w 6780944"/>
              <a:gd name="connsiteY155" fmla="*/ 1140431 h 1777429"/>
              <a:gd name="connsiteX156" fmla="*/ 5743254 w 6780944"/>
              <a:gd name="connsiteY156" fmla="*/ 1171254 h 1777429"/>
              <a:gd name="connsiteX157" fmla="*/ 5876818 w 6780944"/>
              <a:gd name="connsiteY157" fmla="*/ 1222624 h 1777429"/>
              <a:gd name="connsiteX158" fmla="*/ 6000108 w 6780944"/>
              <a:gd name="connsiteY158" fmla="*/ 1284269 h 1777429"/>
              <a:gd name="connsiteX159" fmla="*/ 6061753 w 6780944"/>
              <a:gd name="connsiteY159" fmla="*/ 1304818 h 1777429"/>
              <a:gd name="connsiteX160" fmla="*/ 6133672 w 6780944"/>
              <a:gd name="connsiteY160" fmla="*/ 1335640 h 1777429"/>
              <a:gd name="connsiteX161" fmla="*/ 6185043 w 6780944"/>
              <a:gd name="connsiteY161" fmla="*/ 1356188 h 1777429"/>
              <a:gd name="connsiteX162" fmla="*/ 6287785 w 6780944"/>
              <a:gd name="connsiteY162" fmla="*/ 1376737 h 1777429"/>
              <a:gd name="connsiteX163" fmla="*/ 6318607 w 6780944"/>
              <a:gd name="connsiteY163" fmla="*/ 1397285 h 1777429"/>
              <a:gd name="connsiteX164" fmla="*/ 6349430 w 6780944"/>
              <a:gd name="connsiteY164" fmla="*/ 1407559 h 1777429"/>
              <a:gd name="connsiteX165" fmla="*/ 6493268 w 6780944"/>
              <a:gd name="connsiteY165" fmla="*/ 1438382 h 1777429"/>
              <a:gd name="connsiteX166" fmla="*/ 6657654 w 6780944"/>
              <a:gd name="connsiteY166" fmla="*/ 1428108 h 1777429"/>
              <a:gd name="connsiteX167" fmla="*/ 6688477 w 6780944"/>
              <a:gd name="connsiteY167" fmla="*/ 1376737 h 1777429"/>
              <a:gd name="connsiteX168" fmla="*/ 6698751 w 6780944"/>
              <a:gd name="connsiteY168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41097 w 6780944"/>
              <a:gd name="connsiteY61" fmla="*/ 606175 h 1777429"/>
              <a:gd name="connsiteX62" fmla="*/ 82194 w 6780944"/>
              <a:gd name="connsiteY62" fmla="*/ 698642 h 1777429"/>
              <a:gd name="connsiteX63" fmla="*/ 102742 w 6780944"/>
              <a:gd name="connsiteY63" fmla="*/ 719191 h 1777429"/>
              <a:gd name="connsiteX64" fmla="*/ 133564 w 6780944"/>
              <a:gd name="connsiteY64" fmla="*/ 729465 h 1777429"/>
              <a:gd name="connsiteX65" fmla="*/ 195209 w 6780944"/>
              <a:gd name="connsiteY65" fmla="*/ 780836 h 1777429"/>
              <a:gd name="connsiteX66" fmla="*/ 215758 w 6780944"/>
              <a:gd name="connsiteY66" fmla="*/ 801384 h 1777429"/>
              <a:gd name="connsiteX67" fmla="*/ 246580 w 6780944"/>
              <a:gd name="connsiteY67" fmla="*/ 811658 h 1777429"/>
              <a:gd name="connsiteX68" fmla="*/ 277403 w 6780944"/>
              <a:gd name="connsiteY68" fmla="*/ 842481 h 1777429"/>
              <a:gd name="connsiteX69" fmla="*/ 339048 w 6780944"/>
              <a:gd name="connsiteY69" fmla="*/ 863029 h 1777429"/>
              <a:gd name="connsiteX70" fmla="*/ 369870 w 6780944"/>
              <a:gd name="connsiteY70" fmla="*/ 873303 h 1777429"/>
              <a:gd name="connsiteX71" fmla="*/ 400692 w 6780944"/>
              <a:gd name="connsiteY71" fmla="*/ 893851 h 1777429"/>
              <a:gd name="connsiteX72" fmla="*/ 472612 w 6780944"/>
              <a:gd name="connsiteY72" fmla="*/ 914400 h 1777429"/>
              <a:gd name="connsiteX73" fmla="*/ 513708 w 6780944"/>
              <a:gd name="connsiteY73" fmla="*/ 934948 h 1777429"/>
              <a:gd name="connsiteX74" fmla="*/ 554805 w 6780944"/>
              <a:gd name="connsiteY74" fmla="*/ 945222 h 1777429"/>
              <a:gd name="connsiteX75" fmla="*/ 585627 w 6780944"/>
              <a:gd name="connsiteY75" fmla="*/ 955496 h 1777429"/>
              <a:gd name="connsiteX76" fmla="*/ 606176 w 6780944"/>
              <a:gd name="connsiteY76" fmla="*/ 976045 h 1777429"/>
              <a:gd name="connsiteX77" fmla="*/ 667821 w 6780944"/>
              <a:gd name="connsiteY77" fmla="*/ 996593 h 1777429"/>
              <a:gd name="connsiteX78" fmla="*/ 698643 w 6780944"/>
              <a:gd name="connsiteY78" fmla="*/ 1089060 h 1777429"/>
              <a:gd name="connsiteX79" fmla="*/ 708917 w 6780944"/>
              <a:gd name="connsiteY79" fmla="*/ 1119883 h 1777429"/>
              <a:gd name="connsiteX80" fmla="*/ 729465 w 6780944"/>
              <a:gd name="connsiteY80" fmla="*/ 1150705 h 1777429"/>
              <a:gd name="connsiteX81" fmla="*/ 750014 w 6780944"/>
              <a:gd name="connsiteY81" fmla="*/ 1304818 h 1777429"/>
              <a:gd name="connsiteX82" fmla="*/ 760288 w 6780944"/>
              <a:gd name="connsiteY82" fmla="*/ 1345914 h 1777429"/>
              <a:gd name="connsiteX83" fmla="*/ 780836 w 6780944"/>
              <a:gd name="connsiteY83" fmla="*/ 1551397 h 1777429"/>
              <a:gd name="connsiteX84" fmla="*/ 791110 w 6780944"/>
              <a:gd name="connsiteY84" fmla="*/ 1582220 h 1777429"/>
              <a:gd name="connsiteX85" fmla="*/ 811659 w 6780944"/>
              <a:gd name="connsiteY85" fmla="*/ 1613042 h 1777429"/>
              <a:gd name="connsiteX86" fmla="*/ 852755 w 6780944"/>
              <a:gd name="connsiteY86" fmla="*/ 1695236 h 1777429"/>
              <a:gd name="connsiteX87" fmla="*/ 904126 w 6780944"/>
              <a:gd name="connsiteY87" fmla="*/ 1756881 h 1777429"/>
              <a:gd name="connsiteX88" fmla="*/ 965771 w 6780944"/>
              <a:gd name="connsiteY88" fmla="*/ 1777429 h 1777429"/>
              <a:gd name="connsiteX89" fmla="*/ 1017142 w 6780944"/>
              <a:gd name="connsiteY89" fmla="*/ 1736332 h 1777429"/>
              <a:gd name="connsiteX90" fmla="*/ 1027416 w 6780944"/>
              <a:gd name="connsiteY90" fmla="*/ 1705510 h 1777429"/>
              <a:gd name="connsiteX91" fmla="*/ 1068513 w 6780944"/>
              <a:gd name="connsiteY91" fmla="*/ 1664413 h 1777429"/>
              <a:gd name="connsiteX92" fmla="*/ 1089061 w 6780944"/>
              <a:gd name="connsiteY92" fmla="*/ 1633591 h 1777429"/>
              <a:gd name="connsiteX93" fmla="*/ 1212351 w 6780944"/>
              <a:gd name="connsiteY93" fmla="*/ 1541123 h 1777429"/>
              <a:gd name="connsiteX94" fmla="*/ 1253448 w 6780944"/>
              <a:gd name="connsiteY94" fmla="*/ 1530849 h 1777429"/>
              <a:gd name="connsiteX95" fmla="*/ 1284270 w 6780944"/>
              <a:gd name="connsiteY95" fmla="*/ 1510301 h 1777429"/>
              <a:gd name="connsiteX96" fmla="*/ 1366463 w 6780944"/>
              <a:gd name="connsiteY96" fmla="*/ 1489752 h 1777429"/>
              <a:gd name="connsiteX97" fmla="*/ 1407560 w 6780944"/>
              <a:gd name="connsiteY97" fmla="*/ 1479478 h 1777429"/>
              <a:gd name="connsiteX98" fmla="*/ 1510301 w 6780944"/>
              <a:gd name="connsiteY98" fmla="*/ 1458930 h 1777429"/>
              <a:gd name="connsiteX99" fmla="*/ 1551398 w 6780944"/>
              <a:gd name="connsiteY99" fmla="*/ 1448656 h 1777429"/>
              <a:gd name="connsiteX100" fmla="*/ 1777430 w 6780944"/>
              <a:gd name="connsiteY100" fmla="*/ 1438382 h 1777429"/>
              <a:gd name="connsiteX101" fmla="*/ 1839074 w 6780944"/>
              <a:gd name="connsiteY101" fmla="*/ 1428108 h 1777429"/>
              <a:gd name="connsiteX102" fmla="*/ 1880171 w 6780944"/>
              <a:gd name="connsiteY102" fmla="*/ 1417833 h 1777429"/>
              <a:gd name="connsiteX103" fmla="*/ 2167848 w 6780944"/>
              <a:gd name="connsiteY103" fmla="*/ 1407559 h 1777429"/>
              <a:gd name="connsiteX104" fmla="*/ 2743200 w 6780944"/>
              <a:gd name="connsiteY104" fmla="*/ 1407559 h 1777429"/>
              <a:gd name="connsiteX105" fmla="*/ 2815119 w 6780944"/>
              <a:gd name="connsiteY105" fmla="*/ 1438382 h 1777429"/>
              <a:gd name="connsiteX106" fmla="*/ 2969232 w 6780944"/>
              <a:gd name="connsiteY106" fmla="*/ 1469204 h 1777429"/>
              <a:gd name="connsiteX107" fmla="*/ 3113070 w 6780944"/>
              <a:gd name="connsiteY107" fmla="*/ 1458930 h 1777429"/>
              <a:gd name="connsiteX108" fmla="*/ 3215812 w 6780944"/>
              <a:gd name="connsiteY108" fmla="*/ 1428108 h 1777429"/>
              <a:gd name="connsiteX109" fmla="*/ 3267182 w 6780944"/>
              <a:gd name="connsiteY109" fmla="*/ 1417833 h 1777429"/>
              <a:gd name="connsiteX110" fmla="*/ 3339101 w 6780944"/>
              <a:gd name="connsiteY110" fmla="*/ 1356188 h 1777429"/>
              <a:gd name="connsiteX111" fmla="*/ 3411021 w 6780944"/>
              <a:gd name="connsiteY111" fmla="*/ 1315092 h 1777429"/>
              <a:gd name="connsiteX112" fmla="*/ 3441843 w 6780944"/>
              <a:gd name="connsiteY112" fmla="*/ 1284269 h 1777429"/>
              <a:gd name="connsiteX113" fmla="*/ 3482940 w 6780944"/>
              <a:gd name="connsiteY113" fmla="*/ 1253447 h 1777429"/>
              <a:gd name="connsiteX114" fmla="*/ 3544585 w 6780944"/>
              <a:gd name="connsiteY114" fmla="*/ 1232899 h 1777429"/>
              <a:gd name="connsiteX115" fmla="*/ 3647326 w 6780944"/>
              <a:gd name="connsiteY115" fmla="*/ 1202076 h 1777429"/>
              <a:gd name="connsiteX116" fmla="*/ 3708971 w 6780944"/>
              <a:gd name="connsiteY116" fmla="*/ 1181528 h 1777429"/>
              <a:gd name="connsiteX117" fmla="*/ 3801439 w 6780944"/>
              <a:gd name="connsiteY117" fmla="*/ 1160979 h 1777429"/>
              <a:gd name="connsiteX118" fmla="*/ 3832261 w 6780944"/>
              <a:gd name="connsiteY118" fmla="*/ 1150705 h 1777429"/>
              <a:gd name="connsiteX119" fmla="*/ 3965825 w 6780944"/>
              <a:gd name="connsiteY119" fmla="*/ 1130157 h 1777429"/>
              <a:gd name="connsiteX120" fmla="*/ 4017196 w 6780944"/>
              <a:gd name="connsiteY120" fmla="*/ 1119883 h 1777429"/>
              <a:gd name="connsiteX121" fmla="*/ 4048018 w 6780944"/>
              <a:gd name="connsiteY121" fmla="*/ 1099335 h 1777429"/>
              <a:gd name="connsiteX122" fmla="*/ 4068567 w 6780944"/>
              <a:gd name="connsiteY122" fmla="*/ 1037690 h 1777429"/>
              <a:gd name="connsiteX123" fmla="*/ 4058292 w 6780944"/>
              <a:gd name="connsiteY123" fmla="*/ 914400 h 1777429"/>
              <a:gd name="connsiteX124" fmla="*/ 3986373 w 6780944"/>
              <a:gd name="connsiteY124" fmla="*/ 873303 h 1777429"/>
              <a:gd name="connsiteX125" fmla="*/ 3924728 w 6780944"/>
              <a:gd name="connsiteY125" fmla="*/ 852755 h 1777429"/>
              <a:gd name="connsiteX126" fmla="*/ 3893906 w 6780944"/>
              <a:gd name="connsiteY126" fmla="*/ 842481 h 1777429"/>
              <a:gd name="connsiteX127" fmla="*/ 3791164 w 6780944"/>
              <a:gd name="connsiteY127" fmla="*/ 832206 h 1777429"/>
              <a:gd name="connsiteX128" fmla="*/ 3698697 w 6780944"/>
              <a:gd name="connsiteY128" fmla="*/ 780836 h 1777429"/>
              <a:gd name="connsiteX129" fmla="*/ 3637052 w 6780944"/>
              <a:gd name="connsiteY129" fmla="*/ 708917 h 1777429"/>
              <a:gd name="connsiteX130" fmla="*/ 3667874 w 6780944"/>
              <a:gd name="connsiteY130" fmla="*/ 595901 h 1777429"/>
              <a:gd name="connsiteX131" fmla="*/ 3729519 w 6780944"/>
              <a:gd name="connsiteY131" fmla="*/ 575352 h 1777429"/>
              <a:gd name="connsiteX132" fmla="*/ 3863083 w 6780944"/>
              <a:gd name="connsiteY132" fmla="*/ 554804 h 1777429"/>
              <a:gd name="connsiteX133" fmla="*/ 4058292 w 6780944"/>
              <a:gd name="connsiteY133" fmla="*/ 544530 h 1777429"/>
              <a:gd name="connsiteX134" fmla="*/ 4407614 w 6780944"/>
              <a:gd name="connsiteY134" fmla="*/ 554804 h 1777429"/>
              <a:gd name="connsiteX135" fmla="*/ 4582274 w 6780944"/>
              <a:gd name="connsiteY135" fmla="*/ 585627 h 1777429"/>
              <a:gd name="connsiteX136" fmla="*/ 4685016 w 6780944"/>
              <a:gd name="connsiteY136" fmla="*/ 626723 h 1777429"/>
              <a:gd name="connsiteX137" fmla="*/ 4715839 w 6780944"/>
              <a:gd name="connsiteY137" fmla="*/ 636997 h 1777429"/>
              <a:gd name="connsiteX138" fmla="*/ 4808306 w 6780944"/>
              <a:gd name="connsiteY138" fmla="*/ 647272 h 1777429"/>
              <a:gd name="connsiteX139" fmla="*/ 4880225 w 6780944"/>
              <a:gd name="connsiteY139" fmla="*/ 678094 h 1777429"/>
              <a:gd name="connsiteX140" fmla="*/ 4911048 w 6780944"/>
              <a:gd name="connsiteY140" fmla="*/ 698642 h 1777429"/>
              <a:gd name="connsiteX141" fmla="*/ 4972692 w 6780944"/>
              <a:gd name="connsiteY141" fmla="*/ 729465 h 1777429"/>
              <a:gd name="connsiteX142" fmla="*/ 5034337 w 6780944"/>
              <a:gd name="connsiteY142" fmla="*/ 750013 h 1777429"/>
              <a:gd name="connsiteX143" fmla="*/ 5116531 w 6780944"/>
              <a:gd name="connsiteY143" fmla="*/ 791110 h 1777429"/>
              <a:gd name="connsiteX144" fmla="*/ 5219272 w 6780944"/>
              <a:gd name="connsiteY144" fmla="*/ 832206 h 1777429"/>
              <a:gd name="connsiteX145" fmla="*/ 5250095 w 6780944"/>
              <a:gd name="connsiteY145" fmla="*/ 852755 h 1777429"/>
              <a:gd name="connsiteX146" fmla="*/ 5311740 w 6780944"/>
              <a:gd name="connsiteY146" fmla="*/ 873303 h 1777429"/>
              <a:gd name="connsiteX147" fmla="*/ 5393933 w 6780944"/>
              <a:gd name="connsiteY147" fmla="*/ 914400 h 1777429"/>
              <a:gd name="connsiteX148" fmla="*/ 5435030 w 6780944"/>
              <a:gd name="connsiteY148" fmla="*/ 945222 h 1777429"/>
              <a:gd name="connsiteX149" fmla="*/ 5496674 w 6780944"/>
              <a:gd name="connsiteY149" fmla="*/ 986319 h 1777429"/>
              <a:gd name="connsiteX150" fmla="*/ 5568594 w 6780944"/>
              <a:gd name="connsiteY150" fmla="*/ 1037690 h 1777429"/>
              <a:gd name="connsiteX151" fmla="*/ 5589142 w 6780944"/>
              <a:gd name="connsiteY151" fmla="*/ 1068512 h 1777429"/>
              <a:gd name="connsiteX152" fmla="*/ 5619964 w 6780944"/>
              <a:gd name="connsiteY152" fmla="*/ 1078786 h 1777429"/>
              <a:gd name="connsiteX153" fmla="*/ 5661061 w 6780944"/>
              <a:gd name="connsiteY153" fmla="*/ 1109609 h 1777429"/>
              <a:gd name="connsiteX154" fmla="*/ 5712432 w 6780944"/>
              <a:gd name="connsiteY154" fmla="*/ 1140431 h 1777429"/>
              <a:gd name="connsiteX155" fmla="*/ 5743254 w 6780944"/>
              <a:gd name="connsiteY155" fmla="*/ 1171254 h 1777429"/>
              <a:gd name="connsiteX156" fmla="*/ 5876818 w 6780944"/>
              <a:gd name="connsiteY156" fmla="*/ 1222624 h 1777429"/>
              <a:gd name="connsiteX157" fmla="*/ 6000108 w 6780944"/>
              <a:gd name="connsiteY157" fmla="*/ 1284269 h 1777429"/>
              <a:gd name="connsiteX158" fmla="*/ 6061753 w 6780944"/>
              <a:gd name="connsiteY158" fmla="*/ 1304818 h 1777429"/>
              <a:gd name="connsiteX159" fmla="*/ 6133672 w 6780944"/>
              <a:gd name="connsiteY159" fmla="*/ 1335640 h 1777429"/>
              <a:gd name="connsiteX160" fmla="*/ 6185043 w 6780944"/>
              <a:gd name="connsiteY160" fmla="*/ 1356188 h 1777429"/>
              <a:gd name="connsiteX161" fmla="*/ 6287785 w 6780944"/>
              <a:gd name="connsiteY161" fmla="*/ 1376737 h 1777429"/>
              <a:gd name="connsiteX162" fmla="*/ 6318607 w 6780944"/>
              <a:gd name="connsiteY162" fmla="*/ 1397285 h 1777429"/>
              <a:gd name="connsiteX163" fmla="*/ 6349430 w 6780944"/>
              <a:gd name="connsiteY163" fmla="*/ 1407559 h 1777429"/>
              <a:gd name="connsiteX164" fmla="*/ 6493268 w 6780944"/>
              <a:gd name="connsiteY164" fmla="*/ 1438382 h 1777429"/>
              <a:gd name="connsiteX165" fmla="*/ 6657654 w 6780944"/>
              <a:gd name="connsiteY165" fmla="*/ 1428108 h 1777429"/>
              <a:gd name="connsiteX166" fmla="*/ 6688477 w 6780944"/>
              <a:gd name="connsiteY166" fmla="*/ 1376737 h 1777429"/>
              <a:gd name="connsiteX167" fmla="*/ 6698751 w 6780944"/>
              <a:gd name="connsiteY167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02742 w 6780944"/>
              <a:gd name="connsiteY62" fmla="*/ 719191 h 1777429"/>
              <a:gd name="connsiteX63" fmla="*/ 133564 w 6780944"/>
              <a:gd name="connsiteY63" fmla="*/ 729465 h 1777429"/>
              <a:gd name="connsiteX64" fmla="*/ 195209 w 6780944"/>
              <a:gd name="connsiteY64" fmla="*/ 780836 h 1777429"/>
              <a:gd name="connsiteX65" fmla="*/ 215758 w 6780944"/>
              <a:gd name="connsiteY65" fmla="*/ 801384 h 1777429"/>
              <a:gd name="connsiteX66" fmla="*/ 246580 w 6780944"/>
              <a:gd name="connsiteY66" fmla="*/ 811658 h 1777429"/>
              <a:gd name="connsiteX67" fmla="*/ 277403 w 6780944"/>
              <a:gd name="connsiteY67" fmla="*/ 842481 h 1777429"/>
              <a:gd name="connsiteX68" fmla="*/ 339048 w 6780944"/>
              <a:gd name="connsiteY68" fmla="*/ 863029 h 1777429"/>
              <a:gd name="connsiteX69" fmla="*/ 369870 w 6780944"/>
              <a:gd name="connsiteY69" fmla="*/ 873303 h 1777429"/>
              <a:gd name="connsiteX70" fmla="*/ 400692 w 6780944"/>
              <a:gd name="connsiteY70" fmla="*/ 893851 h 1777429"/>
              <a:gd name="connsiteX71" fmla="*/ 472612 w 6780944"/>
              <a:gd name="connsiteY71" fmla="*/ 914400 h 1777429"/>
              <a:gd name="connsiteX72" fmla="*/ 513708 w 6780944"/>
              <a:gd name="connsiteY72" fmla="*/ 934948 h 1777429"/>
              <a:gd name="connsiteX73" fmla="*/ 554805 w 6780944"/>
              <a:gd name="connsiteY73" fmla="*/ 945222 h 1777429"/>
              <a:gd name="connsiteX74" fmla="*/ 585627 w 6780944"/>
              <a:gd name="connsiteY74" fmla="*/ 955496 h 1777429"/>
              <a:gd name="connsiteX75" fmla="*/ 606176 w 6780944"/>
              <a:gd name="connsiteY75" fmla="*/ 976045 h 1777429"/>
              <a:gd name="connsiteX76" fmla="*/ 667821 w 6780944"/>
              <a:gd name="connsiteY76" fmla="*/ 996593 h 1777429"/>
              <a:gd name="connsiteX77" fmla="*/ 698643 w 6780944"/>
              <a:gd name="connsiteY77" fmla="*/ 1089060 h 1777429"/>
              <a:gd name="connsiteX78" fmla="*/ 708917 w 6780944"/>
              <a:gd name="connsiteY78" fmla="*/ 1119883 h 1777429"/>
              <a:gd name="connsiteX79" fmla="*/ 729465 w 6780944"/>
              <a:gd name="connsiteY79" fmla="*/ 1150705 h 1777429"/>
              <a:gd name="connsiteX80" fmla="*/ 750014 w 6780944"/>
              <a:gd name="connsiteY80" fmla="*/ 1304818 h 1777429"/>
              <a:gd name="connsiteX81" fmla="*/ 760288 w 6780944"/>
              <a:gd name="connsiteY81" fmla="*/ 1345914 h 1777429"/>
              <a:gd name="connsiteX82" fmla="*/ 780836 w 6780944"/>
              <a:gd name="connsiteY82" fmla="*/ 1551397 h 1777429"/>
              <a:gd name="connsiteX83" fmla="*/ 791110 w 6780944"/>
              <a:gd name="connsiteY83" fmla="*/ 1582220 h 1777429"/>
              <a:gd name="connsiteX84" fmla="*/ 811659 w 6780944"/>
              <a:gd name="connsiteY84" fmla="*/ 1613042 h 1777429"/>
              <a:gd name="connsiteX85" fmla="*/ 852755 w 6780944"/>
              <a:gd name="connsiteY85" fmla="*/ 1695236 h 1777429"/>
              <a:gd name="connsiteX86" fmla="*/ 904126 w 6780944"/>
              <a:gd name="connsiteY86" fmla="*/ 1756881 h 1777429"/>
              <a:gd name="connsiteX87" fmla="*/ 965771 w 6780944"/>
              <a:gd name="connsiteY87" fmla="*/ 1777429 h 1777429"/>
              <a:gd name="connsiteX88" fmla="*/ 1017142 w 6780944"/>
              <a:gd name="connsiteY88" fmla="*/ 1736332 h 1777429"/>
              <a:gd name="connsiteX89" fmla="*/ 1027416 w 6780944"/>
              <a:gd name="connsiteY89" fmla="*/ 1705510 h 1777429"/>
              <a:gd name="connsiteX90" fmla="*/ 1068513 w 6780944"/>
              <a:gd name="connsiteY90" fmla="*/ 1664413 h 1777429"/>
              <a:gd name="connsiteX91" fmla="*/ 1089061 w 6780944"/>
              <a:gd name="connsiteY91" fmla="*/ 1633591 h 1777429"/>
              <a:gd name="connsiteX92" fmla="*/ 1212351 w 6780944"/>
              <a:gd name="connsiteY92" fmla="*/ 1541123 h 1777429"/>
              <a:gd name="connsiteX93" fmla="*/ 1253448 w 6780944"/>
              <a:gd name="connsiteY93" fmla="*/ 1530849 h 1777429"/>
              <a:gd name="connsiteX94" fmla="*/ 1284270 w 6780944"/>
              <a:gd name="connsiteY94" fmla="*/ 1510301 h 1777429"/>
              <a:gd name="connsiteX95" fmla="*/ 1366463 w 6780944"/>
              <a:gd name="connsiteY95" fmla="*/ 1489752 h 1777429"/>
              <a:gd name="connsiteX96" fmla="*/ 1407560 w 6780944"/>
              <a:gd name="connsiteY96" fmla="*/ 1479478 h 1777429"/>
              <a:gd name="connsiteX97" fmla="*/ 1510301 w 6780944"/>
              <a:gd name="connsiteY97" fmla="*/ 1458930 h 1777429"/>
              <a:gd name="connsiteX98" fmla="*/ 1551398 w 6780944"/>
              <a:gd name="connsiteY98" fmla="*/ 1448656 h 1777429"/>
              <a:gd name="connsiteX99" fmla="*/ 1777430 w 6780944"/>
              <a:gd name="connsiteY99" fmla="*/ 1438382 h 1777429"/>
              <a:gd name="connsiteX100" fmla="*/ 1839074 w 6780944"/>
              <a:gd name="connsiteY100" fmla="*/ 1428108 h 1777429"/>
              <a:gd name="connsiteX101" fmla="*/ 1880171 w 6780944"/>
              <a:gd name="connsiteY101" fmla="*/ 1417833 h 1777429"/>
              <a:gd name="connsiteX102" fmla="*/ 2167848 w 6780944"/>
              <a:gd name="connsiteY102" fmla="*/ 1407559 h 1777429"/>
              <a:gd name="connsiteX103" fmla="*/ 2743200 w 6780944"/>
              <a:gd name="connsiteY103" fmla="*/ 1407559 h 1777429"/>
              <a:gd name="connsiteX104" fmla="*/ 2815119 w 6780944"/>
              <a:gd name="connsiteY104" fmla="*/ 1438382 h 1777429"/>
              <a:gd name="connsiteX105" fmla="*/ 2969232 w 6780944"/>
              <a:gd name="connsiteY105" fmla="*/ 1469204 h 1777429"/>
              <a:gd name="connsiteX106" fmla="*/ 3113070 w 6780944"/>
              <a:gd name="connsiteY106" fmla="*/ 1458930 h 1777429"/>
              <a:gd name="connsiteX107" fmla="*/ 3215812 w 6780944"/>
              <a:gd name="connsiteY107" fmla="*/ 1428108 h 1777429"/>
              <a:gd name="connsiteX108" fmla="*/ 3267182 w 6780944"/>
              <a:gd name="connsiteY108" fmla="*/ 1417833 h 1777429"/>
              <a:gd name="connsiteX109" fmla="*/ 3339101 w 6780944"/>
              <a:gd name="connsiteY109" fmla="*/ 1356188 h 1777429"/>
              <a:gd name="connsiteX110" fmla="*/ 3411021 w 6780944"/>
              <a:gd name="connsiteY110" fmla="*/ 1315092 h 1777429"/>
              <a:gd name="connsiteX111" fmla="*/ 3441843 w 6780944"/>
              <a:gd name="connsiteY111" fmla="*/ 1284269 h 1777429"/>
              <a:gd name="connsiteX112" fmla="*/ 3482940 w 6780944"/>
              <a:gd name="connsiteY112" fmla="*/ 1253447 h 1777429"/>
              <a:gd name="connsiteX113" fmla="*/ 3544585 w 6780944"/>
              <a:gd name="connsiteY113" fmla="*/ 1232899 h 1777429"/>
              <a:gd name="connsiteX114" fmla="*/ 3647326 w 6780944"/>
              <a:gd name="connsiteY114" fmla="*/ 1202076 h 1777429"/>
              <a:gd name="connsiteX115" fmla="*/ 3708971 w 6780944"/>
              <a:gd name="connsiteY115" fmla="*/ 1181528 h 1777429"/>
              <a:gd name="connsiteX116" fmla="*/ 3801439 w 6780944"/>
              <a:gd name="connsiteY116" fmla="*/ 1160979 h 1777429"/>
              <a:gd name="connsiteX117" fmla="*/ 3832261 w 6780944"/>
              <a:gd name="connsiteY117" fmla="*/ 1150705 h 1777429"/>
              <a:gd name="connsiteX118" fmla="*/ 3965825 w 6780944"/>
              <a:gd name="connsiteY118" fmla="*/ 1130157 h 1777429"/>
              <a:gd name="connsiteX119" fmla="*/ 4017196 w 6780944"/>
              <a:gd name="connsiteY119" fmla="*/ 1119883 h 1777429"/>
              <a:gd name="connsiteX120" fmla="*/ 4048018 w 6780944"/>
              <a:gd name="connsiteY120" fmla="*/ 1099335 h 1777429"/>
              <a:gd name="connsiteX121" fmla="*/ 4068567 w 6780944"/>
              <a:gd name="connsiteY121" fmla="*/ 1037690 h 1777429"/>
              <a:gd name="connsiteX122" fmla="*/ 4058292 w 6780944"/>
              <a:gd name="connsiteY122" fmla="*/ 914400 h 1777429"/>
              <a:gd name="connsiteX123" fmla="*/ 3986373 w 6780944"/>
              <a:gd name="connsiteY123" fmla="*/ 873303 h 1777429"/>
              <a:gd name="connsiteX124" fmla="*/ 3924728 w 6780944"/>
              <a:gd name="connsiteY124" fmla="*/ 852755 h 1777429"/>
              <a:gd name="connsiteX125" fmla="*/ 3893906 w 6780944"/>
              <a:gd name="connsiteY125" fmla="*/ 842481 h 1777429"/>
              <a:gd name="connsiteX126" fmla="*/ 3791164 w 6780944"/>
              <a:gd name="connsiteY126" fmla="*/ 832206 h 1777429"/>
              <a:gd name="connsiteX127" fmla="*/ 3698697 w 6780944"/>
              <a:gd name="connsiteY127" fmla="*/ 780836 h 1777429"/>
              <a:gd name="connsiteX128" fmla="*/ 3637052 w 6780944"/>
              <a:gd name="connsiteY128" fmla="*/ 708917 h 1777429"/>
              <a:gd name="connsiteX129" fmla="*/ 3667874 w 6780944"/>
              <a:gd name="connsiteY129" fmla="*/ 595901 h 1777429"/>
              <a:gd name="connsiteX130" fmla="*/ 3729519 w 6780944"/>
              <a:gd name="connsiteY130" fmla="*/ 575352 h 1777429"/>
              <a:gd name="connsiteX131" fmla="*/ 3863083 w 6780944"/>
              <a:gd name="connsiteY131" fmla="*/ 554804 h 1777429"/>
              <a:gd name="connsiteX132" fmla="*/ 4058292 w 6780944"/>
              <a:gd name="connsiteY132" fmla="*/ 544530 h 1777429"/>
              <a:gd name="connsiteX133" fmla="*/ 4407614 w 6780944"/>
              <a:gd name="connsiteY133" fmla="*/ 554804 h 1777429"/>
              <a:gd name="connsiteX134" fmla="*/ 4582274 w 6780944"/>
              <a:gd name="connsiteY134" fmla="*/ 585627 h 1777429"/>
              <a:gd name="connsiteX135" fmla="*/ 4685016 w 6780944"/>
              <a:gd name="connsiteY135" fmla="*/ 626723 h 1777429"/>
              <a:gd name="connsiteX136" fmla="*/ 4715839 w 6780944"/>
              <a:gd name="connsiteY136" fmla="*/ 636997 h 1777429"/>
              <a:gd name="connsiteX137" fmla="*/ 4808306 w 6780944"/>
              <a:gd name="connsiteY137" fmla="*/ 647272 h 1777429"/>
              <a:gd name="connsiteX138" fmla="*/ 4880225 w 6780944"/>
              <a:gd name="connsiteY138" fmla="*/ 678094 h 1777429"/>
              <a:gd name="connsiteX139" fmla="*/ 4911048 w 6780944"/>
              <a:gd name="connsiteY139" fmla="*/ 698642 h 1777429"/>
              <a:gd name="connsiteX140" fmla="*/ 4972692 w 6780944"/>
              <a:gd name="connsiteY140" fmla="*/ 729465 h 1777429"/>
              <a:gd name="connsiteX141" fmla="*/ 5034337 w 6780944"/>
              <a:gd name="connsiteY141" fmla="*/ 750013 h 1777429"/>
              <a:gd name="connsiteX142" fmla="*/ 5116531 w 6780944"/>
              <a:gd name="connsiteY142" fmla="*/ 791110 h 1777429"/>
              <a:gd name="connsiteX143" fmla="*/ 5219272 w 6780944"/>
              <a:gd name="connsiteY143" fmla="*/ 832206 h 1777429"/>
              <a:gd name="connsiteX144" fmla="*/ 5250095 w 6780944"/>
              <a:gd name="connsiteY144" fmla="*/ 852755 h 1777429"/>
              <a:gd name="connsiteX145" fmla="*/ 5311740 w 6780944"/>
              <a:gd name="connsiteY145" fmla="*/ 873303 h 1777429"/>
              <a:gd name="connsiteX146" fmla="*/ 5393933 w 6780944"/>
              <a:gd name="connsiteY146" fmla="*/ 914400 h 1777429"/>
              <a:gd name="connsiteX147" fmla="*/ 5435030 w 6780944"/>
              <a:gd name="connsiteY147" fmla="*/ 945222 h 1777429"/>
              <a:gd name="connsiteX148" fmla="*/ 5496674 w 6780944"/>
              <a:gd name="connsiteY148" fmla="*/ 986319 h 1777429"/>
              <a:gd name="connsiteX149" fmla="*/ 5568594 w 6780944"/>
              <a:gd name="connsiteY149" fmla="*/ 1037690 h 1777429"/>
              <a:gd name="connsiteX150" fmla="*/ 5589142 w 6780944"/>
              <a:gd name="connsiteY150" fmla="*/ 1068512 h 1777429"/>
              <a:gd name="connsiteX151" fmla="*/ 5619964 w 6780944"/>
              <a:gd name="connsiteY151" fmla="*/ 1078786 h 1777429"/>
              <a:gd name="connsiteX152" fmla="*/ 5661061 w 6780944"/>
              <a:gd name="connsiteY152" fmla="*/ 1109609 h 1777429"/>
              <a:gd name="connsiteX153" fmla="*/ 5712432 w 6780944"/>
              <a:gd name="connsiteY153" fmla="*/ 1140431 h 1777429"/>
              <a:gd name="connsiteX154" fmla="*/ 5743254 w 6780944"/>
              <a:gd name="connsiteY154" fmla="*/ 1171254 h 1777429"/>
              <a:gd name="connsiteX155" fmla="*/ 5876818 w 6780944"/>
              <a:gd name="connsiteY155" fmla="*/ 1222624 h 1777429"/>
              <a:gd name="connsiteX156" fmla="*/ 6000108 w 6780944"/>
              <a:gd name="connsiteY156" fmla="*/ 1284269 h 1777429"/>
              <a:gd name="connsiteX157" fmla="*/ 6061753 w 6780944"/>
              <a:gd name="connsiteY157" fmla="*/ 1304818 h 1777429"/>
              <a:gd name="connsiteX158" fmla="*/ 6133672 w 6780944"/>
              <a:gd name="connsiteY158" fmla="*/ 1335640 h 1777429"/>
              <a:gd name="connsiteX159" fmla="*/ 6185043 w 6780944"/>
              <a:gd name="connsiteY159" fmla="*/ 1356188 h 1777429"/>
              <a:gd name="connsiteX160" fmla="*/ 6287785 w 6780944"/>
              <a:gd name="connsiteY160" fmla="*/ 1376737 h 1777429"/>
              <a:gd name="connsiteX161" fmla="*/ 6318607 w 6780944"/>
              <a:gd name="connsiteY161" fmla="*/ 1397285 h 1777429"/>
              <a:gd name="connsiteX162" fmla="*/ 6349430 w 6780944"/>
              <a:gd name="connsiteY162" fmla="*/ 1407559 h 1777429"/>
              <a:gd name="connsiteX163" fmla="*/ 6493268 w 6780944"/>
              <a:gd name="connsiteY163" fmla="*/ 1438382 h 1777429"/>
              <a:gd name="connsiteX164" fmla="*/ 6657654 w 6780944"/>
              <a:gd name="connsiteY164" fmla="*/ 1428108 h 1777429"/>
              <a:gd name="connsiteX165" fmla="*/ 6688477 w 6780944"/>
              <a:gd name="connsiteY165" fmla="*/ 1376737 h 1777429"/>
              <a:gd name="connsiteX166" fmla="*/ 6698751 w 6780944"/>
              <a:gd name="connsiteY166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02742 w 6780944"/>
              <a:gd name="connsiteY62" fmla="*/ 719191 h 1777429"/>
              <a:gd name="connsiteX63" fmla="*/ 195209 w 6780944"/>
              <a:gd name="connsiteY63" fmla="*/ 780836 h 1777429"/>
              <a:gd name="connsiteX64" fmla="*/ 215758 w 6780944"/>
              <a:gd name="connsiteY64" fmla="*/ 801384 h 1777429"/>
              <a:gd name="connsiteX65" fmla="*/ 246580 w 6780944"/>
              <a:gd name="connsiteY65" fmla="*/ 811658 h 1777429"/>
              <a:gd name="connsiteX66" fmla="*/ 277403 w 6780944"/>
              <a:gd name="connsiteY66" fmla="*/ 842481 h 1777429"/>
              <a:gd name="connsiteX67" fmla="*/ 339048 w 6780944"/>
              <a:gd name="connsiteY67" fmla="*/ 863029 h 1777429"/>
              <a:gd name="connsiteX68" fmla="*/ 369870 w 6780944"/>
              <a:gd name="connsiteY68" fmla="*/ 873303 h 1777429"/>
              <a:gd name="connsiteX69" fmla="*/ 400692 w 6780944"/>
              <a:gd name="connsiteY69" fmla="*/ 893851 h 1777429"/>
              <a:gd name="connsiteX70" fmla="*/ 472612 w 6780944"/>
              <a:gd name="connsiteY70" fmla="*/ 914400 h 1777429"/>
              <a:gd name="connsiteX71" fmla="*/ 513708 w 6780944"/>
              <a:gd name="connsiteY71" fmla="*/ 934948 h 1777429"/>
              <a:gd name="connsiteX72" fmla="*/ 554805 w 6780944"/>
              <a:gd name="connsiteY72" fmla="*/ 945222 h 1777429"/>
              <a:gd name="connsiteX73" fmla="*/ 585627 w 6780944"/>
              <a:gd name="connsiteY73" fmla="*/ 955496 h 1777429"/>
              <a:gd name="connsiteX74" fmla="*/ 606176 w 6780944"/>
              <a:gd name="connsiteY74" fmla="*/ 976045 h 1777429"/>
              <a:gd name="connsiteX75" fmla="*/ 667821 w 6780944"/>
              <a:gd name="connsiteY75" fmla="*/ 996593 h 1777429"/>
              <a:gd name="connsiteX76" fmla="*/ 698643 w 6780944"/>
              <a:gd name="connsiteY76" fmla="*/ 1089060 h 1777429"/>
              <a:gd name="connsiteX77" fmla="*/ 708917 w 6780944"/>
              <a:gd name="connsiteY77" fmla="*/ 1119883 h 1777429"/>
              <a:gd name="connsiteX78" fmla="*/ 729465 w 6780944"/>
              <a:gd name="connsiteY78" fmla="*/ 1150705 h 1777429"/>
              <a:gd name="connsiteX79" fmla="*/ 750014 w 6780944"/>
              <a:gd name="connsiteY79" fmla="*/ 1304818 h 1777429"/>
              <a:gd name="connsiteX80" fmla="*/ 760288 w 6780944"/>
              <a:gd name="connsiteY80" fmla="*/ 1345914 h 1777429"/>
              <a:gd name="connsiteX81" fmla="*/ 780836 w 6780944"/>
              <a:gd name="connsiteY81" fmla="*/ 1551397 h 1777429"/>
              <a:gd name="connsiteX82" fmla="*/ 791110 w 6780944"/>
              <a:gd name="connsiteY82" fmla="*/ 1582220 h 1777429"/>
              <a:gd name="connsiteX83" fmla="*/ 811659 w 6780944"/>
              <a:gd name="connsiteY83" fmla="*/ 1613042 h 1777429"/>
              <a:gd name="connsiteX84" fmla="*/ 852755 w 6780944"/>
              <a:gd name="connsiteY84" fmla="*/ 1695236 h 1777429"/>
              <a:gd name="connsiteX85" fmla="*/ 904126 w 6780944"/>
              <a:gd name="connsiteY85" fmla="*/ 1756881 h 1777429"/>
              <a:gd name="connsiteX86" fmla="*/ 965771 w 6780944"/>
              <a:gd name="connsiteY86" fmla="*/ 1777429 h 1777429"/>
              <a:gd name="connsiteX87" fmla="*/ 1017142 w 6780944"/>
              <a:gd name="connsiteY87" fmla="*/ 1736332 h 1777429"/>
              <a:gd name="connsiteX88" fmla="*/ 1027416 w 6780944"/>
              <a:gd name="connsiteY88" fmla="*/ 1705510 h 1777429"/>
              <a:gd name="connsiteX89" fmla="*/ 1068513 w 6780944"/>
              <a:gd name="connsiteY89" fmla="*/ 1664413 h 1777429"/>
              <a:gd name="connsiteX90" fmla="*/ 1089061 w 6780944"/>
              <a:gd name="connsiteY90" fmla="*/ 1633591 h 1777429"/>
              <a:gd name="connsiteX91" fmla="*/ 1212351 w 6780944"/>
              <a:gd name="connsiteY91" fmla="*/ 1541123 h 1777429"/>
              <a:gd name="connsiteX92" fmla="*/ 1253448 w 6780944"/>
              <a:gd name="connsiteY92" fmla="*/ 1530849 h 1777429"/>
              <a:gd name="connsiteX93" fmla="*/ 1284270 w 6780944"/>
              <a:gd name="connsiteY93" fmla="*/ 1510301 h 1777429"/>
              <a:gd name="connsiteX94" fmla="*/ 1366463 w 6780944"/>
              <a:gd name="connsiteY94" fmla="*/ 1489752 h 1777429"/>
              <a:gd name="connsiteX95" fmla="*/ 1407560 w 6780944"/>
              <a:gd name="connsiteY95" fmla="*/ 1479478 h 1777429"/>
              <a:gd name="connsiteX96" fmla="*/ 1510301 w 6780944"/>
              <a:gd name="connsiteY96" fmla="*/ 1458930 h 1777429"/>
              <a:gd name="connsiteX97" fmla="*/ 1551398 w 6780944"/>
              <a:gd name="connsiteY97" fmla="*/ 1448656 h 1777429"/>
              <a:gd name="connsiteX98" fmla="*/ 1777430 w 6780944"/>
              <a:gd name="connsiteY98" fmla="*/ 1438382 h 1777429"/>
              <a:gd name="connsiteX99" fmla="*/ 1839074 w 6780944"/>
              <a:gd name="connsiteY99" fmla="*/ 1428108 h 1777429"/>
              <a:gd name="connsiteX100" fmla="*/ 1880171 w 6780944"/>
              <a:gd name="connsiteY100" fmla="*/ 1417833 h 1777429"/>
              <a:gd name="connsiteX101" fmla="*/ 2167848 w 6780944"/>
              <a:gd name="connsiteY101" fmla="*/ 1407559 h 1777429"/>
              <a:gd name="connsiteX102" fmla="*/ 2743200 w 6780944"/>
              <a:gd name="connsiteY102" fmla="*/ 1407559 h 1777429"/>
              <a:gd name="connsiteX103" fmla="*/ 2815119 w 6780944"/>
              <a:gd name="connsiteY103" fmla="*/ 1438382 h 1777429"/>
              <a:gd name="connsiteX104" fmla="*/ 2969232 w 6780944"/>
              <a:gd name="connsiteY104" fmla="*/ 1469204 h 1777429"/>
              <a:gd name="connsiteX105" fmla="*/ 3113070 w 6780944"/>
              <a:gd name="connsiteY105" fmla="*/ 1458930 h 1777429"/>
              <a:gd name="connsiteX106" fmla="*/ 3215812 w 6780944"/>
              <a:gd name="connsiteY106" fmla="*/ 1428108 h 1777429"/>
              <a:gd name="connsiteX107" fmla="*/ 3267182 w 6780944"/>
              <a:gd name="connsiteY107" fmla="*/ 1417833 h 1777429"/>
              <a:gd name="connsiteX108" fmla="*/ 3339101 w 6780944"/>
              <a:gd name="connsiteY108" fmla="*/ 1356188 h 1777429"/>
              <a:gd name="connsiteX109" fmla="*/ 3411021 w 6780944"/>
              <a:gd name="connsiteY109" fmla="*/ 1315092 h 1777429"/>
              <a:gd name="connsiteX110" fmla="*/ 3441843 w 6780944"/>
              <a:gd name="connsiteY110" fmla="*/ 1284269 h 1777429"/>
              <a:gd name="connsiteX111" fmla="*/ 3482940 w 6780944"/>
              <a:gd name="connsiteY111" fmla="*/ 1253447 h 1777429"/>
              <a:gd name="connsiteX112" fmla="*/ 3544585 w 6780944"/>
              <a:gd name="connsiteY112" fmla="*/ 1232899 h 1777429"/>
              <a:gd name="connsiteX113" fmla="*/ 3647326 w 6780944"/>
              <a:gd name="connsiteY113" fmla="*/ 1202076 h 1777429"/>
              <a:gd name="connsiteX114" fmla="*/ 3708971 w 6780944"/>
              <a:gd name="connsiteY114" fmla="*/ 1181528 h 1777429"/>
              <a:gd name="connsiteX115" fmla="*/ 3801439 w 6780944"/>
              <a:gd name="connsiteY115" fmla="*/ 1160979 h 1777429"/>
              <a:gd name="connsiteX116" fmla="*/ 3832261 w 6780944"/>
              <a:gd name="connsiteY116" fmla="*/ 1150705 h 1777429"/>
              <a:gd name="connsiteX117" fmla="*/ 3965825 w 6780944"/>
              <a:gd name="connsiteY117" fmla="*/ 1130157 h 1777429"/>
              <a:gd name="connsiteX118" fmla="*/ 4017196 w 6780944"/>
              <a:gd name="connsiteY118" fmla="*/ 1119883 h 1777429"/>
              <a:gd name="connsiteX119" fmla="*/ 4048018 w 6780944"/>
              <a:gd name="connsiteY119" fmla="*/ 1099335 h 1777429"/>
              <a:gd name="connsiteX120" fmla="*/ 4068567 w 6780944"/>
              <a:gd name="connsiteY120" fmla="*/ 1037690 h 1777429"/>
              <a:gd name="connsiteX121" fmla="*/ 4058292 w 6780944"/>
              <a:gd name="connsiteY121" fmla="*/ 914400 h 1777429"/>
              <a:gd name="connsiteX122" fmla="*/ 3986373 w 6780944"/>
              <a:gd name="connsiteY122" fmla="*/ 873303 h 1777429"/>
              <a:gd name="connsiteX123" fmla="*/ 3924728 w 6780944"/>
              <a:gd name="connsiteY123" fmla="*/ 852755 h 1777429"/>
              <a:gd name="connsiteX124" fmla="*/ 3893906 w 6780944"/>
              <a:gd name="connsiteY124" fmla="*/ 842481 h 1777429"/>
              <a:gd name="connsiteX125" fmla="*/ 3791164 w 6780944"/>
              <a:gd name="connsiteY125" fmla="*/ 832206 h 1777429"/>
              <a:gd name="connsiteX126" fmla="*/ 3698697 w 6780944"/>
              <a:gd name="connsiteY126" fmla="*/ 780836 h 1777429"/>
              <a:gd name="connsiteX127" fmla="*/ 3637052 w 6780944"/>
              <a:gd name="connsiteY127" fmla="*/ 708917 h 1777429"/>
              <a:gd name="connsiteX128" fmla="*/ 3667874 w 6780944"/>
              <a:gd name="connsiteY128" fmla="*/ 595901 h 1777429"/>
              <a:gd name="connsiteX129" fmla="*/ 3729519 w 6780944"/>
              <a:gd name="connsiteY129" fmla="*/ 575352 h 1777429"/>
              <a:gd name="connsiteX130" fmla="*/ 3863083 w 6780944"/>
              <a:gd name="connsiteY130" fmla="*/ 554804 h 1777429"/>
              <a:gd name="connsiteX131" fmla="*/ 4058292 w 6780944"/>
              <a:gd name="connsiteY131" fmla="*/ 544530 h 1777429"/>
              <a:gd name="connsiteX132" fmla="*/ 4407614 w 6780944"/>
              <a:gd name="connsiteY132" fmla="*/ 554804 h 1777429"/>
              <a:gd name="connsiteX133" fmla="*/ 4582274 w 6780944"/>
              <a:gd name="connsiteY133" fmla="*/ 585627 h 1777429"/>
              <a:gd name="connsiteX134" fmla="*/ 4685016 w 6780944"/>
              <a:gd name="connsiteY134" fmla="*/ 626723 h 1777429"/>
              <a:gd name="connsiteX135" fmla="*/ 4715839 w 6780944"/>
              <a:gd name="connsiteY135" fmla="*/ 636997 h 1777429"/>
              <a:gd name="connsiteX136" fmla="*/ 4808306 w 6780944"/>
              <a:gd name="connsiteY136" fmla="*/ 647272 h 1777429"/>
              <a:gd name="connsiteX137" fmla="*/ 4880225 w 6780944"/>
              <a:gd name="connsiteY137" fmla="*/ 678094 h 1777429"/>
              <a:gd name="connsiteX138" fmla="*/ 4911048 w 6780944"/>
              <a:gd name="connsiteY138" fmla="*/ 698642 h 1777429"/>
              <a:gd name="connsiteX139" fmla="*/ 4972692 w 6780944"/>
              <a:gd name="connsiteY139" fmla="*/ 729465 h 1777429"/>
              <a:gd name="connsiteX140" fmla="*/ 5034337 w 6780944"/>
              <a:gd name="connsiteY140" fmla="*/ 750013 h 1777429"/>
              <a:gd name="connsiteX141" fmla="*/ 5116531 w 6780944"/>
              <a:gd name="connsiteY141" fmla="*/ 791110 h 1777429"/>
              <a:gd name="connsiteX142" fmla="*/ 5219272 w 6780944"/>
              <a:gd name="connsiteY142" fmla="*/ 832206 h 1777429"/>
              <a:gd name="connsiteX143" fmla="*/ 5250095 w 6780944"/>
              <a:gd name="connsiteY143" fmla="*/ 852755 h 1777429"/>
              <a:gd name="connsiteX144" fmla="*/ 5311740 w 6780944"/>
              <a:gd name="connsiteY144" fmla="*/ 873303 h 1777429"/>
              <a:gd name="connsiteX145" fmla="*/ 5393933 w 6780944"/>
              <a:gd name="connsiteY145" fmla="*/ 914400 h 1777429"/>
              <a:gd name="connsiteX146" fmla="*/ 5435030 w 6780944"/>
              <a:gd name="connsiteY146" fmla="*/ 945222 h 1777429"/>
              <a:gd name="connsiteX147" fmla="*/ 5496674 w 6780944"/>
              <a:gd name="connsiteY147" fmla="*/ 986319 h 1777429"/>
              <a:gd name="connsiteX148" fmla="*/ 5568594 w 6780944"/>
              <a:gd name="connsiteY148" fmla="*/ 1037690 h 1777429"/>
              <a:gd name="connsiteX149" fmla="*/ 5589142 w 6780944"/>
              <a:gd name="connsiteY149" fmla="*/ 1068512 h 1777429"/>
              <a:gd name="connsiteX150" fmla="*/ 5619964 w 6780944"/>
              <a:gd name="connsiteY150" fmla="*/ 1078786 h 1777429"/>
              <a:gd name="connsiteX151" fmla="*/ 5661061 w 6780944"/>
              <a:gd name="connsiteY151" fmla="*/ 1109609 h 1777429"/>
              <a:gd name="connsiteX152" fmla="*/ 5712432 w 6780944"/>
              <a:gd name="connsiteY152" fmla="*/ 1140431 h 1777429"/>
              <a:gd name="connsiteX153" fmla="*/ 5743254 w 6780944"/>
              <a:gd name="connsiteY153" fmla="*/ 1171254 h 1777429"/>
              <a:gd name="connsiteX154" fmla="*/ 5876818 w 6780944"/>
              <a:gd name="connsiteY154" fmla="*/ 1222624 h 1777429"/>
              <a:gd name="connsiteX155" fmla="*/ 6000108 w 6780944"/>
              <a:gd name="connsiteY155" fmla="*/ 1284269 h 1777429"/>
              <a:gd name="connsiteX156" fmla="*/ 6061753 w 6780944"/>
              <a:gd name="connsiteY156" fmla="*/ 1304818 h 1777429"/>
              <a:gd name="connsiteX157" fmla="*/ 6133672 w 6780944"/>
              <a:gd name="connsiteY157" fmla="*/ 1335640 h 1777429"/>
              <a:gd name="connsiteX158" fmla="*/ 6185043 w 6780944"/>
              <a:gd name="connsiteY158" fmla="*/ 1356188 h 1777429"/>
              <a:gd name="connsiteX159" fmla="*/ 6287785 w 6780944"/>
              <a:gd name="connsiteY159" fmla="*/ 1376737 h 1777429"/>
              <a:gd name="connsiteX160" fmla="*/ 6318607 w 6780944"/>
              <a:gd name="connsiteY160" fmla="*/ 1397285 h 1777429"/>
              <a:gd name="connsiteX161" fmla="*/ 6349430 w 6780944"/>
              <a:gd name="connsiteY161" fmla="*/ 1407559 h 1777429"/>
              <a:gd name="connsiteX162" fmla="*/ 6493268 w 6780944"/>
              <a:gd name="connsiteY162" fmla="*/ 1438382 h 1777429"/>
              <a:gd name="connsiteX163" fmla="*/ 6657654 w 6780944"/>
              <a:gd name="connsiteY163" fmla="*/ 1428108 h 1777429"/>
              <a:gd name="connsiteX164" fmla="*/ 6688477 w 6780944"/>
              <a:gd name="connsiteY164" fmla="*/ 1376737 h 1777429"/>
              <a:gd name="connsiteX165" fmla="*/ 6698751 w 6780944"/>
              <a:gd name="connsiteY165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215758 w 6780944"/>
              <a:gd name="connsiteY63" fmla="*/ 801384 h 1777429"/>
              <a:gd name="connsiteX64" fmla="*/ 246580 w 6780944"/>
              <a:gd name="connsiteY64" fmla="*/ 811658 h 1777429"/>
              <a:gd name="connsiteX65" fmla="*/ 277403 w 6780944"/>
              <a:gd name="connsiteY65" fmla="*/ 842481 h 1777429"/>
              <a:gd name="connsiteX66" fmla="*/ 339048 w 6780944"/>
              <a:gd name="connsiteY66" fmla="*/ 863029 h 1777429"/>
              <a:gd name="connsiteX67" fmla="*/ 369870 w 6780944"/>
              <a:gd name="connsiteY67" fmla="*/ 873303 h 1777429"/>
              <a:gd name="connsiteX68" fmla="*/ 400692 w 6780944"/>
              <a:gd name="connsiteY68" fmla="*/ 893851 h 1777429"/>
              <a:gd name="connsiteX69" fmla="*/ 472612 w 6780944"/>
              <a:gd name="connsiteY69" fmla="*/ 914400 h 1777429"/>
              <a:gd name="connsiteX70" fmla="*/ 513708 w 6780944"/>
              <a:gd name="connsiteY70" fmla="*/ 934948 h 1777429"/>
              <a:gd name="connsiteX71" fmla="*/ 554805 w 6780944"/>
              <a:gd name="connsiteY71" fmla="*/ 945222 h 1777429"/>
              <a:gd name="connsiteX72" fmla="*/ 585627 w 6780944"/>
              <a:gd name="connsiteY72" fmla="*/ 955496 h 1777429"/>
              <a:gd name="connsiteX73" fmla="*/ 606176 w 6780944"/>
              <a:gd name="connsiteY73" fmla="*/ 976045 h 1777429"/>
              <a:gd name="connsiteX74" fmla="*/ 667821 w 6780944"/>
              <a:gd name="connsiteY74" fmla="*/ 996593 h 1777429"/>
              <a:gd name="connsiteX75" fmla="*/ 698643 w 6780944"/>
              <a:gd name="connsiteY75" fmla="*/ 1089060 h 1777429"/>
              <a:gd name="connsiteX76" fmla="*/ 708917 w 6780944"/>
              <a:gd name="connsiteY76" fmla="*/ 1119883 h 1777429"/>
              <a:gd name="connsiteX77" fmla="*/ 729465 w 6780944"/>
              <a:gd name="connsiteY77" fmla="*/ 1150705 h 1777429"/>
              <a:gd name="connsiteX78" fmla="*/ 750014 w 6780944"/>
              <a:gd name="connsiteY78" fmla="*/ 1304818 h 1777429"/>
              <a:gd name="connsiteX79" fmla="*/ 760288 w 6780944"/>
              <a:gd name="connsiteY79" fmla="*/ 1345914 h 1777429"/>
              <a:gd name="connsiteX80" fmla="*/ 780836 w 6780944"/>
              <a:gd name="connsiteY80" fmla="*/ 1551397 h 1777429"/>
              <a:gd name="connsiteX81" fmla="*/ 791110 w 6780944"/>
              <a:gd name="connsiteY81" fmla="*/ 1582220 h 1777429"/>
              <a:gd name="connsiteX82" fmla="*/ 811659 w 6780944"/>
              <a:gd name="connsiteY82" fmla="*/ 1613042 h 1777429"/>
              <a:gd name="connsiteX83" fmla="*/ 852755 w 6780944"/>
              <a:gd name="connsiteY83" fmla="*/ 1695236 h 1777429"/>
              <a:gd name="connsiteX84" fmla="*/ 904126 w 6780944"/>
              <a:gd name="connsiteY84" fmla="*/ 1756881 h 1777429"/>
              <a:gd name="connsiteX85" fmla="*/ 965771 w 6780944"/>
              <a:gd name="connsiteY85" fmla="*/ 1777429 h 1777429"/>
              <a:gd name="connsiteX86" fmla="*/ 1017142 w 6780944"/>
              <a:gd name="connsiteY86" fmla="*/ 1736332 h 1777429"/>
              <a:gd name="connsiteX87" fmla="*/ 1027416 w 6780944"/>
              <a:gd name="connsiteY87" fmla="*/ 1705510 h 1777429"/>
              <a:gd name="connsiteX88" fmla="*/ 1068513 w 6780944"/>
              <a:gd name="connsiteY88" fmla="*/ 1664413 h 1777429"/>
              <a:gd name="connsiteX89" fmla="*/ 1089061 w 6780944"/>
              <a:gd name="connsiteY89" fmla="*/ 1633591 h 1777429"/>
              <a:gd name="connsiteX90" fmla="*/ 1212351 w 6780944"/>
              <a:gd name="connsiteY90" fmla="*/ 1541123 h 1777429"/>
              <a:gd name="connsiteX91" fmla="*/ 1253448 w 6780944"/>
              <a:gd name="connsiteY91" fmla="*/ 1530849 h 1777429"/>
              <a:gd name="connsiteX92" fmla="*/ 1284270 w 6780944"/>
              <a:gd name="connsiteY92" fmla="*/ 1510301 h 1777429"/>
              <a:gd name="connsiteX93" fmla="*/ 1366463 w 6780944"/>
              <a:gd name="connsiteY93" fmla="*/ 1489752 h 1777429"/>
              <a:gd name="connsiteX94" fmla="*/ 1407560 w 6780944"/>
              <a:gd name="connsiteY94" fmla="*/ 1479478 h 1777429"/>
              <a:gd name="connsiteX95" fmla="*/ 1510301 w 6780944"/>
              <a:gd name="connsiteY95" fmla="*/ 1458930 h 1777429"/>
              <a:gd name="connsiteX96" fmla="*/ 1551398 w 6780944"/>
              <a:gd name="connsiteY96" fmla="*/ 1448656 h 1777429"/>
              <a:gd name="connsiteX97" fmla="*/ 1777430 w 6780944"/>
              <a:gd name="connsiteY97" fmla="*/ 1438382 h 1777429"/>
              <a:gd name="connsiteX98" fmla="*/ 1839074 w 6780944"/>
              <a:gd name="connsiteY98" fmla="*/ 1428108 h 1777429"/>
              <a:gd name="connsiteX99" fmla="*/ 1880171 w 6780944"/>
              <a:gd name="connsiteY99" fmla="*/ 1417833 h 1777429"/>
              <a:gd name="connsiteX100" fmla="*/ 2167848 w 6780944"/>
              <a:gd name="connsiteY100" fmla="*/ 1407559 h 1777429"/>
              <a:gd name="connsiteX101" fmla="*/ 2743200 w 6780944"/>
              <a:gd name="connsiteY101" fmla="*/ 1407559 h 1777429"/>
              <a:gd name="connsiteX102" fmla="*/ 2815119 w 6780944"/>
              <a:gd name="connsiteY102" fmla="*/ 1438382 h 1777429"/>
              <a:gd name="connsiteX103" fmla="*/ 2969232 w 6780944"/>
              <a:gd name="connsiteY103" fmla="*/ 1469204 h 1777429"/>
              <a:gd name="connsiteX104" fmla="*/ 3113070 w 6780944"/>
              <a:gd name="connsiteY104" fmla="*/ 1458930 h 1777429"/>
              <a:gd name="connsiteX105" fmla="*/ 3215812 w 6780944"/>
              <a:gd name="connsiteY105" fmla="*/ 1428108 h 1777429"/>
              <a:gd name="connsiteX106" fmla="*/ 3267182 w 6780944"/>
              <a:gd name="connsiteY106" fmla="*/ 1417833 h 1777429"/>
              <a:gd name="connsiteX107" fmla="*/ 3339101 w 6780944"/>
              <a:gd name="connsiteY107" fmla="*/ 1356188 h 1777429"/>
              <a:gd name="connsiteX108" fmla="*/ 3411021 w 6780944"/>
              <a:gd name="connsiteY108" fmla="*/ 1315092 h 1777429"/>
              <a:gd name="connsiteX109" fmla="*/ 3441843 w 6780944"/>
              <a:gd name="connsiteY109" fmla="*/ 1284269 h 1777429"/>
              <a:gd name="connsiteX110" fmla="*/ 3482940 w 6780944"/>
              <a:gd name="connsiteY110" fmla="*/ 1253447 h 1777429"/>
              <a:gd name="connsiteX111" fmla="*/ 3544585 w 6780944"/>
              <a:gd name="connsiteY111" fmla="*/ 1232899 h 1777429"/>
              <a:gd name="connsiteX112" fmla="*/ 3647326 w 6780944"/>
              <a:gd name="connsiteY112" fmla="*/ 1202076 h 1777429"/>
              <a:gd name="connsiteX113" fmla="*/ 3708971 w 6780944"/>
              <a:gd name="connsiteY113" fmla="*/ 1181528 h 1777429"/>
              <a:gd name="connsiteX114" fmla="*/ 3801439 w 6780944"/>
              <a:gd name="connsiteY114" fmla="*/ 1160979 h 1777429"/>
              <a:gd name="connsiteX115" fmla="*/ 3832261 w 6780944"/>
              <a:gd name="connsiteY115" fmla="*/ 1150705 h 1777429"/>
              <a:gd name="connsiteX116" fmla="*/ 3965825 w 6780944"/>
              <a:gd name="connsiteY116" fmla="*/ 1130157 h 1777429"/>
              <a:gd name="connsiteX117" fmla="*/ 4017196 w 6780944"/>
              <a:gd name="connsiteY117" fmla="*/ 1119883 h 1777429"/>
              <a:gd name="connsiteX118" fmla="*/ 4048018 w 6780944"/>
              <a:gd name="connsiteY118" fmla="*/ 1099335 h 1777429"/>
              <a:gd name="connsiteX119" fmla="*/ 4068567 w 6780944"/>
              <a:gd name="connsiteY119" fmla="*/ 1037690 h 1777429"/>
              <a:gd name="connsiteX120" fmla="*/ 4058292 w 6780944"/>
              <a:gd name="connsiteY120" fmla="*/ 914400 h 1777429"/>
              <a:gd name="connsiteX121" fmla="*/ 3986373 w 6780944"/>
              <a:gd name="connsiteY121" fmla="*/ 873303 h 1777429"/>
              <a:gd name="connsiteX122" fmla="*/ 3924728 w 6780944"/>
              <a:gd name="connsiteY122" fmla="*/ 852755 h 1777429"/>
              <a:gd name="connsiteX123" fmla="*/ 3893906 w 6780944"/>
              <a:gd name="connsiteY123" fmla="*/ 842481 h 1777429"/>
              <a:gd name="connsiteX124" fmla="*/ 3791164 w 6780944"/>
              <a:gd name="connsiteY124" fmla="*/ 832206 h 1777429"/>
              <a:gd name="connsiteX125" fmla="*/ 3698697 w 6780944"/>
              <a:gd name="connsiteY125" fmla="*/ 780836 h 1777429"/>
              <a:gd name="connsiteX126" fmla="*/ 3637052 w 6780944"/>
              <a:gd name="connsiteY126" fmla="*/ 708917 h 1777429"/>
              <a:gd name="connsiteX127" fmla="*/ 3667874 w 6780944"/>
              <a:gd name="connsiteY127" fmla="*/ 595901 h 1777429"/>
              <a:gd name="connsiteX128" fmla="*/ 3729519 w 6780944"/>
              <a:gd name="connsiteY128" fmla="*/ 575352 h 1777429"/>
              <a:gd name="connsiteX129" fmla="*/ 3863083 w 6780944"/>
              <a:gd name="connsiteY129" fmla="*/ 554804 h 1777429"/>
              <a:gd name="connsiteX130" fmla="*/ 4058292 w 6780944"/>
              <a:gd name="connsiteY130" fmla="*/ 544530 h 1777429"/>
              <a:gd name="connsiteX131" fmla="*/ 4407614 w 6780944"/>
              <a:gd name="connsiteY131" fmla="*/ 554804 h 1777429"/>
              <a:gd name="connsiteX132" fmla="*/ 4582274 w 6780944"/>
              <a:gd name="connsiteY132" fmla="*/ 585627 h 1777429"/>
              <a:gd name="connsiteX133" fmla="*/ 4685016 w 6780944"/>
              <a:gd name="connsiteY133" fmla="*/ 626723 h 1777429"/>
              <a:gd name="connsiteX134" fmla="*/ 4715839 w 6780944"/>
              <a:gd name="connsiteY134" fmla="*/ 636997 h 1777429"/>
              <a:gd name="connsiteX135" fmla="*/ 4808306 w 6780944"/>
              <a:gd name="connsiteY135" fmla="*/ 647272 h 1777429"/>
              <a:gd name="connsiteX136" fmla="*/ 4880225 w 6780944"/>
              <a:gd name="connsiteY136" fmla="*/ 678094 h 1777429"/>
              <a:gd name="connsiteX137" fmla="*/ 4911048 w 6780944"/>
              <a:gd name="connsiteY137" fmla="*/ 698642 h 1777429"/>
              <a:gd name="connsiteX138" fmla="*/ 4972692 w 6780944"/>
              <a:gd name="connsiteY138" fmla="*/ 729465 h 1777429"/>
              <a:gd name="connsiteX139" fmla="*/ 5034337 w 6780944"/>
              <a:gd name="connsiteY139" fmla="*/ 750013 h 1777429"/>
              <a:gd name="connsiteX140" fmla="*/ 5116531 w 6780944"/>
              <a:gd name="connsiteY140" fmla="*/ 791110 h 1777429"/>
              <a:gd name="connsiteX141" fmla="*/ 5219272 w 6780944"/>
              <a:gd name="connsiteY141" fmla="*/ 832206 h 1777429"/>
              <a:gd name="connsiteX142" fmla="*/ 5250095 w 6780944"/>
              <a:gd name="connsiteY142" fmla="*/ 852755 h 1777429"/>
              <a:gd name="connsiteX143" fmla="*/ 5311740 w 6780944"/>
              <a:gd name="connsiteY143" fmla="*/ 873303 h 1777429"/>
              <a:gd name="connsiteX144" fmla="*/ 5393933 w 6780944"/>
              <a:gd name="connsiteY144" fmla="*/ 914400 h 1777429"/>
              <a:gd name="connsiteX145" fmla="*/ 5435030 w 6780944"/>
              <a:gd name="connsiteY145" fmla="*/ 945222 h 1777429"/>
              <a:gd name="connsiteX146" fmla="*/ 5496674 w 6780944"/>
              <a:gd name="connsiteY146" fmla="*/ 986319 h 1777429"/>
              <a:gd name="connsiteX147" fmla="*/ 5568594 w 6780944"/>
              <a:gd name="connsiteY147" fmla="*/ 1037690 h 1777429"/>
              <a:gd name="connsiteX148" fmla="*/ 5589142 w 6780944"/>
              <a:gd name="connsiteY148" fmla="*/ 1068512 h 1777429"/>
              <a:gd name="connsiteX149" fmla="*/ 5619964 w 6780944"/>
              <a:gd name="connsiteY149" fmla="*/ 1078786 h 1777429"/>
              <a:gd name="connsiteX150" fmla="*/ 5661061 w 6780944"/>
              <a:gd name="connsiteY150" fmla="*/ 1109609 h 1777429"/>
              <a:gd name="connsiteX151" fmla="*/ 5712432 w 6780944"/>
              <a:gd name="connsiteY151" fmla="*/ 1140431 h 1777429"/>
              <a:gd name="connsiteX152" fmla="*/ 5743254 w 6780944"/>
              <a:gd name="connsiteY152" fmla="*/ 1171254 h 1777429"/>
              <a:gd name="connsiteX153" fmla="*/ 5876818 w 6780944"/>
              <a:gd name="connsiteY153" fmla="*/ 1222624 h 1777429"/>
              <a:gd name="connsiteX154" fmla="*/ 6000108 w 6780944"/>
              <a:gd name="connsiteY154" fmla="*/ 1284269 h 1777429"/>
              <a:gd name="connsiteX155" fmla="*/ 6061753 w 6780944"/>
              <a:gd name="connsiteY155" fmla="*/ 1304818 h 1777429"/>
              <a:gd name="connsiteX156" fmla="*/ 6133672 w 6780944"/>
              <a:gd name="connsiteY156" fmla="*/ 1335640 h 1777429"/>
              <a:gd name="connsiteX157" fmla="*/ 6185043 w 6780944"/>
              <a:gd name="connsiteY157" fmla="*/ 1356188 h 1777429"/>
              <a:gd name="connsiteX158" fmla="*/ 6287785 w 6780944"/>
              <a:gd name="connsiteY158" fmla="*/ 1376737 h 1777429"/>
              <a:gd name="connsiteX159" fmla="*/ 6318607 w 6780944"/>
              <a:gd name="connsiteY159" fmla="*/ 1397285 h 1777429"/>
              <a:gd name="connsiteX160" fmla="*/ 6349430 w 6780944"/>
              <a:gd name="connsiteY160" fmla="*/ 1407559 h 1777429"/>
              <a:gd name="connsiteX161" fmla="*/ 6493268 w 6780944"/>
              <a:gd name="connsiteY161" fmla="*/ 1438382 h 1777429"/>
              <a:gd name="connsiteX162" fmla="*/ 6657654 w 6780944"/>
              <a:gd name="connsiteY162" fmla="*/ 1428108 h 1777429"/>
              <a:gd name="connsiteX163" fmla="*/ 6688477 w 6780944"/>
              <a:gd name="connsiteY163" fmla="*/ 1376737 h 1777429"/>
              <a:gd name="connsiteX164" fmla="*/ 6698751 w 6780944"/>
              <a:gd name="connsiteY164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215758 w 6780944"/>
              <a:gd name="connsiteY63" fmla="*/ 801384 h 1777429"/>
              <a:gd name="connsiteX64" fmla="*/ 246580 w 6780944"/>
              <a:gd name="connsiteY64" fmla="*/ 811658 h 1777429"/>
              <a:gd name="connsiteX65" fmla="*/ 339048 w 6780944"/>
              <a:gd name="connsiteY65" fmla="*/ 863029 h 1777429"/>
              <a:gd name="connsiteX66" fmla="*/ 369870 w 6780944"/>
              <a:gd name="connsiteY66" fmla="*/ 873303 h 1777429"/>
              <a:gd name="connsiteX67" fmla="*/ 400692 w 6780944"/>
              <a:gd name="connsiteY67" fmla="*/ 893851 h 1777429"/>
              <a:gd name="connsiteX68" fmla="*/ 472612 w 6780944"/>
              <a:gd name="connsiteY68" fmla="*/ 914400 h 1777429"/>
              <a:gd name="connsiteX69" fmla="*/ 513708 w 6780944"/>
              <a:gd name="connsiteY69" fmla="*/ 934948 h 1777429"/>
              <a:gd name="connsiteX70" fmla="*/ 554805 w 6780944"/>
              <a:gd name="connsiteY70" fmla="*/ 945222 h 1777429"/>
              <a:gd name="connsiteX71" fmla="*/ 585627 w 6780944"/>
              <a:gd name="connsiteY71" fmla="*/ 955496 h 1777429"/>
              <a:gd name="connsiteX72" fmla="*/ 606176 w 6780944"/>
              <a:gd name="connsiteY72" fmla="*/ 976045 h 1777429"/>
              <a:gd name="connsiteX73" fmla="*/ 667821 w 6780944"/>
              <a:gd name="connsiteY73" fmla="*/ 996593 h 1777429"/>
              <a:gd name="connsiteX74" fmla="*/ 698643 w 6780944"/>
              <a:gd name="connsiteY74" fmla="*/ 1089060 h 1777429"/>
              <a:gd name="connsiteX75" fmla="*/ 708917 w 6780944"/>
              <a:gd name="connsiteY75" fmla="*/ 1119883 h 1777429"/>
              <a:gd name="connsiteX76" fmla="*/ 729465 w 6780944"/>
              <a:gd name="connsiteY76" fmla="*/ 1150705 h 1777429"/>
              <a:gd name="connsiteX77" fmla="*/ 750014 w 6780944"/>
              <a:gd name="connsiteY77" fmla="*/ 1304818 h 1777429"/>
              <a:gd name="connsiteX78" fmla="*/ 760288 w 6780944"/>
              <a:gd name="connsiteY78" fmla="*/ 1345914 h 1777429"/>
              <a:gd name="connsiteX79" fmla="*/ 780836 w 6780944"/>
              <a:gd name="connsiteY79" fmla="*/ 1551397 h 1777429"/>
              <a:gd name="connsiteX80" fmla="*/ 791110 w 6780944"/>
              <a:gd name="connsiteY80" fmla="*/ 1582220 h 1777429"/>
              <a:gd name="connsiteX81" fmla="*/ 811659 w 6780944"/>
              <a:gd name="connsiteY81" fmla="*/ 1613042 h 1777429"/>
              <a:gd name="connsiteX82" fmla="*/ 852755 w 6780944"/>
              <a:gd name="connsiteY82" fmla="*/ 1695236 h 1777429"/>
              <a:gd name="connsiteX83" fmla="*/ 904126 w 6780944"/>
              <a:gd name="connsiteY83" fmla="*/ 1756881 h 1777429"/>
              <a:gd name="connsiteX84" fmla="*/ 965771 w 6780944"/>
              <a:gd name="connsiteY84" fmla="*/ 1777429 h 1777429"/>
              <a:gd name="connsiteX85" fmla="*/ 1017142 w 6780944"/>
              <a:gd name="connsiteY85" fmla="*/ 1736332 h 1777429"/>
              <a:gd name="connsiteX86" fmla="*/ 1027416 w 6780944"/>
              <a:gd name="connsiteY86" fmla="*/ 1705510 h 1777429"/>
              <a:gd name="connsiteX87" fmla="*/ 1068513 w 6780944"/>
              <a:gd name="connsiteY87" fmla="*/ 1664413 h 1777429"/>
              <a:gd name="connsiteX88" fmla="*/ 1089061 w 6780944"/>
              <a:gd name="connsiteY88" fmla="*/ 1633591 h 1777429"/>
              <a:gd name="connsiteX89" fmla="*/ 1212351 w 6780944"/>
              <a:gd name="connsiteY89" fmla="*/ 1541123 h 1777429"/>
              <a:gd name="connsiteX90" fmla="*/ 1253448 w 6780944"/>
              <a:gd name="connsiteY90" fmla="*/ 1530849 h 1777429"/>
              <a:gd name="connsiteX91" fmla="*/ 1284270 w 6780944"/>
              <a:gd name="connsiteY91" fmla="*/ 1510301 h 1777429"/>
              <a:gd name="connsiteX92" fmla="*/ 1366463 w 6780944"/>
              <a:gd name="connsiteY92" fmla="*/ 1489752 h 1777429"/>
              <a:gd name="connsiteX93" fmla="*/ 1407560 w 6780944"/>
              <a:gd name="connsiteY93" fmla="*/ 1479478 h 1777429"/>
              <a:gd name="connsiteX94" fmla="*/ 1510301 w 6780944"/>
              <a:gd name="connsiteY94" fmla="*/ 1458930 h 1777429"/>
              <a:gd name="connsiteX95" fmla="*/ 1551398 w 6780944"/>
              <a:gd name="connsiteY95" fmla="*/ 1448656 h 1777429"/>
              <a:gd name="connsiteX96" fmla="*/ 1777430 w 6780944"/>
              <a:gd name="connsiteY96" fmla="*/ 1438382 h 1777429"/>
              <a:gd name="connsiteX97" fmla="*/ 1839074 w 6780944"/>
              <a:gd name="connsiteY97" fmla="*/ 1428108 h 1777429"/>
              <a:gd name="connsiteX98" fmla="*/ 1880171 w 6780944"/>
              <a:gd name="connsiteY98" fmla="*/ 1417833 h 1777429"/>
              <a:gd name="connsiteX99" fmla="*/ 2167848 w 6780944"/>
              <a:gd name="connsiteY99" fmla="*/ 1407559 h 1777429"/>
              <a:gd name="connsiteX100" fmla="*/ 2743200 w 6780944"/>
              <a:gd name="connsiteY100" fmla="*/ 1407559 h 1777429"/>
              <a:gd name="connsiteX101" fmla="*/ 2815119 w 6780944"/>
              <a:gd name="connsiteY101" fmla="*/ 1438382 h 1777429"/>
              <a:gd name="connsiteX102" fmla="*/ 2969232 w 6780944"/>
              <a:gd name="connsiteY102" fmla="*/ 1469204 h 1777429"/>
              <a:gd name="connsiteX103" fmla="*/ 3113070 w 6780944"/>
              <a:gd name="connsiteY103" fmla="*/ 1458930 h 1777429"/>
              <a:gd name="connsiteX104" fmla="*/ 3215812 w 6780944"/>
              <a:gd name="connsiteY104" fmla="*/ 1428108 h 1777429"/>
              <a:gd name="connsiteX105" fmla="*/ 3267182 w 6780944"/>
              <a:gd name="connsiteY105" fmla="*/ 1417833 h 1777429"/>
              <a:gd name="connsiteX106" fmla="*/ 3339101 w 6780944"/>
              <a:gd name="connsiteY106" fmla="*/ 1356188 h 1777429"/>
              <a:gd name="connsiteX107" fmla="*/ 3411021 w 6780944"/>
              <a:gd name="connsiteY107" fmla="*/ 1315092 h 1777429"/>
              <a:gd name="connsiteX108" fmla="*/ 3441843 w 6780944"/>
              <a:gd name="connsiteY108" fmla="*/ 1284269 h 1777429"/>
              <a:gd name="connsiteX109" fmla="*/ 3482940 w 6780944"/>
              <a:gd name="connsiteY109" fmla="*/ 1253447 h 1777429"/>
              <a:gd name="connsiteX110" fmla="*/ 3544585 w 6780944"/>
              <a:gd name="connsiteY110" fmla="*/ 1232899 h 1777429"/>
              <a:gd name="connsiteX111" fmla="*/ 3647326 w 6780944"/>
              <a:gd name="connsiteY111" fmla="*/ 1202076 h 1777429"/>
              <a:gd name="connsiteX112" fmla="*/ 3708971 w 6780944"/>
              <a:gd name="connsiteY112" fmla="*/ 1181528 h 1777429"/>
              <a:gd name="connsiteX113" fmla="*/ 3801439 w 6780944"/>
              <a:gd name="connsiteY113" fmla="*/ 1160979 h 1777429"/>
              <a:gd name="connsiteX114" fmla="*/ 3832261 w 6780944"/>
              <a:gd name="connsiteY114" fmla="*/ 1150705 h 1777429"/>
              <a:gd name="connsiteX115" fmla="*/ 3965825 w 6780944"/>
              <a:gd name="connsiteY115" fmla="*/ 1130157 h 1777429"/>
              <a:gd name="connsiteX116" fmla="*/ 4017196 w 6780944"/>
              <a:gd name="connsiteY116" fmla="*/ 1119883 h 1777429"/>
              <a:gd name="connsiteX117" fmla="*/ 4048018 w 6780944"/>
              <a:gd name="connsiteY117" fmla="*/ 1099335 h 1777429"/>
              <a:gd name="connsiteX118" fmla="*/ 4068567 w 6780944"/>
              <a:gd name="connsiteY118" fmla="*/ 1037690 h 1777429"/>
              <a:gd name="connsiteX119" fmla="*/ 4058292 w 6780944"/>
              <a:gd name="connsiteY119" fmla="*/ 914400 h 1777429"/>
              <a:gd name="connsiteX120" fmla="*/ 3986373 w 6780944"/>
              <a:gd name="connsiteY120" fmla="*/ 873303 h 1777429"/>
              <a:gd name="connsiteX121" fmla="*/ 3924728 w 6780944"/>
              <a:gd name="connsiteY121" fmla="*/ 852755 h 1777429"/>
              <a:gd name="connsiteX122" fmla="*/ 3893906 w 6780944"/>
              <a:gd name="connsiteY122" fmla="*/ 842481 h 1777429"/>
              <a:gd name="connsiteX123" fmla="*/ 3791164 w 6780944"/>
              <a:gd name="connsiteY123" fmla="*/ 832206 h 1777429"/>
              <a:gd name="connsiteX124" fmla="*/ 3698697 w 6780944"/>
              <a:gd name="connsiteY124" fmla="*/ 780836 h 1777429"/>
              <a:gd name="connsiteX125" fmla="*/ 3637052 w 6780944"/>
              <a:gd name="connsiteY125" fmla="*/ 708917 h 1777429"/>
              <a:gd name="connsiteX126" fmla="*/ 3667874 w 6780944"/>
              <a:gd name="connsiteY126" fmla="*/ 595901 h 1777429"/>
              <a:gd name="connsiteX127" fmla="*/ 3729519 w 6780944"/>
              <a:gd name="connsiteY127" fmla="*/ 575352 h 1777429"/>
              <a:gd name="connsiteX128" fmla="*/ 3863083 w 6780944"/>
              <a:gd name="connsiteY128" fmla="*/ 554804 h 1777429"/>
              <a:gd name="connsiteX129" fmla="*/ 4058292 w 6780944"/>
              <a:gd name="connsiteY129" fmla="*/ 544530 h 1777429"/>
              <a:gd name="connsiteX130" fmla="*/ 4407614 w 6780944"/>
              <a:gd name="connsiteY130" fmla="*/ 554804 h 1777429"/>
              <a:gd name="connsiteX131" fmla="*/ 4582274 w 6780944"/>
              <a:gd name="connsiteY131" fmla="*/ 585627 h 1777429"/>
              <a:gd name="connsiteX132" fmla="*/ 4685016 w 6780944"/>
              <a:gd name="connsiteY132" fmla="*/ 626723 h 1777429"/>
              <a:gd name="connsiteX133" fmla="*/ 4715839 w 6780944"/>
              <a:gd name="connsiteY133" fmla="*/ 636997 h 1777429"/>
              <a:gd name="connsiteX134" fmla="*/ 4808306 w 6780944"/>
              <a:gd name="connsiteY134" fmla="*/ 647272 h 1777429"/>
              <a:gd name="connsiteX135" fmla="*/ 4880225 w 6780944"/>
              <a:gd name="connsiteY135" fmla="*/ 678094 h 1777429"/>
              <a:gd name="connsiteX136" fmla="*/ 4911048 w 6780944"/>
              <a:gd name="connsiteY136" fmla="*/ 698642 h 1777429"/>
              <a:gd name="connsiteX137" fmla="*/ 4972692 w 6780944"/>
              <a:gd name="connsiteY137" fmla="*/ 729465 h 1777429"/>
              <a:gd name="connsiteX138" fmla="*/ 5034337 w 6780944"/>
              <a:gd name="connsiteY138" fmla="*/ 750013 h 1777429"/>
              <a:gd name="connsiteX139" fmla="*/ 5116531 w 6780944"/>
              <a:gd name="connsiteY139" fmla="*/ 791110 h 1777429"/>
              <a:gd name="connsiteX140" fmla="*/ 5219272 w 6780944"/>
              <a:gd name="connsiteY140" fmla="*/ 832206 h 1777429"/>
              <a:gd name="connsiteX141" fmla="*/ 5250095 w 6780944"/>
              <a:gd name="connsiteY141" fmla="*/ 852755 h 1777429"/>
              <a:gd name="connsiteX142" fmla="*/ 5311740 w 6780944"/>
              <a:gd name="connsiteY142" fmla="*/ 873303 h 1777429"/>
              <a:gd name="connsiteX143" fmla="*/ 5393933 w 6780944"/>
              <a:gd name="connsiteY143" fmla="*/ 914400 h 1777429"/>
              <a:gd name="connsiteX144" fmla="*/ 5435030 w 6780944"/>
              <a:gd name="connsiteY144" fmla="*/ 945222 h 1777429"/>
              <a:gd name="connsiteX145" fmla="*/ 5496674 w 6780944"/>
              <a:gd name="connsiteY145" fmla="*/ 986319 h 1777429"/>
              <a:gd name="connsiteX146" fmla="*/ 5568594 w 6780944"/>
              <a:gd name="connsiteY146" fmla="*/ 1037690 h 1777429"/>
              <a:gd name="connsiteX147" fmla="*/ 5589142 w 6780944"/>
              <a:gd name="connsiteY147" fmla="*/ 1068512 h 1777429"/>
              <a:gd name="connsiteX148" fmla="*/ 5619964 w 6780944"/>
              <a:gd name="connsiteY148" fmla="*/ 1078786 h 1777429"/>
              <a:gd name="connsiteX149" fmla="*/ 5661061 w 6780944"/>
              <a:gd name="connsiteY149" fmla="*/ 1109609 h 1777429"/>
              <a:gd name="connsiteX150" fmla="*/ 5712432 w 6780944"/>
              <a:gd name="connsiteY150" fmla="*/ 1140431 h 1777429"/>
              <a:gd name="connsiteX151" fmla="*/ 5743254 w 6780944"/>
              <a:gd name="connsiteY151" fmla="*/ 1171254 h 1777429"/>
              <a:gd name="connsiteX152" fmla="*/ 5876818 w 6780944"/>
              <a:gd name="connsiteY152" fmla="*/ 1222624 h 1777429"/>
              <a:gd name="connsiteX153" fmla="*/ 6000108 w 6780944"/>
              <a:gd name="connsiteY153" fmla="*/ 1284269 h 1777429"/>
              <a:gd name="connsiteX154" fmla="*/ 6061753 w 6780944"/>
              <a:gd name="connsiteY154" fmla="*/ 1304818 h 1777429"/>
              <a:gd name="connsiteX155" fmla="*/ 6133672 w 6780944"/>
              <a:gd name="connsiteY155" fmla="*/ 1335640 h 1777429"/>
              <a:gd name="connsiteX156" fmla="*/ 6185043 w 6780944"/>
              <a:gd name="connsiteY156" fmla="*/ 1356188 h 1777429"/>
              <a:gd name="connsiteX157" fmla="*/ 6287785 w 6780944"/>
              <a:gd name="connsiteY157" fmla="*/ 1376737 h 1777429"/>
              <a:gd name="connsiteX158" fmla="*/ 6318607 w 6780944"/>
              <a:gd name="connsiteY158" fmla="*/ 1397285 h 1777429"/>
              <a:gd name="connsiteX159" fmla="*/ 6349430 w 6780944"/>
              <a:gd name="connsiteY159" fmla="*/ 1407559 h 1777429"/>
              <a:gd name="connsiteX160" fmla="*/ 6493268 w 6780944"/>
              <a:gd name="connsiteY160" fmla="*/ 1438382 h 1777429"/>
              <a:gd name="connsiteX161" fmla="*/ 6657654 w 6780944"/>
              <a:gd name="connsiteY161" fmla="*/ 1428108 h 1777429"/>
              <a:gd name="connsiteX162" fmla="*/ 6688477 w 6780944"/>
              <a:gd name="connsiteY162" fmla="*/ 1376737 h 1777429"/>
              <a:gd name="connsiteX163" fmla="*/ 6698751 w 6780944"/>
              <a:gd name="connsiteY163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215758 w 6780944"/>
              <a:gd name="connsiteY63" fmla="*/ 801384 h 1777429"/>
              <a:gd name="connsiteX64" fmla="*/ 246580 w 6780944"/>
              <a:gd name="connsiteY64" fmla="*/ 811658 h 1777429"/>
              <a:gd name="connsiteX65" fmla="*/ 339048 w 6780944"/>
              <a:gd name="connsiteY65" fmla="*/ 863029 h 1777429"/>
              <a:gd name="connsiteX66" fmla="*/ 400692 w 6780944"/>
              <a:gd name="connsiteY66" fmla="*/ 893851 h 1777429"/>
              <a:gd name="connsiteX67" fmla="*/ 472612 w 6780944"/>
              <a:gd name="connsiteY67" fmla="*/ 914400 h 1777429"/>
              <a:gd name="connsiteX68" fmla="*/ 513708 w 6780944"/>
              <a:gd name="connsiteY68" fmla="*/ 934948 h 1777429"/>
              <a:gd name="connsiteX69" fmla="*/ 554805 w 6780944"/>
              <a:gd name="connsiteY69" fmla="*/ 945222 h 1777429"/>
              <a:gd name="connsiteX70" fmla="*/ 585627 w 6780944"/>
              <a:gd name="connsiteY70" fmla="*/ 955496 h 1777429"/>
              <a:gd name="connsiteX71" fmla="*/ 606176 w 6780944"/>
              <a:gd name="connsiteY71" fmla="*/ 976045 h 1777429"/>
              <a:gd name="connsiteX72" fmla="*/ 667821 w 6780944"/>
              <a:gd name="connsiteY72" fmla="*/ 996593 h 1777429"/>
              <a:gd name="connsiteX73" fmla="*/ 698643 w 6780944"/>
              <a:gd name="connsiteY73" fmla="*/ 1089060 h 1777429"/>
              <a:gd name="connsiteX74" fmla="*/ 708917 w 6780944"/>
              <a:gd name="connsiteY74" fmla="*/ 1119883 h 1777429"/>
              <a:gd name="connsiteX75" fmla="*/ 729465 w 6780944"/>
              <a:gd name="connsiteY75" fmla="*/ 1150705 h 1777429"/>
              <a:gd name="connsiteX76" fmla="*/ 750014 w 6780944"/>
              <a:gd name="connsiteY76" fmla="*/ 1304818 h 1777429"/>
              <a:gd name="connsiteX77" fmla="*/ 760288 w 6780944"/>
              <a:gd name="connsiteY77" fmla="*/ 1345914 h 1777429"/>
              <a:gd name="connsiteX78" fmla="*/ 780836 w 6780944"/>
              <a:gd name="connsiteY78" fmla="*/ 1551397 h 1777429"/>
              <a:gd name="connsiteX79" fmla="*/ 791110 w 6780944"/>
              <a:gd name="connsiteY79" fmla="*/ 1582220 h 1777429"/>
              <a:gd name="connsiteX80" fmla="*/ 811659 w 6780944"/>
              <a:gd name="connsiteY80" fmla="*/ 1613042 h 1777429"/>
              <a:gd name="connsiteX81" fmla="*/ 852755 w 6780944"/>
              <a:gd name="connsiteY81" fmla="*/ 1695236 h 1777429"/>
              <a:gd name="connsiteX82" fmla="*/ 904126 w 6780944"/>
              <a:gd name="connsiteY82" fmla="*/ 1756881 h 1777429"/>
              <a:gd name="connsiteX83" fmla="*/ 965771 w 6780944"/>
              <a:gd name="connsiteY83" fmla="*/ 1777429 h 1777429"/>
              <a:gd name="connsiteX84" fmla="*/ 1017142 w 6780944"/>
              <a:gd name="connsiteY84" fmla="*/ 1736332 h 1777429"/>
              <a:gd name="connsiteX85" fmla="*/ 1027416 w 6780944"/>
              <a:gd name="connsiteY85" fmla="*/ 1705510 h 1777429"/>
              <a:gd name="connsiteX86" fmla="*/ 1068513 w 6780944"/>
              <a:gd name="connsiteY86" fmla="*/ 1664413 h 1777429"/>
              <a:gd name="connsiteX87" fmla="*/ 1089061 w 6780944"/>
              <a:gd name="connsiteY87" fmla="*/ 1633591 h 1777429"/>
              <a:gd name="connsiteX88" fmla="*/ 1212351 w 6780944"/>
              <a:gd name="connsiteY88" fmla="*/ 1541123 h 1777429"/>
              <a:gd name="connsiteX89" fmla="*/ 1253448 w 6780944"/>
              <a:gd name="connsiteY89" fmla="*/ 1530849 h 1777429"/>
              <a:gd name="connsiteX90" fmla="*/ 1284270 w 6780944"/>
              <a:gd name="connsiteY90" fmla="*/ 1510301 h 1777429"/>
              <a:gd name="connsiteX91" fmla="*/ 1366463 w 6780944"/>
              <a:gd name="connsiteY91" fmla="*/ 1489752 h 1777429"/>
              <a:gd name="connsiteX92" fmla="*/ 1407560 w 6780944"/>
              <a:gd name="connsiteY92" fmla="*/ 1479478 h 1777429"/>
              <a:gd name="connsiteX93" fmla="*/ 1510301 w 6780944"/>
              <a:gd name="connsiteY93" fmla="*/ 1458930 h 1777429"/>
              <a:gd name="connsiteX94" fmla="*/ 1551398 w 6780944"/>
              <a:gd name="connsiteY94" fmla="*/ 1448656 h 1777429"/>
              <a:gd name="connsiteX95" fmla="*/ 1777430 w 6780944"/>
              <a:gd name="connsiteY95" fmla="*/ 1438382 h 1777429"/>
              <a:gd name="connsiteX96" fmla="*/ 1839074 w 6780944"/>
              <a:gd name="connsiteY96" fmla="*/ 1428108 h 1777429"/>
              <a:gd name="connsiteX97" fmla="*/ 1880171 w 6780944"/>
              <a:gd name="connsiteY97" fmla="*/ 1417833 h 1777429"/>
              <a:gd name="connsiteX98" fmla="*/ 2167848 w 6780944"/>
              <a:gd name="connsiteY98" fmla="*/ 1407559 h 1777429"/>
              <a:gd name="connsiteX99" fmla="*/ 2743200 w 6780944"/>
              <a:gd name="connsiteY99" fmla="*/ 1407559 h 1777429"/>
              <a:gd name="connsiteX100" fmla="*/ 2815119 w 6780944"/>
              <a:gd name="connsiteY100" fmla="*/ 1438382 h 1777429"/>
              <a:gd name="connsiteX101" fmla="*/ 2969232 w 6780944"/>
              <a:gd name="connsiteY101" fmla="*/ 1469204 h 1777429"/>
              <a:gd name="connsiteX102" fmla="*/ 3113070 w 6780944"/>
              <a:gd name="connsiteY102" fmla="*/ 1458930 h 1777429"/>
              <a:gd name="connsiteX103" fmla="*/ 3215812 w 6780944"/>
              <a:gd name="connsiteY103" fmla="*/ 1428108 h 1777429"/>
              <a:gd name="connsiteX104" fmla="*/ 3267182 w 6780944"/>
              <a:gd name="connsiteY104" fmla="*/ 1417833 h 1777429"/>
              <a:gd name="connsiteX105" fmla="*/ 3339101 w 6780944"/>
              <a:gd name="connsiteY105" fmla="*/ 1356188 h 1777429"/>
              <a:gd name="connsiteX106" fmla="*/ 3411021 w 6780944"/>
              <a:gd name="connsiteY106" fmla="*/ 1315092 h 1777429"/>
              <a:gd name="connsiteX107" fmla="*/ 3441843 w 6780944"/>
              <a:gd name="connsiteY107" fmla="*/ 1284269 h 1777429"/>
              <a:gd name="connsiteX108" fmla="*/ 3482940 w 6780944"/>
              <a:gd name="connsiteY108" fmla="*/ 1253447 h 1777429"/>
              <a:gd name="connsiteX109" fmla="*/ 3544585 w 6780944"/>
              <a:gd name="connsiteY109" fmla="*/ 1232899 h 1777429"/>
              <a:gd name="connsiteX110" fmla="*/ 3647326 w 6780944"/>
              <a:gd name="connsiteY110" fmla="*/ 1202076 h 1777429"/>
              <a:gd name="connsiteX111" fmla="*/ 3708971 w 6780944"/>
              <a:gd name="connsiteY111" fmla="*/ 1181528 h 1777429"/>
              <a:gd name="connsiteX112" fmla="*/ 3801439 w 6780944"/>
              <a:gd name="connsiteY112" fmla="*/ 1160979 h 1777429"/>
              <a:gd name="connsiteX113" fmla="*/ 3832261 w 6780944"/>
              <a:gd name="connsiteY113" fmla="*/ 1150705 h 1777429"/>
              <a:gd name="connsiteX114" fmla="*/ 3965825 w 6780944"/>
              <a:gd name="connsiteY114" fmla="*/ 1130157 h 1777429"/>
              <a:gd name="connsiteX115" fmla="*/ 4017196 w 6780944"/>
              <a:gd name="connsiteY115" fmla="*/ 1119883 h 1777429"/>
              <a:gd name="connsiteX116" fmla="*/ 4048018 w 6780944"/>
              <a:gd name="connsiteY116" fmla="*/ 1099335 h 1777429"/>
              <a:gd name="connsiteX117" fmla="*/ 4068567 w 6780944"/>
              <a:gd name="connsiteY117" fmla="*/ 1037690 h 1777429"/>
              <a:gd name="connsiteX118" fmla="*/ 4058292 w 6780944"/>
              <a:gd name="connsiteY118" fmla="*/ 914400 h 1777429"/>
              <a:gd name="connsiteX119" fmla="*/ 3986373 w 6780944"/>
              <a:gd name="connsiteY119" fmla="*/ 873303 h 1777429"/>
              <a:gd name="connsiteX120" fmla="*/ 3924728 w 6780944"/>
              <a:gd name="connsiteY120" fmla="*/ 852755 h 1777429"/>
              <a:gd name="connsiteX121" fmla="*/ 3893906 w 6780944"/>
              <a:gd name="connsiteY121" fmla="*/ 842481 h 1777429"/>
              <a:gd name="connsiteX122" fmla="*/ 3791164 w 6780944"/>
              <a:gd name="connsiteY122" fmla="*/ 832206 h 1777429"/>
              <a:gd name="connsiteX123" fmla="*/ 3698697 w 6780944"/>
              <a:gd name="connsiteY123" fmla="*/ 780836 h 1777429"/>
              <a:gd name="connsiteX124" fmla="*/ 3637052 w 6780944"/>
              <a:gd name="connsiteY124" fmla="*/ 708917 h 1777429"/>
              <a:gd name="connsiteX125" fmla="*/ 3667874 w 6780944"/>
              <a:gd name="connsiteY125" fmla="*/ 595901 h 1777429"/>
              <a:gd name="connsiteX126" fmla="*/ 3729519 w 6780944"/>
              <a:gd name="connsiteY126" fmla="*/ 575352 h 1777429"/>
              <a:gd name="connsiteX127" fmla="*/ 3863083 w 6780944"/>
              <a:gd name="connsiteY127" fmla="*/ 554804 h 1777429"/>
              <a:gd name="connsiteX128" fmla="*/ 4058292 w 6780944"/>
              <a:gd name="connsiteY128" fmla="*/ 544530 h 1777429"/>
              <a:gd name="connsiteX129" fmla="*/ 4407614 w 6780944"/>
              <a:gd name="connsiteY129" fmla="*/ 554804 h 1777429"/>
              <a:gd name="connsiteX130" fmla="*/ 4582274 w 6780944"/>
              <a:gd name="connsiteY130" fmla="*/ 585627 h 1777429"/>
              <a:gd name="connsiteX131" fmla="*/ 4685016 w 6780944"/>
              <a:gd name="connsiteY131" fmla="*/ 626723 h 1777429"/>
              <a:gd name="connsiteX132" fmla="*/ 4715839 w 6780944"/>
              <a:gd name="connsiteY132" fmla="*/ 636997 h 1777429"/>
              <a:gd name="connsiteX133" fmla="*/ 4808306 w 6780944"/>
              <a:gd name="connsiteY133" fmla="*/ 647272 h 1777429"/>
              <a:gd name="connsiteX134" fmla="*/ 4880225 w 6780944"/>
              <a:gd name="connsiteY134" fmla="*/ 678094 h 1777429"/>
              <a:gd name="connsiteX135" fmla="*/ 4911048 w 6780944"/>
              <a:gd name="connsiteY135" fmla="*/ 698642 h 1777429"/>
              <a:gd name="connsiteX136" fmla="*/ 4972692 w 6780944"/>
              <a:gd name="connsiteY136" fmla="*/ 729465 h 1777429"/>
              <a:gd name="connsiteX137" fmla="*/ 5034337 w 6780944"/>
              <a:gd name="connsiteY137" fmla="*/ 750013 h 1777429"/>
              <a:gd name="connsiteX138" fmla="*/ 5116531 w 6780944"/>
              <a:gd name="connsiteY138" fmla="*/ 791110 h 1777429"/>
              <a:gd name="connsiteX139" fmla="*/ 5219272 w 6780944"/>
              <a:gd name="connsiteY139" fmla="*/ 832206 h 1777429"/>
              <a:gd name="connsiteX140" fmla="*/ 5250095 w 6780944"/>
              <a:gd name="connsiteY140" fmla="*/ 852755 h 1777429"/>
              <a:gd name="connsiteX141" fmla="*/ 5311740 w 6780944"/>
              <a:gd name="connsiteY141" fmla="*/ 873303 h 1777429"/>
              <a:gd name="connsiteX142" fmla="*/ 5393933 w 6780944"/>
              <a:gd name="connsiteY142" fmla="*/ 914400 h 1777429"/>
              <a:gd name="connsiteX143" fmla="*/ 5435030 w 6780944"/>
              <a:gd name="connsiteY143" fmla="*/ 945222 h 1777429"/>
              <a:gd name="connsiteX144" fmla="*/ 5496674 w 6780944"/>
              <a:gd name="connsiteY144" fmla="*/ 986319 h 1777429"/>
              <a:gd name="connsiteX145" fmla="*/ 5568594 w 6780944"/>
              <a:gd name="connsiteY145" fmla="*/ 1037690 h 1777429"/>
              <a:gd name="connsiteX146" fmla="*/ 5589142 w 6780944"/>
              <a:gd name="connsiteY146" fmla="*/ 1068512 h 1777429"/>
              <a:gd name="connsiteX147" fmla="*/ 5619964 w 6780944"/>
              <a:gd name="connsiteY147" fmla="*/ 1078786 h 1777429"/>
              <a:gd name="connsiteX148" fmla="*/ 5661061 w 6780944"/>
              <a:gd name="connsiteY148" fmla="*/ 1109609 h 1777429"/>
              <a:gd name="connsiteX149" fmla="*/ 5712432 w 6780944"/>
              <a:gd name="connsiteY149" fmla="*/ 1140431 h 1777429"/>
              <a:gd name="connsiteX150" fmla="*/ 5743254 w 6780944"/>
              <a:gd name="connsiteY150" fmla="*/ 1171254 h 1777429"/>
              <a:gd name="connsiteX151" fmla="*/ 5876818 w 6780944"/>
              <a:gd name="connsiteY151" fmla="*/ 1222624 h 1777429"/>
              <a:gd name="connsiteX152" fmla="*/ 6000108 w 6780944"/>
              <a:gd name="connsiteY152" fmla="*/ 1284269 h 1777429"/>
              <a:gd name="connsiteX153" fmla="*/ 6061753 w 6780944"/>
              <a:gd name="connsiteY153" fmla="*/ 1304818 h 1777429"/>
              <a:gd name="connsiteX154" fmla="*/ 6133672 w 6780944"/>
              <a:gd name="connsiteY154" fmla="*/ 1335640 h 1777429"/>
              <a:gd name="connsiteX155" fmla="*/ 6185043 w 6780944"/>
              <a:gd name="connsiteY155" fmla="*/ 1356188 h 1777429"/>
              <a:gd name="connsiteX156" fmla="*/ 6287785 w 6780944"/>
              <a:gd name="connsiteY156" fmla="*/ 1376737 h 1777429"/>
              <a:gd name="connsiteX157" fmla="*/ 6318607 w 6780944"/>
              <a:gd name="connsiteY157" fmla="*/ 1397285 h 1777429"/>
              <a:gd name="connsiteX158" fmla="*/ 6349430 w 6780944"/>
              <a:gd name="connsiteY158" fmla="*/ 1407559 h 1777429"/>
              <a:gd name="connsiteX159" fmla="*/ 6493268 w 6780944"/>
              <a:gd name="connsiteY159" fmla="*/ 1438382 h 1777429"/>
              <a:gd name="connsiteX160" fmla="*/ 6657654 w 6780944"/>
              <a:gd name="connsiteY160" fmla="*/ 1428108 h 1777429"/>
              <a:gd name="connsiteX161" fmla="*/ 6688477 w 6780944"/>
              <a:gd name="connsiteY161" fmla="*/ 1376737 h 1777429"/>
              <a:gd name="connsiteX162" fmla="*/ 6698751 w 6780944"/>
              <a:gd name="connsiteY162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215758 w 6780944"/>
              <a:gd name="connsiteY63" fmla="*/ 801384 h 1777429"/>
              <a:gd name="connsiteX64" fmla="*/ 246580 w 6780944"/>
              <a:gd name="connsiteY64" fmla="*/ 811658 h 1777429"/>
              <a:gd name="connsiteX65" fmla="*/ 339048 w 6780944"/>
              <a:gd name="connsiteY65" fmla="*/ 863029 h 1777429"/>
              <a:gd name="connsiteX66" fmla="*/ 472612 w 6780944"/>
              <a:gd name="connsiteY66" fmla="*/ 914400 h 1777429"/>
              <a:gd name="connsiteX67" fmla="*/ 513708 w 6780944"/>
              <a:gd name="connsiteY67" fmla="*/ 934948 h 1777429"/>
              <a:gd name="connsiteX68" fmla="*/ 554805 w 6780944"/>
              <a:gd name="connsiteY68" fmla="*/ 945222 h 1777429"/>
              <a:gd name="connsiteX69" fmla="*/ 585627 w 6780944"/>
              <a:gd name="connsiteY69" fmla="*/ 955496 h 1777429"/>
              <a:gd name="connsiteX70" fmla="*/ 606176 w 6780944"/>
              <a:gd name="connsiteY70" fmla="*/ 976045 h 1777429"/>
              <a:gd name="connsiteX71" fmla="*/ 667821 w 6780944"/>
              <a:gd name="connsiteY71" fmla="*/ 996593 h 1777429"/>
              <a:gd name="connsiteX72" fmla="*/ 698643 w 6780944"/>
              <a:gd name="connsiteY72" fmla="*/ 1089060 h 1777429"/>
              <a:gd name="connsiteX73" fmla="*/ 708917 w 6780944"/>
              <a:gd name="connsiteY73" fmla="*/ 1119883 h 1777429"/>
              <a:gd name="connsiteX74" fmla="*/ 729465 w 6780944"/>
              <a:gd name="connsiteY74" fmla="*/ 1150705 h 1777429"/>
              <a:gd name="connsiteX75" fmla="*/ 750014 w 6780944"/>
              <a:gd name="connsiteY75" fmla="*/ 1304818 h 1777429"/>
              <a:gd name="connsiteX76" fmla="*/ 760288 w 6780944"/>
              <a:gd name="connsiteY76" fmla="*/ 1345914 h 1777429"/>
              <a:gd name="connsiteX77" fmla="*/ 780836 w 6780944"/>
              <a:gd name="connsiteY77" fmla="*/ 1551397 h 1777429"/>
              <a:gd name="connsiteX78" fmla="*/ 791110 w 6780944"/>
              <a:gd name="connsiteY78" fmla="*/ 1582220 h 1777429"/>
              <a:gd name="connsiteX79" fmla="*/ 811659 w 6780944"/>
              <a:gd name="connsiteY79" fmla="*/ 1613042 h 1777429"/>
              <a:gd name="connsiteX80" fmla="*/ 852755 w 6780944"/>
              <a:gd name="connsiteY80" fmla="*/ 1695236 h 1777429"/>
              <a:gd name="connsiteX81" fmla="*/ 904126 w 6780944"/>
              <a:gd name="connsiteY81" fmla="*/ 1756881 h 1777429"/>
              <a:gd name="connsiteX82" fmla="*/ 965771 w 6780944"/>
              <a:gd name="connsiteY82" fmla="*/ 1777429 h 1777429"/>
              <a:gd name="connsiteX83" fmla="*/ 1017142 w 6780944"/>
              <a:gd name="connsiteY83" fmla="*/ 1736332 h 1777429"/>
              <a:gd name="connsiteX84" fmla="*/ 1027416 w 6780944"/>
              <a:gd name="connsiteY84" fmla="*/ 1705510 h 1777429"/>
              <a:gd name="connsiteX85" fmla="*/ 1068513 w 6780944"/>
              <a:gd name="connsiteY85" fmla="*/ 1664413 h 1777429"/>
              <a:gd name="connsiteX86" fmla="*/ 1089061 w 6780944"/>
              <a:gd name="connsiteY86" fmla="*/ 1633591 h 1777429"/>
              <a:gd name="connsiteX87" fmla="*/ 1212351 w 6780944"/>
              <a:gd name="connsiteY87" fmla="*/ 1541123 h 1777429"/>
              <a:gd name="connsiteX88" fmla="*/ 1253448 w 6780944"/>
              <a:gd name="connsiteY88" fmla="*/ 1530849 h 1777429"/>
              <a:gd name="connsiteX89" fmla="*/ 1284270 w 6780944"/>
              <a:gd name="connsiteY89" fmla="*/ 1510301 h 1777429"/>
              <a:gd name="connsiteX90" fmla="*/ 1366463 w 6780944"/>
              <a:gd name="connsiteY90" fmla="*/ 1489752 h 1777429"/>
              <a:gd name="connsiteX91" fmla="*/ 1407560 w 6780944"/>
              <a:gd name="connsiteY91" fmla="*/ 1479478 h 1777429"/>
              <a:gd name="connsiteX92" fmla="*/ 1510301 w 6780944"/>
              <a:gd name="connsiteY92" fmla="*/ 1458930 h 1777429"/>
              <a:gd name="connsiteX93" fmla="*/ 1551398 w 6780944"/>
              <a:gd name="connsiteY93" fmla="*/ 1448656 h 1777429"/>
              <a:gd name="connsiteX94" fmla="*/ 1777430 w 6780944"/>
              <a:gd name="connsiteY94" fmla="*/ 1438382 h 1777429"/>
              <a:gd name="connsiteX95" fmla="*/ 1839074 w 6780944"/>
              <a:gd name="connsiteY95" fmla="*/ 1428108 h 1777429"/>
              <a:gd name="connsiteX96" fmla="*/ 1880171 w 6780944"/>
              <a:gd name="connsiteY96" fmla="*/ 1417833 h 1777429"/>
              <a:gd name="connsiteX97" fmla="*/ 2167848 w 6780944"/>
              <a:gd name="connsiteY97" fmla="*/ 1407559 h 1777429"/>
              <a:gd name="connsiteX98" fmla="*/ 2743200 w 6780944"/>
              <a:gd name="connsiteY98" fmla="*/ 1407559 h 1777429"/>
              <a:gd name="connsiteX99" fmla="*/ 2815119 w 6780944"/>
              <a:gd name="connsiteY99" fmla="*/ 1438382 h 1777429"/>
              <a:gd name="connsiteX100" fmla="*/ 2969232 w 6780944"/>
              <a:gd name="connsiteY100" fmla="*/ 1469204 h 1777429"/>
              <a:gd name="connsiteX101" fmla="*/ 3113070 w 6780944"/>
              <a:gd name="connsiteY101" fmla="*/ 1458930 h 1777429"/>
              <a:gd name="connsiteX102" fmla="*/ 3215812 w 6780944"/>
              <a:gd name="connsiteY102" fmla="*/ 1428108 h 1777429"/>
              <a:gd name="connsiteX103" fmla="*/ 3267182 w 6780944"/>
              <a:gd name="connsiteY103" fmla="*/ 1417833 h 1777429"/>
              <a:gd name="connsiteX104" fmla="*/ 3339101 w 6780944"/>
              <a:gd name="connsiteY104" fmla="*/ 1356188 h 1777429"/>
              <a:gd name="connsiteX105" fmla="*/ 3411021 w 6780944"/>
              <a:gd name="connsiteY105" fmla="*/ 1315092 h 1777429"/>
              <a:gd name="connsiteX106" fmla="*/ 3441843 w 6780944"/>
              <a:gd name="connsiteY106" fmla="*/ 1284269 h 1777429"/>
              <a:gd name="connsiteX107" fmla="*/ 3482940 w 6780944"/>
              <a:gd name="connsiteY107" fmla="*/ 1253447 h 1777429"/>
              <a:gd name="connsiteX108" fmla="*/ 3544585 w 6780944"/>
              <a:gd name="connsiteY108" fmla="*/ 1232899 h 1777429"/>
              <a:gd name="connsiteX109" fmla="*/ 3647326 w 6780944"/>
              <a:gd name="connsiteY109" fmla="*/ 1202076 h 1777429"/>
              <a:gd name="connsiteX110" fmla="*/ 3708971 w 6780944"/>
              <a:gd name="connsiteY110" fmla="*/ 1181528 h 1777429"/>
              <a:gd name="connsiteX111" fmla="*/ 3801439 w 6780944"/>
              <a:gd name="connsiteY111" fmla="*/ 1160979 h 1777429"/>
              <a:gd name="connsiteX112" fmla="*/ 3832261 w 6780944"/>
              <a:gd name="connsiteY112" fmla="*/ 1150705 h 1777429"/>
              <a:gd name="connsiteX113" fmla="*/ 3965825 w 6780944"/>
              <a:gd name="connsiteY113" fmla="*/ 1130157 h 1777429"/>
              <a:gd name="connsiteX114" fmla="*/ 4017196 w 6780944"/>
              <a:gd name="connsiteY114" fmla="*/ 1119883 h 1777429"/>
              <a:gd name="connsiteX115" fmla="*/ 4048018 w 6780944"/>
              <a:gd name="connsiteY115" fmla="*/ 1099335 h 1777429"/>
              <a:gd name="connsiteX116" fmla="*/ 4068567 w 6780944"/>
              <a:gd name="connsiteY116" fmla="*/ 1037690 h 1777429"/>
              <a:gd name="connsiteX117" fmla="*/ 4058292 w 6780944"/>
              <a:gd name="connsiteY117" fmla="*/ 914400 h 1777429"/>
              <a:gd name="connsiteX118" fmla="*/ 3986373 w 6780944"/>
              <a:gd name="connsiteY118" fmla="*/ 873303 h 1777429"/>
              <a:gd name="connsiteX119" fmla="*/ 3924728 w 6780944"/>
              <a:gd name="connsiteY119" fmla="*/ 852755 h 1777429"/>
              <a:gd name="connsiteX120" fmla="*/ 3893906 w 6780944"/>
              <a:gd name="connsiteY120" fmla="*/ 842481 h 1777429"/>
              <a:gd name="connsiteX121" fmla="*/ 3791164 w 6780944"/>
              <a:gd name="connsiteY121" fmla="*/ 832206 h 1777429"/>
              <a:gd name="connsiteX122" fmla="*/ 3698697 w 6780944"/>
              <a:gd name="connsiteY122" fmla="*/ 780836 h 1777429"/>
              <a:gd name="connsiteX123" fmla="*/ 3637052 w 6780944"/>
              <a:gd name="connsiteY123" fmla="*/ 708917 h 1777429"/>
              <a:gd name="connsiteX124" fmla="*/ 3667874 w 6780944"/>
              <a:gd name="connsiteY124" fmla="*/ 595901 h 1777429"/>
              <a:gd name="connsiteX125" fmla="*/ 3729519 w 6780944"/>
              <a:gd name="connsiteY125" fmla="*/ 575352 h 1777429"/>
              <a:gd name="connsiteX126" fmla="*/ 3863083 w 6780944"/>
              <a:gd name="connsiteY126" fmla="*/ 554804 h 1777429"/>
              <a:gd name="connsiteX127" fmla="*/ 4058292 w 6780944"/>
              <a:gd name="connsiteY127" fmla="*/ 544530 h 1777429"/>
              <a:gd name="connsiteX128" fmla="*/ 4407614 w 6780944"/>
              <a:gd name="connsiteY128" fmla="*/ 554804 h 1777429"/>
              <a:gd name="connsiteX129" fmla="*/ 4582274 w 6780944"/>
              <a:gd name="connsiteY129" fmla="*/ 585627 h 1777429"/>
              <a:gd name="connsiteX130" fmla="*/ 4685016 w 6780944"/>
              <a:gd name="connsiteY130" fmla="*/ 626723 h 1777429"/>
              <a:gd name="connsiteX131" fmla="*/ 4715839 w 6780944"/>
              <a:gd name="connsiteY131" fmla="*/ 636997 h 1777429"/>
              <a:gd name="connsiteX132" fmla="*/ 4808306 w 6780944"/>
              <a:gd name="connsiteY132" fmla="*/ 647272 h 1777429"/>
              <a:gd name="connsiteX133" fmla="*/ 4880225 w 6780944"/>
              <a:gd name="connsiteY133" fmla="*/ 678094 h 1777429"/>
              <a:gd name="connsiteX134" fmla="*/ 4911048 w 6780944"/>
              <a:gd name="connsiteY134" fmla="*/ 698642 h 1777429"/>
              <a:gd name="connsiteX135" fmla="*/ 4972692 w 6780944"/>
              <a:gd name="connsiteY135" fmla="*/ 729465 h 1777429"/>
              <a:gd name="connsiteX136" fmla="*/ 5034337 w 6780944"/>
              <a:gd name="connsiteY136" fmla="*/ 750013 h 1777429"/>
              <a:gd name="connsiteX137" fmla="*/ 5116531 w 6780944"/>
              <a:gd name="connsiteY137" fmla="*/ 791110 h 1777429"/>
              <a:gd name="connsiteX138" fmla="*/ 5219272 w 6780944"/>
              <a:gd name="connsiteY138" fmla="*/ 832206 h 1777429"/>
              <a:gd name="connsiteX139" fmla="*/ 5250095 w 6780944"/>
              <a:gd name="connsiteY139" fmla="*/ 852755 h 1777429"/>
              <a:gd name="connsiteX140" fmla="*/ 5311740 w 6780944"/>
              <a:gd name="connsiteY140" fmla="*/ 873303 h 1777429"/>
              <a:gd name="connsiteX141" fmla="*/ 5393933 w 6780944"/>
              <a:gd name="connsiteY141" fmla="*/ 914400 h 1777429"/>
              <a:gd name="connsiteX142" fmla="*/ 5435030 w 6780944"/>
              <a:gd name="connsiteY142" fmla="*/ 945222 h 1777429"/>
              <a:gd name="connsiteX143" fmla="*/ 5496674 w 6780944"/>
              <a:gd name="connsiteY143" fmla="*/ 986319 h 1777429"/>
              <a:gd name="connsiteX144" fmla="*/ 5568594 w 6780944"/>
              <a:gd name="connsiteY144" fmla="*/ 1037690 h 1777429"/>
              <a:gd name="connsiteX145" fmla="*/ 5589142 w 6780944"/>
              <a:gd name="connsiteY145" fmla="*/ 1068512 h 1777429"/>
              <a:gd name="connsiteX146" fmla="*/ 5619964 w 6780944"/>
              <a:gd name="connsiteY146" fmla="*/ 1078786 h 1777429"/>
              <a:gd name="connsiteX147" fmla="*/ 5661061 w 6780944"/>
              <a:gd name="connsiteY147" fmla="*/ 1109609 h 1777429"/>
              <a:gd name="connsiteX148" fmla="*/ 5712432 w 6780944"/>
              <a:gd name="connsiteY148" fmla="*/ 1140431 h 1777429"/>
              <a:gd name="connsiteX149" fmla="*/ 5743254 w 6780944"/>
              <a:gd name="connsiteY149" fmla="*/ 1171254 h 1777429"/>
              <a:gd name="connsiteX150" fmla="*/ 5876818 w 6780944"/>
              <a:gd name="connsiteY150" fmla="*/ 1222624 h 1777429"/>
              <a:gd name="connsiteX151" fmla="*/ 6000108 w 6780944"/>
              <a:gd name="connsiteY151" fmla="*/ 1284269 h 1777429"/>
              <a:gd name="connsiteX152" fmla="*/ 6061753 w 6780944"/>
              <a:gd name="connsiteY152" fmla="*/ 1304818 h 1777429"/>
              <a:gd name="connsiteX153" fmla="*/ 6133672 w 6780944"/>
              <a:gd name="connsiteY153" fmla="*/ 1335640 h 1777429"/>
              <a:gd name="connsiteX154" fmla="*/ 6185043 w 6780944"/>
              <a:gd name="connsiteY154" fmla="*/ 1356188 h 1777429"/>
              <a:gd name="connsiteX155" fmla="*/ 6287785 w 6780944"/>
              <a:gd name="connsiteY155" fmla="*/ 1376737 h 1777429"/>
              <a:gd name="connsiteX156" fmla="*/ 6318607 w 6780944"/>
              <a:gd name="connsiteY156" fmla="*/ 1397285 h 1777429"/>
              <a:gd name="connsiteX157" fmla="*/ 6349430 w 6780944"/>
              <a:gd name="connsiteY157" fmla="*/ 1407559 h 1777429"/>
              <a:gd name="connsiteX158" fmla="*/ 6493268 w 6780944"/>
              <a:gd name="connsiteY158" fmla="*/ 1438382 h 1777429"/>
              <a:gd name="connsiteX159" fmla="*/ 6657654 w 6780944"/>
              <a:gd name="connsiteY159" fmla="*/ 1428108 h 1777429"/>
              <a:gd name="connsiteX160" fmla="*/ 6688477 w 6780944"/>
              <a:gd name="connsiteY160" fmla="*/ 1376737 h 1777429"/>
              <a:gd name="connsiteX161" fmla="*/ 6698751 w 6780944"/>
              <a:gd name="connsiteY161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215758 w 6780944"/>
              <a:gd name="connsiteY63" fmla="*/ 801384 h 1777429"/>
              <a:gd name="connsiteX64" fmla="*/ 339048 w 6780944"/>
              <a:gd name="connsiteY64" fmla="*/ 863029 h 1777429"/>
              <a:gd name="connsiteX65" fmla="*/ 472612 w 6780944"/>
              <a:gd name="connsiteY65" fmla="*/ 914400 h 1777429"/>
              <a:gd name="connsiteX66" fmla="*/ 513708 w 6780944"/>
              <a:gd name="connsiteY66" fmla="*/ 934948 h 1777429"/>
              <a:gd name="connsiteX67" fmla="*/ 554805 w 6780944"/>
              <a:gd name="connsiteY67" fmla="*/ 945222 h 1777429"/>
              <a:gd name="connsiteX68" fmla="*/ 585627 w 6780944"/>
              <a:gd name="connsiteY68" fmla="*/ 955496 h 1777429"/>
              <a:gd name="connsiteX69" fmla="*/ 606176 w 6780944"/>
              <a:gd name="connsiteY69" fmla="*/ 976045 h 1777429"/>
              <a:gd name="connsiteX70" fmla="*/ 667821 w 6780944"/>
              <a:gd name="connsiteY70" fmla="*/ 996593 h 1777429"/>
              <a:gd name="connsiteX71" fmla="*/ 698643 w 6780944"/>
              <a:gd name="connsiteY71" fmla="*/ 1089060 h 1777429"/>
              <a:gd name="connsiteX72" fmla="*/ 708917 w 6780944"/>
              <a:gd name="connsiteY72" fmla="*/ 1119883 h 1777429"/>
              <a:gd name="connsiteX73" fmla="*/ 729465 w 6780944"/>
              <a:gd name="connsiteY73" fmla="*/ 1150705 h 1777429"/>
              <a:gd name="connsiteX74" fmla="*/ 750014 w 6780944"/>
              <a:gd name="connsiteY74" fmla="*/ 1304818 h 1777429"/>
              <a:gd name="connsiteX75" fmla="*/ 760288 w 6780944"/>
              <a:gd name="connsiteY75" fmla="*/ 1345914 h 1777429"/>
              <a:gd name="connsiteX76" fmla="*/ 780836 w 6780944"/>
              <a:gd name="connsiteY76" fmla="*/ 1551397 h 1777429"/>
              <a:gd name="connsiteX77" fmla="*/ 791110 w 6780944"/>
              <a:gd name="connsiteY77" fmla="*/ 1582220 h 1777429"/>
              <a:gd name="connsiteX78" fmla="*/ 811659 w 6780944"/>
              <a:gd name="connsiteY78" fmla="*/ 1613042 h 1777429"/>
              <a:gd name="connsiteX79" fmla="*/ 852755 w 6780944"/>
              <a:gd name="connsiteY79" fmla="*/ 1695236 h 1777429"/>
              <a:gd name="connsiteX80" fmla="*/ 904126 w 6780944"/>
              <a:gd name="connsiteY80" fmla="*/ 1756881 h 1777429"/>
              <a:gd name="connsiteX81" fmla="*/ 965771 w 6780944"/>
              <a:gd name="connsiteY81" fmla="*/ 1777429 h 1777429"/>
              <a:gd name="connsiteX82" fmla="*/ 1017142 w 6780944"/>
              <a:gd name="connsiteY82" fmla="*/ 1736332 h 1777429"/>
              <a:gd name="connsiteX83" fmla="*/ 1027416 w 6780944"/>
              <a:gd name="connsiteY83" fmla="*/ 1705510 h 1777429"/>
              <a:gd name="connsiteX84" fmla="*/ 1068513 w 6780944"/>
              <a:gd name="connsiteY84" fmla="*/ 1664413 h 1777429"/>
              <a:gd name="connsiteX85" fmla="*/ 1089061 w 6780944"/>
              <a:gd name="connsiteY85" fmla="*/ 1633591 h 1777429"/>
              <a:gd name="connsiteX86" fmla="*/ 1212351 w 6780944"/>
              <a:gd name="connsiteY86" fmla="*/ 1541123 h 1777429"/>
              <a:gd name="connsiteX87" fmla="*/ 1253448 w 6780944"/>
              <a:gd name="connsiteY87" fmla="*/ 1530849 h 1777429"/>
              <a:gd name="connsiteX88" fmla="*/ 1284270 w 6780944"/>
              <a:gd name="connsiteY88" fmla="*/ 1510301 h 1777429"/>
              <a:gd name="connsiteX89" fmla="*/ 1366463 w 6780944"/>
              <a:gd name="connsiteY89" fmla="*/ 1489752 h 1777429"/>
              <a:gd name="connsiteX90" fmla="*/ 1407560 w 6780944"/>
              <a:gd name="connsiteY90" fmla="*/ 1479478 h 1777429"/>
              <a:gd name="connsiteX91" fmla="*/ 1510301 w 6780944"/>
              <a:gd name="connsiteY91" fmla="*/ 1458930 h 1777429"/>
              <a:gd name="connsiteX92" fmla="*/ 1551398 w 6780944"/>
              <a:gd name="connsiteY92" fmla="*/ 1448656 h 1777429"/>
              <a:gd name="connsiteX93" fmla="*/ 1777430 w 6780944"/>
              <a:gd name="connsiteY93" fmla="*/ 1438382 h 1777429"/>
              <a:gd name="connsiteX94" fmla="*/ 1839074 w 6780944"/>
              <a:gd name="connsiteY94" fmla="*/ 1428108 h 1777429"/>
              <a:gd name="connsiteX95" fmla="*/ 1880171 w 6780944"/>
              <a:gd name="connsiteY95" fmla="*/ 1417833 h 1777429"/>
              <a:gd name="connsiteX96" fmla="*/ 2167848 w 6780944"/>
              <a:gd name="connsiteY96" fmla="*/ 1407559 h 1777429"/>
              <a:gd name="connsiteX97" fmla="*/ 2743200 w 6780944"/>
              <a:gd name="connsiteY97" fmla="*/ 1407559 h 1777429"/>
              <a:gd name="connsiteX98" fmla="*/ 2815119 w 6780944"/>
              <a:gd name="connsiteY98" fmla="*/ 1438382 h 1777429"/>
              <a:gd name="connsiteX99" fmla="*/ 2969232 w 6780944"/>
              <a:gd name="connsiteY99" fmla="*/ 1469204 h 1777429"/>
              <a:gd name="connsiteX100" fmla="*/ 3113070 w 6780944"/>
              <a:gd name="connsiteY100" fmla="*/ 1458930 h 1777429"/>
              <a:gd name="connsiteX101" fmla="*/ 3215812 w 6780944"/>
              <a:gd name="connsiteY101" fmla="*/ 1428108 h 1777429"/>
              <a:gd name="connsiteX102" fmla="*/ 3267182 w 6780944"/>
              <a:gd name="connsiteY102" fmla="*/ 1417833 h 1777429"/>
              <a:gd name="connsiteX103" fmla="*/ 3339101 w 6780944"/>
              <a:gd name="connsiteY103" fmla="*/ 1356188 h 1777429"/>
              <a:gd name="connsiteX104" fmla="*/ 3411021 w 6780944"/>
              <a:gd name="connsiteY104" fmla="*/ 1315092 h 1777429"/>
              <a:gd name="connsiteX105" fmla="*/ 3441843 w 6780944"/>
              <a:gd name="connsiteY105" fmla="*/ 1284269 h 1777429"/>
              <a:gd name="connsiteX106" fmla="*/ 3482940 w 6780944"/>
              <a:gd name="connsiteY106" fmla="*/ 1253447 h 1777429"/>
              <a:gd name="connsiteX107" fmla="*/ 3544585 w 6780944"/>
              <a:gd name="connsiteY107" fmla="*/ 1232899 h 1777429"/>
              <a:gd name="connsiteX108" fmla="*/ 3647326 w 6780944"/>
              <a:gd name="connsiteY108" fmla="*/ 1202076 h 1777429"/>
              <a:gd name="connsiteX109" fmla="*/ 3708971 w 6780944"/>
              <a:gd name="connsiteY109" fmla="*/ 1181528 h 1777429"/>
              <a:gd name="connsiteX110" fmla="*/ 3801439 w 6780944"/>
              <a:gd name="connsiteY110" fmla="*/ 1160979 h 1777429"/>
              <a:gd name="connsiteX111" fmla="*/ 3832261 w 6780944"/>
              <a:gd name="connsiteY111" fmla="*/ 1150705 h 1777429"/>
              <a:gd name="connsiteX112" fmla="*/ 3965825 w 6780944"/>
              <a:gd name="connsiteY112" fmla="*/ 1130157 h 1777429"/>
              <a:gd name="connsiteX113" fmla="*/ 4017196 w 6780944"/>
              <a:gd name="connsiteY113" fmla="*/ 1119883 h 1777429"/>
              <a:gd name="connsiteX114" fmla="*/ 4048018 w 6780944"/>
              <a:gd name="connsiteY114" fmla="*/ 1099335 h 1777429"/>
              <a:gd name="connsiteX115" fmla="*/ 4068567 w 6780944"/>
              <a:gd name="connsiteY115" fmla="*/ 1037690 h 1777429"/>
              <a:gd name="connsiteX116" fmla="*/ 4058292 w 6780944"/>
              <a:gd name="connsiteY116" fmla="*/ 914400 h 1777429"/>
              <a:gd name="connsiteX117" fmla="*/ 3986373 w 6780944"/>
              <a:gd name="connsiteY117" fmla="*/ 873303 h 1777429"/>
              <a:gd name="connsiteX118" fmla="*/ 3924728 w 6780944"/>
              <a:gd name="connsiteY118" fmla="*/ 852755 h 1777429"/>
              <a:gd name="connsiteX119" fmla="*/ 3893906 w 6780944"/>
              <a:gd name="connsiteY119" fmla="*/ 842481 h 1777429"/>
              <a:gd name="connsiteX120" fmla="*/ 3791164 w 6780944"/>
              <a:gd name="connsiteY120" fmla="*/ 832206 h 1777429"/>
              <a:gd name="connsiteX121" fmla="*/ 3698697 w 6780944"/>
              <a:gd name="connsiteY121" fmla="*/ 780836 h 1777429"/>
              <a:gd name="connsiteX122" fmla="*/ 3637052 w 6780944"/>
              <a:gd name="connsiteY122" fmla="*/ 708917 h 1777429"/>
              <a:gd name="connsiteX123" fmla="*/ 3667874 w 6780944"/>
              <a:gd name="connsiteY123" fmla="*/ 595901 h 1777429"/>
              <a:gd name="connsiteX124" fmla="*/ 3729519 w 6780944"/>
              <a:gd name="connsiteY124" fmla="*/ 575352 h 1777429"/>
              <a:gd name="connsiteX125" fmla="*/ 3863083 w 6780944"/>
              <a:gd name="connsiteY125" fmla="*/ 554804 h 1777429"/>
              <a:gd name="connsiteX126" fmla="*/ 4058292 w 6780944"/>
              <a:gd name="connsiteY126" fmla="*/ 544530 h 1777429"/>
              <a:gd name="connsiteX127" fmla="*/ 4407614 w 6780944"/>
              <a:gd name="connsiteY127" fmla="*/ 554804 h 1777429"/>
              <a:gd name="connsiteX128" fmla="*/ 4582274 w 6780944"/>
              <a:gd name="connsiteY128" fmla="*/ 585627 h 1777429"/>
              <a:gd name="connsiteX129" fmla="*/ 4685016 w 6780944"/>
              <a:gd name="connsiteY129" fmla="*/ 626723 h 1777429"/>
              <a:gd name="connsiteX130" fmla="*/ 4715839 w 6780944"/>
              <a:gd name="connsiteY130" fmla="*/ 636997 h 1777429"/>
              <a:gd name="connsiteX131" fmla="*/ 4808306 w 6780944"/>
              <a:gd name="connsiteY131" fmla="*/ 647272 h 1777429"/>
              <a:gd name="connsiteX132" fmla="*/ 4880225 w 6780944"/>
              <a:gd name="connsiteY132" fmla="*/ 678094 h 1777429"/>
              <a:gd name="connsiteX133" fmla="*/ 4911048 w 6780944"/>
              <a:gd name="connsiteY133" fmla="*/ 698642 h 1777429"/>
              <a:gd name="connsiteX134" fmla="*/ 4972692 w 6780944"/>
              <a:gd name="connsiteY134" fmla="*/ 729465 h 1777429"/>
              <a:gd name="connsiteX135" fmla="*/ 5034337 w 6780944"/>
              <a:gd name="connsiteY135" fmla="*/ 750013 h 1777429"/>
              <a:gd name="connsiteX136" fmla="*/ 5116531 w 6780944"/>
              <a:gd name="connsiteY136" fmla="*/ 791110 h 1777429"/>
              <a:gd name="connsiteX137" fmla="*/ 5219272 w 6780944"/>
              <a:gd name="connsiteY137" fmla="*/ 832206 h 1777429"/>
              <a:gd name="connsiteX138" fmla="*/ 5250095 w 6780944"/>
              <a:gd name="connsiteY138" fmla="*/ 852755 h 1777429"/>
              <a:gd name="connsiteX139" fmla="*/ 5311740 w 6780944"/>
              <a:gd name="connsiteY139" fmla="*/ 873303 h 1777429"/>
              <a:gd name="connsiteX140" fmla="*/ 5393933 w 6780944"/>
              <a:gd name="connsiteY140" fmla="*/ 914400 h 1777429"/>
              <a:gd name="connsiteX141" fmla="*/ 5435030 w 6780944"/>
              <a:gd name="connsiteY141" fmla="*/ 945222 h 1777429"/>
              <a:gd name="connsiteX142" fmla="*/ 5496674 w 6780944"/>
              <a:gd name="connsiteY142" fmla="*/ 986319 h 1777429"/>
              <a:gd name="connsiteX143" fmla="*/ 5568594 w 6780944"/>
              <a:gd name="connsiteY143" fmla="*/ 1037690 h 1777429"/>
              <a:gd name="connsiteX144" fmla="*/ 5589142 w 6780944"/>
              <a:gd name="connsiteY144" fmla="*/ 1068512 h 1777429"/>
              <a:gd name="connsiteX145" fmla="*/ 5619964 w 6780944"/>
              <a:gd name="connsiteY145" fmla="*/ 1078786 h 1777429"/>
              <a:gd name="connsiteX146" fmla="*/ 5661061 w 6780944"/>
              <a:gd name="connsiteY146" fmla="*/ 1109609 h 1777429"/>
              <a:gd name="connsiteX147" fmla="*/ 5712432 w 6780944"/>
              <a:gd name="connsiteY147" fmla="*/ 1140431 h 1777429"/>
              <a:gd name="connsiteX148" fmla="*/ 5743254 w 6780944"/>
              <a:gd name="connsiteY148" fmla="*/ 1171254 h 1777429"/>
              <a:gd name="connsiteX149" fmla="*/ 5876818 w 6780944"/>
              <a:gd name="connsiteY149" fmla="*/ 1222624 h 1777429"/>
              <a:gd name="connsiteX150" fmla="*/ 6000108 w 6780944"/>
              <a:gd name="connsiteY150" fmla="*/ 1284269 h 1777429"/>
              <a:gd name="connsiteX151" fmla="*/ 6061753 w 6780944"/>
              <a:gd name="connsiteY151" fmla="*/ 1304818 h 1777429"/>
              <a:gd name="connsiteX152" fmla="*/ 6133672 w 6780944"/>
              <a:gd name="connsiteY152" fmla="*/ 1335640 h 1777429"/>
              <a:gd name="connsiteX153" fmla="*/ 6185043 w 6780944"/>
              <a:gd name="connsiteY153" fmla="*/ 1356188 h 1777429"/>
              <a:gd name="connsiteX154" fmla="*/ 6287785 w 6780944"/>
              <a:gd name="connsiteY154" fmla="*/ 1376737 h 1777429"/>
              <a:gd name="connsiteX155" fmla="*/ 6318607 w 6780944"/>
              <a:gd name="connsiteY155" fmla="*/ 1397285 h 1777429"/>
              <a:gd name="connsiteX156" fmla="*/ 6349430 w 6780944"/>
              <a:gd name="connsiteY156" fmla="*/ 1407559 h 1777429"/>
              <a:gd name="connsiteX157" fmla="*/ 6493268 w 6780944"/>
              <a:gd name="connsiteY157" fmla="*/ 1438382 h 1777429"/>
              <a:gd name="connsiteX158" fmla="*/ 6657654 w 6780944"/>
              <a:gd name="connsiteY158" fmla="*/ 1428108 h 1777429"/>
              <a:gd name="connsiteX159" fmla="*/ 6688477 w 6780944"/>
              <a:gd name="connsiteY159" fmla="*/ 1376737 h 1777429"/>
              <a:gd name="connsiteX160" fmla="*/ 6698751 w 6780944"/>
              <a:gd name="connsiteY160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554805 w 6780944"/>
              <a:gd name="connsiteY66" fmla="*/ 945222 h 1777429"/>
              <a:gd name="connsiteX67" fmla="*/ 585627 w 6780944"/>
              <a:gd name="connsiteY67" fmla="*/ 955496 h 1777429"/>
              <a:gd name="connsiteX68" fmla="*/ 606176 w 6780944"/>
              <a:gd name="connsiteY68" fmla="*/ 976045 h 1777429"/>
              <a:gd name="connsiteX69" fmla="*/ 667821 w 6780944"/>
              <a:gd name="connsiteY69" fmla="*/ 996593 h 1777429"/>
              <a:gd name="connsiteX70" fmla="*/ 698643 w 6780944"/>
              <a:gd name="connsiteY70" fmla="*/ 1089060 h 1777429"/>
              <a:gd name="connsiteX71" fmla="*/ 708917 w 6780944"/>
              <a:gd name="connsiteY71" fmla="*/ 1119883 h 1777429"/>
              <a:gd name="connsiteX72" fmla="*/ 729465 w 6780944"/>
              <a:gd name="connsiteY72" fmla="*/ 1150705 h 1777429"/>
              <a:gd name="connsiteX73" fmla="*/ 750014 w 6780944"/>
              <a:gd name="connsiteY73" fmla="*/ 1304818 h 1777429"/>
              <a:gd name="connsiteX74" fmla="*/ 760288 w 6780944"/>
              <a:gd name="connsiteY74" fmla="*/ 1345914 h 1777429"/>
              <a:gd name="connsiteX75" fmla="*/ 780836 w 6780944"/>
              <a:gd name="connsiteY75" fmla="*/ 1551397 h 1777429"/>
              <a:gd name="connsiteX76" fmla="*/ 791110 w 6780944"/>
              <a:gd name="connsiteY76" fmla="*/ 1582220 h 1777429"/>
              <a:gd name="connsiteX77" fmla="*/ 811659 w 6780944"/>
              <a:gd name="connsiteY77" fmla="*/ 1613042 h 1777429"/>
              <a:gd name="connsiteX78" fmla="*/ 852755 w 6780944"/>
              <a:gd name="connsiteY78" fmla="*/ 1695236 h 1777429"/>
              <a:gd name="connsiteX79" fmla="*/ 904126 w 6780944"/>
              <a:gd name="connsiteY79" fmla="*/ 1756881 h 1777429"/>
              <a:gd name="connsiteX80" fmla="*/ 965771 w 6780944"/>
              <a:gd name="connsiteY80" fmla="*/ 1777429 h 1777429"/>
              <a:gd name="connsiteX81" fmla="*/ 1017142 w 6780944"/>
              <a:gd name="connsiteY81" fmla="*/ 1736332 h 1777429"/>
              <a:gd name="connsiteX82" fmla="*/ 1027416 w 6780944"/>
              <a:gd name="connsiteY82" fmla="*/ 1705510 h 1777429"/>
              <a:gd name="connsiteX83" fmla="*/ 1068513 w 6780944"/>
              <a:gd name="connsiteY83" fmla="*/ 1664413 h 1777429"/>
              <a:gd name="connsiteX84" fmla="*/ 1089061 w 6780944"/>
              <a:gd name="connsiteY84" fmla="*/ 1633591 h 1777429"/>
              <a:gd name="connsiteX85" fmla="*/ 1212351 w 6780944"/>
              <a:gd name="connsiteY85" fmla="*/ 1541123 h 1777429"/>
              <a:gd name="connsiteX86" fmla="*/ 1253448 w 6780944"/>
              <a:gd name="connsiteY86" fmla="*/ 1530849 h 1777429"/>
              <a:gd name="connsiteX87" fmla="*/ 1284270 w 6780944"/>
              <a:gd name="connsiteY87" fmla="*/ 1510301 h 1777429"/>
              <a:gd name="connsiteX88" fmla="*/ 1366463 w 6780944"/>
              <a:gd name="connsiteY88" fmla="*/ 1489752 h 1777429"/>
              <a:gd name="connsiteX89" fmla="*/ 1407560 w 6780944"/>
              <a:gd name="connsiteY89" fmla="*/ 1479478 h 1777429"/>
              <a:gd name="connsiteX90" fmla="*/ 1510301 w 6780944"/>
              <a:gd name="connsiteY90" fmla="*/ 1458930 h 1777429"/>
              <a:gd name="connsiteX91" fmla="*/ 1551398 w 6780944"/>
              <a:gd name="connsiteY91" fmla="*/ 1448656 h 1777429"/>
              <a:gd name="connsiteX92" fmla="*/ 1777430 w 6780944"/>
              <a:gd name="connsiteY92" fmla="*/ 1438382 h 1777429"/>
              <a:gd name="connsiteX93" fmla="*/ 1839074 w 6780944"/>
              <a:gd name="connsiteY93" fmla="*/ 1428108 h 1777429"/>
              <a:gd name="connsiteX94" fmla="*/ 1880171 w 6780944"/>
              <a:gd name="connsiteY94" fmla="*/ 1417833 h 1777429"/>
              <a:gd name="connsiteX95" fmla="*/ 2167848 w 6780944"/>
              <a:gd name="connsiteY95" fmla="*/ 1407559 h 1777429"/>
              <a:gd name="connsiteX96" fmla="*/ 2743200 w 6780944"/>
              <a:gd name="connsiteY96" fmla="*/ 1407559 h 1777429"/>
              <a:gd name="connsiteX97" fmla="*/ 2815119 w 6780944"/>
              <a:gd name="connsiteY97" fmla="*/ 1438382 h 1777429"/>
              <a:gd name="connsiteX98" fmla="*/ 2969232 w 6780944"/>
              <a:gd name="connsiteY98" fmla="*/ 1469204 h 1777429"/>
              <a:gd name="connsiteX99" fmla="*/ 3113070 w 6780944"/>
              <a:gd name="connsiteY99" fmla="*/ 1458930 h 1777429"/>
              <a:gd name="connsiteX100" fmla="*/ 3215812 w 6780944"/>
              <a:gd name="connsiteY100" fmla="*/ 1428108 h 1777429"/>
              <a:gd name="connsiteX101" fmla="*/ 3267182 w 6780944"/>
              <a:gd name="connsiteY101" fmla="*/ 1417833 h 1777429"/>
              <a:gd name="connsiteX102" fmla="*/ 3339101 w 6780944"/>
              <a:gd name="connsiteY102" fmla="*/ 1356188 h 1777429"/>
              <a:gd name="connsiteX103" fmla="*/ 3411021 w 6780944"/>
              <a:gd name="connsiteY103" fmla="*/ 1315092 h 1777429"/>
              <a:gd name="connsiteX104" fmla="*/ 3441843 w 6780944"/>
              <a:gd name="connsiteY104" fmla="*/ 1284269 h 1777429"/>
              <a:gd name="connsiteX105" fmla="*/ 3482940 w 6780944"/>
              <a:gd name="connsiteY105" fmla="*/ 1253447 h 1777429"/>
              <a:gd name="connsiteX106" fmla="*/ 3544585 w 6780944"/>
              <a:gd name="connsiteY106" fmla="*/ 1232899 h 1777429"/>
              <a:gd name="connsiteX107" fmla="*/ 3647326 w 6780944"/>
              <a:gd name="connsiteY107" fmla="*/ 1202076 h 1777429"/>
              <a:gd name="connsiteX108" fmla="*/ 3708971 w 6780944"/>
              <a:gd name="connsiteY108" fmla="*/ 1181528 h 1777429"/>
              <a:gd name="connsiteX109" fmla="*/ 3801439 w 6780944"/>
              <a:gd name="connsiteY109" fmla="*/ 1160979 h 1777429"/>
              <a:gd name="connsiteX110" fmla="*/ 3832261 w 6780944"/>
              <a:gd name="connsiteY110" fmla="*/ 1150705 h 1777429"/>
              <a:gd name="connsiteX111" fmla="*/ 3965825 w 6780944"/>
              <a:gd name="connsiteY111" fmla="*/ 1130157 h 1777429"/>
              <a:gd name="connsiteX112" fmla="*/ 4017196 w 6780944"/>
              <a:gd name="connsiteY112" fmla="*/ 1119883 h 1777429"/>
              <a:gd name="connsiteX113" fmla="*/ 4048018 w 6780944"/>
              <a:gd name="connsiteY113" fmla="*/ 1099335 h 1777429"/>
              <a:gd name="connsiteX114" fmla="*/ 4068567 w 6780944"/>
              <a:gd name="connsiteY114" fmla="*/ 1037690 h 1777429"/>
              <a:gd name="connsiteX115" fmla="*/ 4058292 w 6780944"/>
              <a:gd name="connsiteY115" fmla="*/ 914400 h 1777429"/>
              <a:gd name="connsiteX116" fmla="*/ 3986373 w 6780944"/>
              <a:gd name="connsiteY116" fmla="*/ 873303 h 1777429"/>
              <a:gd name="connsiteX117" fmla="*/ 3924728 w 6780944"/>
              <a:gd name="connsiteY117" fmla="*/ 852755 h 1777429"/>
              <a:gd name="connsiteX118" fmla="*/ 3893906 w 6780944"/>
              <a:gd name="connsiteY118" fmla="*/ 842481 h 1777429"/>
              <a:gd name="connsiteX119" fmla="*/ 3791164 w 6780944"/>
              <a:gd name="connsiteY119" fmla="*/ 832206 h 1777429"/>
              <a:gd name="connsiteX120" fmla="*/ 3698697 w 6780944"/>
              <a:gd name="connsiteY120" fmla="*/ 780836 h 1777429"/>
              <a:gd name="connsiteX121" fmla="*/ 3637052 w 6780944"/>
              <a:gd name="connsiteY121" fmla="*/ 708917 h 1777429"/>
              <a:gd name="connsiteX122" fmla="*/ 3667874 w 6780944"/>
              <a:gd name="connsiteY122" fmla="*/ 595901 h 1777429"/>
              <a:gd name="connsiteX123" fmla="*/ 3729519 w 6780944"/>
              <a:gd name="connsiteY123" fmla="*/ 575352 h 1777429"/>
              <a:gd name="connsiteX124" fmla="*/ 3863083 w 6780944"/>
              <a:gd name="connsiteY124" fmla="*/ 554804 h 1777429"/>
              <a:gd name="connsiteX125" fmla="*/ 4058292 w 6780944"/>
              <a:gd name="connsiteY125" fmla="*/ 544530 h 1777429"/>
              <a:gd name="connsiteX126" fmla="*/ 4407614 w 6780944"/>
              <a:gd name="connsiteY126" fmla="*/ 554804 h 1777429"/>
              <a:gd name="connsiteX127" fmla="*/ 4582274 w 6780944"/>
              <a:gd name="connsiteY127" fmla="*/ 585627 h 1777429"/>
              <a:gd name="connsiteX128" fmla="*/ 4685016 w 6780944"/>
              <a:gd name="connsiteY128" fmla="*/ 626723 h 1777429"/>
              <a:gd name="connsiteX129" fmla="*/ 4715839 w 6780944"/>
              <a:gd name="connsiteY129" fmla="*/ 636997 h 1777429"/>
              <a:gd name="connsiteX130" fmla="*/ 4808306 w 6780944"/>
              <a:gd name="connsiteY130" fmla="*/ 647272 h 1777429"/>
              <a:gd name="connsiteX131" fmla="*/ 4880225 w 6780944"/>
              <a:gd name="connsiteY131" fmla="*/ 678094 h 1777429"/>
              <a:gd name="connsiteX132" fmla="*/ 4911048 w 6780944"/>
              <a:gd name="connsiteY132" fmla="*/ 698642 h 1777429"/>
              <a:gd name="connsiteX133" fmla="*/ 4972692 w 6780944"/>
              <a:gd name="connsiteY133" fmla="*/ 729465 h 1777429"/>
              <a:gd name="connsiteX134" fmla="*/ 5034337 w 6780944"/>
              <a:gd name="connsiteY134" fmla="*/ 750013 h 1777429"/>
              <a:gd name="connsiteX135" fmla="*/ 5116531 w 6780944"/>
              <a:gd name="connsiteY135" fmla="*/ 791110 h 1777429"/>
              <a:gd name="connsiteX136" fmla="*/ 5219272 w 6780944"/>
              <a:gd name="connsiteY136" fmla="*/ 832206 h 1777429"/>
              <a:gd name="connsiteX137" fmla="*/ 5250095 w 6780944"/>
              <a:gd name="connsiteY137" fmla="*/ 852755 h 1777429"/>
              <a:gd name="connsiteX138" fmla="*/ 5311740 w 6780944"/>
              <a:gd name="connsiteY138" fmla="*/ 873303 h 1777429"/>
              <a:gd name="connsiteX139" fmla="*/ 5393933 w 6780944"/>
              <a:gd name="connsiteY139" fmla="*/ 914400 h 1777429"/>
              <a:gd name="connsiteX140" fmla="*/ 5435030 w 6780944"/>
              <a:gd name="connsiteY140" fmla="*/ 945222 h 1777429"/>
              <a:gd name="connsiteX141" fmla="*/ 5496674 w 6780944"/>
              <a:gd name="connsiteY141" fmla="*/ 986319 h 1777429"/>
              <a:gd name="connsiteX142" fmla="*/ 5568594 w 6780944"/>
              <a:gd name="connsiteY142" fmla="*/ 1037690 h 1777429"/>
              <a:gd name="connsiteX143" fmla="*/ 5589142 w 6780944"/>
              <a:gd name="connsiteY143" fmla="*/ 1068512 h 1777429"/>
              <a:gd name="connsiteX144" fmla="*/ 5619964 w 6780944"/>
              <a:gd name="connsiteY144" fmla="*/ 1078786 h 1777429"/>
              <a:gd name="connsiteX145" fmla="*/ 5661061 w 6780944"/>
              <a:gd name="connsiteY145" fmla="*/ 1109609 h 1777429"/>
              <a:gd name="connsiteX146" fmla="*/ 5712432 w 6780944"/>
              <a:gd name="connsiteY146" fmla="*/ 1140431 h 1777429"/>
              <a:gd name="connsiteX147" fmla="*/ 5743254 w 6780944"/>
              <a:gd name="connsiteY147" fmla="*/ 1171254 h 1777429"/>
              <a:gd name="connsiteX148" fmla="*/ 5876818 w 6780944"/>
              <a:gd name="connsiteY148" fmla="*/ 1222624 h 1777429"/>
              <a:gd name="connsiteX149" fmla="*/ 6000108 w 6780944"/>
              <a:gd name="connsiteY149" fmla="*/ 1284269 h 1777429"/>
              <a:gd name="connsiteX150" fmla="*/ 6061753 w 6780944"/>
              <a:gd name="connsiteY150" fmla="*/ 1304818 h 1777429"/>
              <a:gd name="connsiteX151" fmla="*/ 6133672 w 6780944"/>
              <a:gd name="connsiteY151" fmla="*/ 1335640 h 1777429"/>
              <a:gd name="connsiteX152" fmla="*/ 6185043 w 6780944"/>
              <a:gd name="connsiteY152" fmla="*/ 1356188 h 1777429"/>
              <a:gd name="connsiteX153" fmla="*/ 6287785 w 6780944"/>
              <a:gd name="connsiteY153" fmla="*/ 1376737 h 1777429"/>
              <a:gd name="connsiteX154" fmla="*/ 6318607 w 6780944"/>
              <a:gd name="connsiteY154" fmla="*/ 1397285 h 1777429"/>
              <a:gd name="connsiteX155" fmla="*/ 6349430 w 6780944"/>
              <a:gd name="connsiteY155" fmla="*/ 1407559 h 1777429"/>
              <a:gd name="connsiteX156" fmla="*/ 6493268 w 6780944"/>
              <a:gd name="connsiteY156" fmla="*/ 1438382 h 1777429"/>
              <a:gd name="connsiteX157" fmla="*/ 6657654 w 6780944"/>
              <a:gd name="connsiteY157" fmla="*/ 1428108 h 1777429"/>
              <a:gd name="connsiteX158" fmla="*/ 6688477 w 6780944"/>
              <a:gd name="connsiteY158" fmla="*/ 1376737 h 1777429"/>
              <a:gd name="connsiteX159" fmla="*/ 6698751 w 6780944"/>
              <a:gd name="connsiteY159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585627 w 6780944"/>
              <a:gd name="connsiteY66" fmla="*/ 955496 h 1777429"/>
              <a:gd name="connsiteX67" fmla="*/ 606176 w 6780944"/>
              <a:gd name="connsiteY67" fmla="*/ 976045 h 1777429"/>
              <a:gd name="connsiteX68" fmla="*/ 667821 w 6780944"/>
              <a:gd name="connsiteY68" fmla="*/ 996593 h 1777429"/>
              <a:gd name="connsiteX69" fmla="*/ 698643 w 6780944"/>
              <a:gd name="connsiteY69" fmla="*/ 1089060 h 1777429"/>
              <a:gd name="connsiteX70" fmla="*/ 708917 w 6780944"/>
              <a:gd name="connsiteY70" fmla="*/ 1119883 h 1777429"/>
              <a:gd name="connsiteX71" fmla="*/ 729465 w 6780944"/>
              <a:gd name="connsiteY71" fmla="*/ 1150705 h 1777429"/>
              <a:gd name="connsiteX72" fmla="*/ 750014 w 6780944"/>
              <a:gd name="connsiteY72" fmla="*/ 1304818 h 1777429"/>
              <a:gd name="connsiteX73" fmla="*/ 760288 w 6780944"/>
              <a:gd name="connsiteY73" fmla="*/ 1345914 h 1777429"/>
              <a:gd name="connsiteX74" fmla="*/ 780836 w 6780944"/>
              <a:gd name="connsiteY74" fmla="*/ 1551397 h 1777429"/>
              <a:gd name="connsiteX75" fmla="*/ 791110 w 6780944"/>
              <a:gd name="connsiteY75" fmla="*/ 1582220 h 1777429"/>
              <a:gd name="connsiteX76" fmla="*/ 811659 w 6780944"/>
              <a:gd name="connsiteY76" fmla="*/ 1613042 h 1777429"/>
              <a:gd name="connsiteX77" fmla="*/ 852755 w 6780944"/>
              <a:gd name="connsiteY77" fmla="*/ 1695236 h 1777429"/>
              <a:gd name="connsiteX78" fmla="*/ 904126 w 6780944"/>
              <a:gd name="connsiteY78" fmla="*/ 1756881 h 1777429"/>
              <a:gd name="connsiteX79" fmla="*/ 965771 w 6780944"/>
              <a:gd name="connsiteY79" fmla="*/ 1777429 h 1777429"/>
              <a:gd name="connsiteX80" fmla="*/ 1017142 w 6780944"/>
              <a:gd name="connsiteY80" fmla="*/ 1736332 h 1777429"/>
              <a:gd name="connsiteX81" fmla="*/ 1027416 w 6780944"/>
              <a:gd name="connsiteY81" fmla="*/ 1705510 h 1777429"/>
              <a:gd name="connsiteX82" fmla="*/ 1068513 w 6780944"/>
              <a:gd name="connsiteY82" fmla="*/ 1664413 h 1777429"/>
              <a:gd name="connsiteX83" fmla="*/ 1089061 w 6780944"/>
              <a:gd name="connsiteY83" fmla="*/ 1633591 h 1777429"/>
              <a:gd name="connsiteX84" fmla="*/ 1212351 w 6780944"/>
              <a:gd name="connsiteY84" fmla="*/ 1541123 h 1777429"/>
              <a:gd name="connsiteX85" fmla="*/ 1253448 w 6780944"/>
              <a:gd name="connsiteY85" fmla="*/ 1530849 h 1777429"/>
              <a:gd name="connsiteX86" fmla="*/ 1284270 w 6780944"/>
              <a:gd name="connsiteY86" fmla="*/ 1510301 h 1777429"/>
              <a:gd name="connsiteX87" fmla="*/ 1366463 w 6780944"/>
              <a:gd name="connsiteY87" fmla="*/ 1489752 h 1777429"/>
              <a:gd name="connsiteX88" fmla="*/ 1407560 w 6780944"/>
              <a:gd name="connsiteY88" fmla="*/ 1479478 h 1777429"/>
              <a:gd name="connsiteX89" fmla="*/ 1510301 w 6780944"/>
              <a:gd name="connsiteY89" fmla="*/ 1458930 h 1777429"/>
              <a:gd name="connsiteX90" fmla="*/ 1551398 w 6780944"/>
              <a:gd name="connsiteY90" fmla="*/ 1448656 h 1777429"/>
              <a:gd name="connsiteX91" fmla="*/ 1777430 w 6780944"/>
              <a:gd name="connsiteY91" fmla="*/ 1438382 h 1777429"/>
              <a:gd name="connsiteX92" fmla="*/ 1839074 w 6780944"/>
              <a:gd name="connsiteY92" fmla="*/ 1428108 h 1777429"/>
              <a:gd name="connsiteX93" fmla="*/ 1880171 w 6780944"/>
              <a:gd name="connsiteY93" fmla="*/ 1417833 h 1777429"/>
              <a:gd name="connsiteX94" fmla="*/ 2167848 w 6780944"/>
              <a:gd name="connsiteY94" fmla="*/ 1407559 h 1777429"/>
              <a:gd name="connsiteX95" fmla="*/ 2743200 w 6780944"/>
              <a:gd name="connsiteY95" fmla="*/ 1407559 h 1777429"/>
              <a:gd name="connsiteX96" fmla="*/ 2815119 w 6780944"/>
              <a:gd name="connsiteY96" fmla="*/ 1438382 h 1777429"/>
              <a:gd name="connsiteX97" fmla="*/ 2969232 w 6780944"/>
              <a:gd name="connsiteY97" fmla="*/ 1469204 h 1777429"/>
              <a:gd name="connsiteX98" fmla="*/ 3113070 w 6780944"/>
              <a:gd name="connsiteY98" fmla="*/ 1458930 h 1777429"/>
              <a:gd name="connsiteX99" fmla="*/ 3215812 w 6780944"/>
              <a:gd name="connsiteY99" fmla="*/ 1428108 h 1777429"/>
              <a:gd name="connsiteX100" fmla="*/ 3267182 w 6780944"/>
              <a:gd name="connsiteY100" fmla="*/ 1417833 h 1777429"/>
              <a:gd name="connsiteX101" fmla="*/ 3339101 w 6780944"/>
              <a:gd name="connsiteY101" fmla="*/ 1356188 h 1777429"/>
              <a:gd name="connsiteX102" fmla="*/ 3411021 w 6780944"/>
              <a:gd name="connsiteY102" fmla="*/ 1315092 h 1777429"/>
              <a:gd name="connsiteX103" fmla="*/ 3441843 w 6780944"/>
              <a:gd name="connsiteY103" fmla="*/ 1284269 h 1777429"/>
              <a:gd name="connsiteX104" fmla="*/ 3482940 w 6780944"/>
              <a:gd name="connsiteY104" fmla="*/ 1253447 h 1777429"/>
              <a:gd name="connsiteX105" fmla="*/ 3544585 w 6780944"/>
              <a:gd name="connsiteY105" fmla="*/ 1232899 h 1777429"/>
              <a:gd name="connsiteX106" fmla="*/ 3647326 w 6780944"/>
              <a:gd name="connsiteY106" fmla="*/ 1202076 h 1777429"/>
              <a:gd name="connsiteX107" fmla="*/ 3708971 w 6780944"/>
              <a:gd name="connsiteY107" fmla="*/ 1181528 h 1777429"/>
              <a:gd name="connsiteX108" fmla="*/ 3801439 w 6780944"/>
              <a:gd name="connsiteY108" fmla="*/ 1160979 h 1777429"/>
              <a:gd name="connsiteX109" fmla="*/ 3832261 w 6780944"/>
              <a:gd name="connsiteY109" fmla="*/ 1150705 h 1777429"/>
              <a:gd name="connsiteX110" fmla="*/ 3965825 w 6780944"/>
              <a:gd name="connsiteY110" fmla="*/ 1130157 h 1777429"/>
              <a:gd name="connsiteX111" fmla="*/ 4017196 w 6780944"/>
              <a:gd name="connsiteY111" fmla="*/ 1119883 h 1777429"/>
              <a:gd name="connsiteX112" fmla="*/ 4048018 w 6780944"/>
              <a:gd name="connsiteY112" fmla="*/ 1099335 h 1777429"/>
              <a:gd name="connsiteX113" fmla="*/ 4068567 w 6780944"/>
              <a:gd name="connsiteY113" fmla="*/ 1037690 h 1777429"/>
              <a:gd name="connsiteX114" fmla="*/ 4058292 w 6780944"/>
              <a:gd name="connsiteY114" fmla="*/ 914400 h 1777429"/>
              <a:gd name="connsiteX115" fmla="*/ 3986373 w 6780944"/>
              <a:gd name="connsiteY115" fmla="*/ 873303 h 1777429"/>
              <a:gd name="connsiteX116" fmla="*/ 3924728 w 6780944"/>
              <a:gd name="connsiteY116" fmla="*/ 852755 h 1777429"/>
              <a:gd name="connsiteX117" fmla="*/ 3893906 w 6780944"/>
              <a:gd name="connsiteY117" fmla="*/ 842481 h 1777429"/>
              <a:gd name="connsiteX118" fmla="*/ 3791164 w 6780944"/>
              <a:gd name="connsiteY118" fmla="*/ 832206 h 1777429"/>
              <a:gd name="connsiteX119" fmla="*/ 3698697 w 6780944"/>
              <a:gd name="connsiteY119" fmla="*/ 780836 h 1777429"/>
              <a:gd name="connsiteX120" fmla="*/ 3637052 w 6780944"/>
              <a:gd name="connsiteY120" fmla="*/ 708917 h 1777429"/>
              <a:gd name="connsiteX121" fmla="*/ 3667874 w 6780944"/>
              <a:gd name="connsiteY121" fmla="*/ 595901 h 1777429"/>
              <a:gd name="connsiteX122" fmla="*/ 3729519 w 6780944"/>
              <a:gd name="connsiteY122" fmla="*/ 575352 h 1777429"/>
              <a:gd name="connsiteX123" fmla="*/ 3863083 w 6780944"/>
              <a:gd name="connsiteY123" fmla="*/ 554804 h 1777429"/>
              <a:gd name="connsiteX124" fmla="*/ 4058292 w 6780944"/>
              <a:gd name="connsiteY124" fmla="*/ 544530 h 1777429"/>
              <a:gd name="connsiteX125" fmla="*/ 4407614 w 6780944"/>
              <a:gd name="connsiteY125" fmla="*/ 554804 h 1777429"/>
              <a:gd name="connsiteX126" fmla="*/ 4582274 w 6780944"/>
              <a:gd name="connsiteY126" fmla="*/ 585627 h 1777429"/>
              <a:gd name="connsiteX127" fmla="*/ 4685016 w 6780944"/>
              <a:gd name="connsiteY127" fmla="*/ 626723 h 1777429"/>
              <a:gd name="connsiteX128" fmla="*/ 4715839 w 6780944"/>
              <a:gd name="connsiteY128" fmla="*/ 636997 h 1777429"/>
              <a:gd name="connsiteX129" fmla="*/ 4808306 w 6780944"/>
              <a:gd name="connsiteY129" fmla="*/ 647272 h 1777429"/>
              <a:gd name="connsiteX130" fmla="*/ 4880225 w 6780944"/>
              <a:gd name="connsiteY130" fmla="*/ 678094 h 1777429"/>
              <a:gd name="connsiteX131" fmla="*/ 4911048 w 6780944"/>
              <a:gd name="connsiteY131" fmla="*/ 698642 h 1777429"/>
              <a:gd name="connsiteX132" fmla="*/ 4972692 w 6780944"/>
              <a:gd name="connsiteY132" fmla="*/ 729465 h 1777429"/>
              <a:gd name="connsiteX133" fmla="*/ 5034337 w 6780944"/>
              <a:gd name="connsiteY133" fmla="*/ 750013 h 1777429"/>
              <a:gd name="connsiteX134" fmla="*/ 5116531 w 6780944"/>
              <a:gd name="connsiteY134" fmla="*/ 791110 h 1777429"/>
              <a:gd name="connsiteX135" fmla="*/ 5219272 w 6780944"/>
              <a:gd name="connsiteY135" fmla="*/ 832206 h 1777429"/>
              <a:gd name="connsiteX136" fmla="*/ 5250095 w 6780944"/>
              <a:gd name="connsiteY136" fmla="*/ 852755 h 1777429"/>
              <a:gd name="connsiteX137" fmla="*/ 5311740 w 6780944"/>
              <a:gd name="connsiteY137" fmla="*/ 873303 h 1777429"/>
              <a:gd name="connsiteX138" fmla="*/ 5393933 w 6780944"/>
              <a:gd name="connsiteY138" fmla="*/ 914400 h 1777429"/>
              <a:gd name="connsiteX139" fmla="*/ 5435030 w 6780944"/>
              <a:gd name="connsiteY139" fmla="*/ 945222 h 1777429"/>
              <a:gd name="connsiteX140" fmla="*/ 5496674 w 6780944"/>
              <a:gd name="connsiteY140" fmla="*/ 986319 h 1777429"/>
              <a:gd name="connsiteX141" fmla="*/ 5568594 w 6780944"/>
              <a:gd name="connsiteY141" fmla="*/ 1037690 h 1777429"/>
              <a:gd name="connsiteX142" fmla="*/ 5589142 w 6780944"/>
              <a:gd name="connsiteY142" fmla="*/ 1068512 h 1777429"/>
              <a:gd name="connsiteX143" fmla="*/ 5619964 w 6780944"/>
              <a:gd name="connsiteY143" fmla="*/ 1078786 h 1777429"/>
              <a:gd name="connsiteX144" fmla="*/ 5661061 w 6780944"/>
              <a:gd name="connsiteY144" fmla="*/ 1109609 h 1777429"/>
              <a:gd name="connsiteX145" fmla="*/ 5712432 w 6780944"/>
              <a:gd name="connsiteY145" fmla="*/ 1140431 h 1777429"/>
              <a:gd name="connsiteX146" fmla="*/ 5743254 w 6780944"/>
              <a:gd name="connsiteY146" fmla="*/ 1171254 h 1777429"/>
              <a:gd name="connsiteX147" fmla="*/ 5876818 w 6780944"/>
              <a:gd name="connsiteY147" fmla="*/ 1222624 h 1777429"/>
              <a:gd name="connsiteX148" fmla="*/ 6000108 w 6780944"/>
              <a:gd name="connsiteY148" fmla="*/ 1284269 h 1777429"/>
              <a:gd name="connsiteX149" fmla="*/ 6061753 w 6780944"/>
              <a:gd name="connsiteY149" fmla="*/ 1304818 h 1777429"/>
              <a:gd name="connsiteX150" fmla="*/ 6133672 w 6780944"/>
              <a:gd name="connsiteY150" fmla="*/ 1335640 h 1777429"/>
              <a:gd name="connsiteX151" fmla="*/ 6185043 w 6780944"/>
              <a:gd name="connsiteY151" fmla="*/ 1356188 h 1777429"/>
              <a:gd name="connsiteX152" fmla="*/ 6287785 w 6780944"/>
              <a:gd name="connsiteY152" fmla="*/ 1376737 h 1777429"/>
              <a:gd name="connsiteX153" fmla="*/ 6318607 w 6780944"/>
              <a:gd name="connsiteY153" fmla="*/ 1397285 h 1777429"/>
              <a:gd name="connsiteX154" fmla="*/ 6349430 w 6780944"/>
              <a:gd name="connsiteY154" fmla="*/ 1407559 h 1777429"/>
              <a:gd name="connsiteX155" fmla="*/ 6493268 w 6780944"/>
              <a:gd name="connsiteY155" fmla="*/ 1438382 h 1777429"/>
              <a:gd name="connsiteX156" fmla="*/ 6657654 w 6780944"/>
              <a:gd name="connsiteY156" fmla="*/ 1428108 h 1777429"/>
              <a:gd name="connsiteX157" fmla="*/ 6688477 w 6780944"/>
              <a:gd name="connsiteY157" fmla="*/ 1376737 h 1777429"/>
              <a:gd name="connsiteX158" fmla="*/ 6698751 w 6780944"/>
              <a:gd name="connsiteY158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585627 w 6780944"/>
              <a:gd name="connsiteY66" fmla="*/ 955496 h 1777429"/>
              <a:gd name="connsiteX67" fmla="*/ 667821 w 6780944"/>
              <a:gd name="connsiteY67" fmla="*/ 996593 h 1777429"/>
              <a:gd name="connsiteX68" fmla="*/ 698643 w 6780944"/>
              <a:gd name="connsiteY68" fmla="*/ 1089060 h 1777429"/>
              <a:gd name="connsiteX69" fmla="*/ 708917 w 6780944"/>
              <a:gd name="connsiteY69" fmla="*/ 1119883 h 1777429"/>
              <a:gd name="connsiteX70" fmla="*/ 729465 w 6780944"/>
              <a:gd name="connsiteY70" fmla="*/ 1150705 h 1777429"/>
              <a:gd name="connsiteX71" fmla="*/ 750014 w 6780944"/>
              <a:gd name="connsiteY71" fmla="*/ 1304818 h 1777429"/>
              <a:gd name="connsiteX72" fmla="*/ 760288 w 6780944"/>
              <a:gd name="connsiteY72" fmla="*/ 1345914 h 1777429"/>
              <a:gd name="connsiteX73" fmla="*/ 780836 w 6780944"/>
              <a:gd name="connsiteY73" fmla="*/ 1551397 h 1777429"/>
              <a:gd name="connsiteX74" fmla="*/ 791110 w 6780944"/>
              <a:gd name="connsiteY74" fmla="*/ 1582220 h 1777429"/>
              <a:gd name="connsiteX75" fmla="*/ 811659 w 6780944"/>
              <a:gd name="connsiteY75" fmla="*/ 1613042 h 1777429"/>
              <a:gd name="connsiteX76" fmla="*/ 852755 w 6780944"/>
              <a:gd name="connsiteY76" fmla="*/ 1695236 h 1777429"/>
              <a:gd name="connsiteX77" fmla="*/ 904126 w 6780944"/>
              <a:gd name="connsiteY77" fmla="*/ 1756881 h 1777429"/>
              <a:gd name="connsiteX78" fmla="*/ 965771 w 6780944"/>
              <a:gd name="connsiteY78" fmla="*/ 1777429 h 1777429"/>
              <a:gd name="connsiteX79" fmla="*/ 1017142 w 6780944"/>
              <a:gd name="connsiteY79" fmla="*/ 1736332 h 1777429"/>
              <a:gd name="connsiteX80" fmla="*/ 1027416 w 6780944"/>
              <a:gd name="connsiteY80" fmla="*/ 1705510 h 1777429"/>
              <a:gd name="connsiteX81" fmla="*/ 1068513 w 6780944"/>
              <a:gd name="connsiteY81" fmla="*/ 1664413 h 1777429"/>
              <a:gd name="connsiteX82" fmla="*/ 1089061 w 6780944"/>
              <a:gd name="connsiteY82" fmla="*/ 1633591 h 1777429"/>
              <a:gd name="connsiteX83" fmla="*/ 1212351 w 6780944"/>
              <a:gd name="connsiteY83" fmla="*/ 1541123 h 1777429"/>
              <a:gd name="connsiteX84" fmla="*/ 1253448 w 6780944"/>
              <a:gd name="connsiteY84" fmla="*/ 1530849 h 1777429"/>
              <a:gd name="connsiteX85" fmla="*/ 1284270 w 6780944"/>
              <a:gd name="connsiteY85" fmla="*/ 1510301 h 1777429"/>
              <a:gd name="connsiteX86" fmla="*/ 1366463 w 6780944"/>
              <a:gd name="connsiteY86" fmla="*/ 1489752 h 1777429"/>
              <a:gd name="connsiteX87" fmla="*/ 1407560 w 6780944"/>
              <a:gd name="connsiteY87" fmla="*/ 1479478 h 1777429"/>
              <a:gd name="connsiteX88" fmla="*/ 1510301 w 6780944"/>
              <a:gd name="connsiteY88" fmla="*/ 1458930 h 1777429"/>
              <a:gd name="connsiteX89" fmla="*/ 1551398 w 6780944"/>
              <a:gd name="connsiteY89" fmla="*/ 1448656 h 1777429"/>
              <a:gd name="connsiteX90" fmla="*/ 1777430 w 6780944"/>
              <a:gd name="connsiteY90" fmla="*/ 1438382 h 1777429"/>
              <a:gd name="connsiteX91" fmla="*/ 1839074 w 6780944"/>
              <a:gd name="connsiteY91" fmla="*/ 1428108 h 1777429"/>
              <a:gd name="connsiteX92" fmla="*/ 1880171 w 6780944"/>
              <a:gd name="connsiteY92" fmla="*/ 1417833 h 1777429"/>
              <a:gd name="connsiteX93" fmla="*/ 2167848 w 6780944"/>
              <a:gd name="connsiteY93" fmla="*/ 1407559 h 1777429"/>
              <a:gd name="connsiteX94" fmla="*/ 2743200 w 6780944"/>
              <a:gd name="connsiteY94" fmla="*/ 1407559 h 1777429"/>
              <a:gd name="connsiteX95" fmla="*/ 2815119 w 6780944"/>
              <a:gd name="connsiteY95" fmla="*/ 1438382 h 1777429"/>
              <a:gd name="connsiteX96" fmla="*/ 2969232 w 6780944"/>
              <a:gd name="connsiteY96" fmla="*/ 1469204 h 1777429"/>
              <a:gd name="connsiteX97" fmla="*/ 3113070 w 6780944"/>
              <a:gd name="connsiteY97" fmla="*/ 1458930 h 1777429"/>
              <a:gd name="connsiteX98" fmla="*/ 3215812 w 6780944"/>
              <a:gd name="connsiteY98" fmla="*/ 1428108 h 1777429"/>
              <a:gd name="connsiteX99" fmla="*/ 3267182 w 6780944"/>
              <a:gd name="connsiteY99" fmla="*/ 1417833 h 1777429"/>
              <a:gd name="connsiteX100" fmla="*/ 3339101 w 6780944"/>
              <a:gd name="connsiteY100" fmla="*/ 1356188 h 1777429"/>
              <a:gd name="connsiteX101" fmla="*/ 3411021 w 6780944"/>
              <a:gd name="connsiteY101" fmla="*/ 1315092 h 1777429"/>
              <a:gd name="connsiteX102" fmla="*/ 3441843 w 6780944"/>
              <a:gd name="connsiteY102" fmla="*/ 1284269 h 1777429"/>
              <a:gd name="connsiteX103" fmla="*/ 3482940 w 6780944"/>
              <a:gd name="connsiteY103" fmla="*/ 1253447 h 1777429"/>
              <a:gd name="connsiteX104" fmla="*/ 3544585 w 6780944"/>
              <a:gd name="connsiteY104" fmla="*/ 1232899 h 1777429"/>
              <a:gd name="connsiteX105" fmla="*/ 3647326 w 6780944"/>
              <a:gd name="connsiteY105" fmla="*/ 1202076 h 1777429"/>
              <a:gd name="connsiteX106" fmla="*/ 3708971 w 6780944"/>
              <a:gd name="connsiteY106" fmla="*/ 1181528 h 1777429"/>
              <a:gd name="connsiteX107" fmla="*/ 3801439 w 6780944"/>
              <a:gd name="connsiteY107" fmla="*/ 1160979 h 1777429"/>
              <a:gd name="connsiteX108" fmla="*/ 3832261 w 6780944"/>
              <a:gd name="connsiteY108" fmla="*/ 1150705 h 1777429"/>
              <a:gd name="connsiteX109" fmla="*/ 3965825 w 6780944"/>
              <a:gd name="connsiteY109" fmla="*/ 1130157 h 1777429"/>
              <a:gd name="connsiteX110" fmla="*/ 4017196 w 6780944"/>
              <a:gd name="connsiteY110" fmla="*/ 1119883 h 1777429"/>
              <a:gd name="connsiteX111" fmla="*/ 4048018 w 6780944"/>
              <a:gd name="connsiteY111" fmla="*/ 1099335 h 1777429"/>
              <a:gd name="connsiteX112" fmla="*/ 4068567 w 6780944"/>
              <a:gd name="connsiteY112" fmla="*/ 1037690 h 1777429"/>
              <a:gd name="connsiteX113" fmla="*/ 4058292 w 6780944"/>
              <a:gd name="connsiteY113" fmla="*/ 914400 h 1777429"/>
              <a:gd name="connsiteX114" fmla="*/ 3986373 w 6780944"/>
              <a:gd name="connsiteY114" fmla="*/ 873303 h 1777429"/>
              <a:gd name="connsiteX115" fmla="*/ 3924728 w 6780944"/>
              <a:gd name="connsiteY115" fmla="*/ 852755 h 1777429"/>
              <a:gd name="connsiteX116" fmla="*/ 3893906 w 6780944"/>
              <a:gd name="connsiteY116" fmla="*/ 842481 h 1777429"/>
              <a:gd name="connsiteX117" fmla="*/ 3791164 w 6780944"/>
              <a:gd name="connsiteY117" fmla="*/ 832206 h 1777429"/>
              <a:gd name="connsiteX118" fmla="*/ 3698697 w 6780944"/>
              <a:gd name="connsiteY118" fmla="*/ 780836 h 1777429"/>
              <a:gd name="connsiteX119" fmla="*/ 3637052 w 6780944"/>
              <a:gd name="connsiteY119" fmla="*/ 708917 h 1777429"/>
              <a:gd name="connsiteX120" fmla="*/ 3667874 w 6780944"/>
              <a:gd name="connsiteY120" fmla="*/ 595901 h 1777429"/>
              <a:gd name="connsiteX121" fmla="*/ 3729519 w 6780944"/>
              <a:gd name="connsiteY121" fmla="*/ 575352 h 1777429"/>
              <a:gd name="connsiteX122" fmla="*/ 3863083 w 6780944"/>
              <a:gd name="connsiteY122" fmla="*/ 554804 h 1777429"/>
              <a:gd name="connsiteX123" fmla="*/ 4058292 w 6780944"/>
              <a:gd name="connsiteY123" fmla="*/ 544530 h 1777429"/>
              <a:gd name="connsiteX124" fmla="*/ 4407614 w 6780944"/>
              <a:gd name="connsiteY124" fmla="*/ 554804 h 1777429"/>
              <a:gd name="connsiteX125" fmla="*/ 4582274 w 6780944"/>
              <a:gd name="connsiteY125" fmla="*/ 585627 h 1777429"/>
              <a:gd name="connsiteX126" fmla="*/ 4685016 w 6780944"/>
              <a:gd name="connsiteY126" fmla="*/ 626723 h 1777429"/>
              <a:gd name="connsiteX127" fmla="*/ 4715839 w 6780944"/>
              <a:gd name="connsiteY127" fmla="*/ 636997 h 1777429"/>
              <a:gd name="connsiteX128" fmla="*/ 4808306 w 6780944"/>
              <a:gd name="connsiteY128" fmla="*/ 647272 h 1777429"/>
              <a:gd name="connsiteX129" fmla="*/ 4880225 w 6780944"/>
              <a:gd name="connsiteY129" fmla="*/ 678094 h 1777429"/>
              <a:gd name="connsiteX130" fmla="*/ 4911048 w 6780944"/>
              <a:gd name="connsiteY130" fmla="*/ 698642 h 1777429"/>
              <a:gd name="connsiteX131" fmla="*/ 4972692 w 6780944"/>
              <a:gd name="connsiteY131" fmla="*/ 729465 h 1777429"/>
              <a:gd name="connsiteX132" fmla="*/ 5034337 w 6780944"/>
              <a:gd name="connsiteY132" fmla="*/ 750013 h 1777429"/>
              <a:gd name="connsiteX133" fmla="*/ 5116531 w 6780944"/>
              <a:gd name="connsiteY133" fmla="*/ 791110 h 1777429"/>
              <a:gd name="connsiteX134" fmla="*/ 5219272 w 6780944"/>
              <a:gd name="connsiteY134" fmla="*/ 832206 h 1777429"/>
              <a:gd name="connsiteX135" fmla="*/ 5250095 w 6780944"/>
              <a:gd name="connsiteY135" fmla="*/ 852755 h 1777429"/>
              <a:gd name="connsiteX136" fmla="*/ 5311740 w 6780944"/>
              <a:gd name="connsiteY136" fmla="*/ 873303 h 1777429"/>
              <a:gd name="connsiteX137" fmla="*/ 5393933 w 6780944"/>
              <a:gd name="connsiteY137" fmla="*/ 914400 h 1777429"/>
              <a:gd name="connsiteX138" fmla="*/ 5435030 w 6780944"/>
              <a:gd name="connsiteY138" fmla="*/ 945222 h 1777429"/>
              <a:gd name="connsiteX139" fmla="*/ 5496674 w 6780944"/>
              <a:gd name="connsiteY139" fmla="*/ 986319 h 1777429"/>
              <a:gd name="connsiteX140" fmla="*/ 5568594 w 6780944"/>
              <a:gd name="connsiteY140" fmla="*/ 1037690 h 1777429"/>
              <a:gd name="connsiteX141" fmla="*/ 5589142 w 6780944"/>
              <a:gd name="connsiteY141" fmla="*/ 1068512 h 1777429"/>
              <a:gd name="connsiteX142" fmla="*/ 5619964 w 6780944"/>
              <a:gd name="connsiteY142" fmla="*/ 1078786 h 1777429"/>
              <a:gd name="connsiteX143" fmla="*/ 5661061 w 6780944"/>
              <a:gd name="connsiteY143" fmla="*/ 1109609 h 1777429"/>
              <a:gd name="connsiteX144" fmla="*/ 5712432 w 6780944"/>
              <a:gd name="connsiteY144" fmla="*/ 1140431 h 1777429"/>
              <a:gd name="connsiteX145" fmla="*/ 5743254 w 6780944"/>
              <a:gd name="connsiteY145" fmla="*/ 1171254 h 1777429"/>
              <a:gd name="connsiteX146" fmla="*/ 5876818 w 6780944"/>
              <a:gd name="connsiteY146" fmla="*/ 1222624 h 1777429"/>
              <a:gd name="connsiteX147" fmla="*/ 6000108 w 6780944"/>
              <a:gd name="connsiteY147" fmla="*/ 1284269 h 1777429"/>
              <a:gd name="connsiteX148" fmla="*/ 6061753 w 6780944"/>
              <a:gd name="connsiteY148" fmla="*/ 1304818 h 1777429"/>
              <a:gd name="connsiteX149" fmla="*/ 6133672 w 6780944"/>
              <a:gd name="connsiteY149" fmla="*/ 1335640 h 1777429"/>
              <a:gd name="connsiteX150" fmla="*/ 6185043 w 6780944"/>
              <a:gd name="connsiteY150" fmla="*/ 1356188 h 1777429"/>
              <a:gd name="connsiteX151" fmla="*/ 6287785 w 6780944"/>
              <a:gd name="connsiteY151" fmla="*/ 1376737 h 1777429"/>
              <a:gd name="connsiteX152" fmla="*/ 6318607 w 6780944"/>
              <a:gd name="connsiteY152" fmla="*/ 1397285 h 1777429"/>
              <a:gd name="connsiteX153" fmla="*/ 6349430 w 6780944"/>
              <a:gd name="connsiteY153" fmla="*/ 1407559 h 1777429"/>
              <a:gd name="connsiteX154" fmla="*/ 6493268 w 6780944"/>
              <a:gd name="connsiteY154" fmla="*/ 1438382 h 1777429"/>
              <a:gd name="connsiteX155" fmla="*/ 6657654 w 6780944"/>
              <a:gd name="connsiteY155" fmla="*/ 1428108 h 1777429"/>
              <a:gd name="connsiteX156" fmla="*/ 6688477 w 6780944"/>
              <a:gd name="connsiteY156" fmla="*/ 1376737 h 1777429"/>
              <a:gd name="connsiteX157" fmla="*/ 6698751 w 6780944"/>
              <a:gd name="connsiteY157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667821 w 6780944"/>
              <a:gd name="connsiteY66" fmla="*/ 996593 h 1777429"/>
              <a:gd name="connsiteX67" fmla="*/ 698643 w 6780944"/>
              <a:gd name="connsiteY67" fmla="*/ 1089060 h 1777429"/>
              <a:gd name="connsiteX68" fmla="*/ 708917 w 6780944"/>
              <a:gd name="connsiteY68" fmla="*/ 1119883 h 1777429"/>
              <a:gd name="connsiteX69" fmla="*/ 729465 w 6780944"/>
              <a:gd name="connsiteY69" fmla="*/ 1150705 h 1777429"/>
              <a:gd name="connsiteX70" fmla="*/ 750014 w 6780944"/>
              <a:gd name="connsiteY70" fmla="*/ 1304818 h 1777429"/>
              <a:gd name="connsiteX71" fmla="*/ 760288 w 6780944"/>
              <a:gd name="connsiteY71" fmla="*/ 1345914 h 1777429"/>
              <a:gd name="connsiteX72" fmla="*/ 780836 w 6780944"/>
              <a:gd name="connsiteY72" fmla="*/ 1551397 h 1777429"/>
              <a:gd name="connsiteX73" fmla="*/ 791110 w 6780944"/>
              <a:gd name="connsiteY73" fmla="*/ 1582220 h 1777429"/>
              <a:gd name="connsiteX74" fmla="*/ 811659 w 6780944"/>
              <a:gd name="connsiteY74" fmla="*/ 1613042 h 1777429"/>
              <a:gd name="connsiteX75" fmla="*/ 852755 w 6780944"/>
              <a:gd name="connsiteY75" fmla="*/ 1695236 h 1777429"/>
              <a:gd name="connsiteX76" fmla="*/ 904126 w 6780944"/>
              <a:gd name="connsiteY76" fmla="*/ 1756881 h 1777429"/>
              <a:gd name="connsiteX77" fmla="*/ 965771 w 6780944"/>
              <a:gd name="connsiteY77" fmla="*/ 1777429 h 1777429"/>
              <a:gd name="connsiteX78" fmla="*/ 1017142 w 6780944"/>
              <a:gd name="connsiteY78" fmla="*/ 1736332 h 1777429"/>
              <a:gd name="connsiteX79" fmla="*/ 1027416 w 6780944"/>
              <a:gd name="connsiteY79" fmla="*/ 1705510 h 1777429"/>
              <a:gd name="connsiteX80" fmla="*/ 1068513 w 6780944"/>
              <a:gd name="connsiteY80" fmla="*/ 1664413 h 1777429"/>
              <a:gd name="connsiteX81" fmla="*/ 1089061 w 6780944"/>
              <a:gd name="connsiteY81" fmla="*/ 1633591 h 1777429"/>
              <a:gd name="connsiteX82" fmla="*/ 1212351 w 6780944"/>
              <a:gd name="connsiteY82" fmla="*/ 1541123 h 1777429"/>
              <a:gd name="connsiteX83" fmla="*/ 1253448 w 6780944"/>
              <a:gd name="connsiteY83" fmla="*/ 1530849 h 1777429"/>
              <a:gd name="connsiteX84" fmla="*/ 1284270 w 6780944"/>
              <a:gd name="connsiteY84" fmla="*/ 1510301 h 1777429"/>
              <a:gd name="connsiteX85" fmla="*/ 1366463 w 6780944"/>
              <a:gd name="connsiteY85" fmla="*/ 1489752 h 1777429"/>
              <a:gd name="connsiteX86" fmla="*/ 1407560 w 6780944"/>
              <a:gd name="connsiteY86" fmla="*/ 1479478 h 1777429"/>
              <a:gd name="connsiteX87" fmla="*/ 1510301 w 6780944"/>
              <a:gd name="connsiteY87" fmla="*/ 1458930 h 1777429"/>
              <a:gd name="connsiteX88" fmla="*/ 1551398 w 6780944"/>
              <a:gd name="connsiteY88" fmla="*/ 1448656 h 1777429"/>
              <a:gd name="connsiteX89" fmla="*/ 1777430 w 6780944"/>
              <a:gd name="connsiteY89" fmla="*/ 1438382 h 1777429"/>
              <a:gd name="connsiteX90" fmla="*/ 1839074 w 6780944"/>
              <a:gd name="connsiteY90" fmla="*/ 1428108 h 1777429"/>
              <a:gd name="connsiteX91" fmla="*/ 1880171 w 6780944"/>
              <a:gd name="connsiteY91" fmla="*/ 1417833 h 1777429"/>
              <a:gd name="connsiteX92" fmla="*/ 2167848 w 6780944"/>
              <a:gd name="connsiteY92" fmla="*/ 1407559 h 1777429"/>
              <a:gd name="connsiteX93" fmla="*/ 2743200 w 6780944"/>
              <a:gd name="connsiteY93" fmla="*/ 1407559 h 1777429"/>
              <a:gd name="connsiteX94" fmla="*/ 2815119 w 6780944"/>
              <a:gd name="connsiteY94" fmla="*/ 1438382 h 1777429"/>
              <a:gd name="connsiteX95" fmla="*/ 2969232 w 6780944"/>
              <a:gd name="connsiteY95" fmla="*/ 1469204 h 1777429"/>
              <a:gd name="connsiteX96" fmla="*/ 3113070 w 6780944"/>
              <a:gd name="connsiteY96" fmla="*/ 1458930 h 1777429"/>
              <a:gd name="connsiteX97" fmla="*/ 3215812 w 6780944"/>
              <a:gd name="connsiteY97" fmla="*/ 1428108 h 1777429"/>
              <a:gd name="connsiteX98" fmla="*/ 3267182 w 6780944"/>
              <a:gd name="connsiteY98" fmla="*/ 1417833 h 1777429"/>
              <a:gd name="connsiteX99" fmla="*/ 3339101 w 6780944"/>
              <a:gd name="connsiteY99" fmla="*/ 1356188 h 1777429"/>
              <a:gd name="connsiteX100" fmla="*/ 3411021 w 6780944"/>
              <a:gd name="connsiteY100" fmla="*/ 1315092 h 1777429"/>
              <a:gd name="connsiteX101" fmla="*/ 3441843 w 6780944"/>
              <a:gd name="connsiteY101" fmla="*/ 1284269 h 1777429"/>
              <a:gd name="connsiteX102" fmla="*/ 3482940 w 6780944"/>
              <a:gd name="connsiteY102" fmla="*/ 1253447 h 1777429"/>
              <a:gd name="connsiteX103" fmla="*/ 3544585 w 6780944"/>
              <a:gd name="connsiteY103" fmla="*/ 1232899 h 1777429"/>
              <a:gd name="connsiteX104" fmla="*/ 3647326 w 6780944"/>
              <a:gd name="connsiteY104" fmla="*/ 1202076 h 1777429"/>
              <a:gd name="connsiteX105" fmla="*/ 3708971 w 6780944"/>
              <a:gd name="connsiteY105" fmla="*/ 1181528 h 1777429"/>
              <a:gd name="connsiteX106" fmla="*/ 3801439 w 6780944"/>
              <a:gd name="connsiteY106" fmla="*/ 1160979 h 1777429"/>
              <a:gd name="connsiteX107" fmla="*/ 3832261 w 6780944"/>
              <a:gd name="connsiteY107" fmla="*/ 1150705 h 1777429"/>
              <a:gd name="connsiteX108" fmla="*/ 3965825 w 6780944"/>
              <a:gd name="connsiteY108" fmla="*/ 1130157 h 1777429"/>
              <a:gd name="connsiteX109" fmla="*/ 4017196 w 6780944"/>
              <a:gd name="connsiteY109" fmla="*/ 1119883 h 1777429"/>
              <a:gd name="connsiteX110" fmla="*/ 4048018 w 6780944"/>
              <a:gd name="connsiteY110" fmla="*/ 1099335 h 1777429"/>
              <a:gd name="connsiteX111" fmla="*/ 4068567 w 6780944"/>
              <a:gd name="connsiteY111" fmla="*/ 1037690 h 1777429"/>
              <a:gd name="connsiteX112" fmla="*/ 4058292 w 6780944"/>
              <a:gd name="connsiteY112" fmla="*/ 914400 h 1777429"/>
              <a:gd name="connsiteX113" fmla="*/ 3986373 w 6780944"/>
              <a:gd name="connsiteY113" fmla="*/ 873303 h 1777429"/>
              <a:gd name="connsiteX114" fmla="*/ 3924728 w 6780944"/>
              <a:gd name="connsiteY114" fmla="*/ 852755 h 1777429"/>
              <a:gd name="connsiteX115" fmla="*/ 3893906 w 6780944"/>
              <a:gd name="connsiteY115" fmla="*/ 842481 h 1777429"/>
              <a:gd name="connsiteX116" fmla="*/ 3791164 w 6780944"/>
              <a:gd name="connsiteY116" fmla="*/ 832206 h 1777429"/>
              <a:gd name="connsiteX117" fmla="*/ 3698697 w 6780944"/>
              <a:gd name="connsiteY117" fmla="*/ 780836 h 1777429"/>
              <a:gd name="connsiteX118" fmla="*/ 3637052 w 6780944"/>
              <a:gd name="connsiteY118" fmla="*/ 708917 h 1777429"/>
              <a:gd name="connsiteX119" fmla="*/ 3667874 w 6780944"/>
              <a:gd name="connsiteY119" fmla="*/ 595901 h 1777429"/>
              <a:gd name="connsiteX120" fmla="*/ 3729519 w 6780944"/>
              <a:gd name="connsiteY120" fmla="*/ 575352 h 1777429"/>
              <a:gd name="connsiteX121" fmla="*/ 3863083 w 6780944"/>
              <a:gd name="connsiteY121" fmla="*/ 554804 h 1777429"/>
              <a:gd name="connsiteX122" fmla="*/ 4058292 w 6780944"/>
              <a:gd name="connsiteY122" fmla="*/ 544530 h 1777429"/>
              <a:gd name="connsiteX123" fmla="*/ 4407614 w 6780944"/>
              <a:gd name="connsiteY123" fmla="*/ 554804 h 1777429"/>
              <a:gd name="connsiteX124" fmla="*/ 4582274 w 6780944"/>
              <a:gd name="connsiteY124" fmla="*/ 585627 h 1777429"/>
              <a:gd name="connsiteX125" fmla="*/ 4685016 w 6780944"/>
              <a:gd name="connsiteY125" fmla="*/ 626723 h 1777429"/>
              <a:gd name="connsiteX126" fmla="*/ 4715839 w 6780944"/>
              <a:gd name="connsiteY126" fmla="*/ 636997 h 1777429"/>
              <a:gd name="connsiteX127" fmla="*/ 4808306 w 6780944"/>
              <a:gd name="connsiteY127" fmla="*/ 647272 h 1777429"/>
              <a:gd name="connsiteX128" fmla="*/ 4880225 w 6780944"/>
              <a:gd name="connsiteY128" fmla="*/ 678094 h 1777429"/>
              <a:gd name="connsiteX129" fmla="*/ 4911048 w 6780944"/>
              <a:gd name="connsiteY129" fmla="*/ 698642 h 1777429"/>
              <a:gd name="connsiteX130" fmla="*/ 4972692 w 6780944"/>
              <a:gd name="connsiteY130" fmla="*/ 729465 h 1777429"/>
              <a:gd name="connsiteX131" fmla="*/ 5034337 w 6780944"/>
              <a:gd name="connsiteY131" fmla="*/ 750013 h 1777429"/>
              <a:gd name="connsiteX132" fmla="*/ 5116531 w 6780944"/>
              <a:gd name="connsiteY132" fmla="*/ 791110 h 1777429"/>
              <a:gd name="connsiteX133" fmla="*/ 5219272 w 6780944"/>
              <a:gd name="connsiteY133" fmla="*/ 832206 h 1777429"/>
              <a:gd name="connsiteX134" fmla="*/ 5250095 w 6780944"/>
              <a:gd name="connsiteY134" fmla="*/ 852755 h 1777429"/>
              <a:gd name="connsiteX135" fmla="*/ 5311740 w 6780944"/>
              <a:gd name="connsiteY135" fmla="*/ 873303 h 1777429"/>
              <a:gd name="connsiteX136" fmla="*/ 5393933 w 6780944"/>
              <a:gd name="connsiteY136" fmla="*/ 914400 h 1777429"/>
              <a:gd name="connsiteX137" fmla="*/ 5435030 w 6780944"/>
              <a:gd name="connsiteY137" fmla="*/ 945222 h 1777429"/>
              <a:gd name="connsiteX138" fmla="*/ 5496674 w 6780944"/>
              <a:gd name="connsiteY138" fmla="*/ 986319 h 1777429"/>
              <a:gd name="connsiteX139" fmla="*/ 5568594 w 6780944"/>
              <a:gd name="connsiteY139" fmla="*/ 1037690 h 1777429"/>
              <a:gd name="connsiteX140" fmla="*/ 5589142 w 6780944"/>
              <a:gd name="connsiteY140" fmla="*/ 1068512 h 1777429"/>
              <a:gd name="connsiteX141" fmla="*/ 5619964 w 6780944"/>
              <a:gd name="connsiteY141" fmla="*/ 1078786 h 1777429"/>
              <a:gd name="connsiteX142" fmla="*/ 5661061 w 6780944"/>
              <a:gd name="connsiteY142" fmla="*/ 1109609 h 1777429"/>
              <a:gd name="connsiteX143" fmla="*/ 5712432 w 6780944"/>
              <a:gd name="connsiteY143" fmla="*/ 1140431 h 1777429"/>
              <a:gd name="connsiteX144" fmla="*/ 5743254 w 6780944"/>
              <a:gd name="connsiteY144" fmla="*/ 1171254 h 1777429"/>
              <a:gd name="connsiteX145" fmla="*/ 5876818 w 6780944"/>
              <a:gd name="connsiteY145" fmla="*/ 1222624 h 1777429"/>
              <a:gd name="connsiteX146" fmla="*/ 6000108 w 6780944"/>
              <a:gd name="connsiteY146" fmla="*/ 1284269 h 1777429"/>
              <a:gd name="connsiteX147" fmla="*/ 6061753 w 6780944"/>
              <a:gd name="connsiteY147" fmla="*/ 1304818 h 1777429"/>
              <a:gd name="connsiteX148" fmla="*/ 6133672 w 6780944"/>
              <a:gd name="connsiteY148" fmla="*/ 1335640 h 1777429"/>
              <a:gd name="connsiteX149" fmla="*/ 6185043 w 6780944"/>
              <a:gd name="connsiteY149" fmla="*/ 1356188 h 1777429"/>
              <a:gd name="connsiteX150" fmla="*/ 6287785 w 6780944"/>
              <a:gd name="connsiteY150" fmla="*/ 1376737 h 1777429"/>
              <a:gd name="connsiteX151" fmla="*/ 6318607 w 6780944"/>
              <a:gd name="connsiteY151" fmla="*/ 1397285 h 1777429"/>
              <a:gd name="connsiteX152" fmla="*/ 6349430 w 6780944"/>
              <a:gd name="connsiteY152" fmla="*/ 1407559 h 1777429"/>
              <a:gd name="connsiteX153" fmla="*/ 6493268 w 6780944"/>
              <a:gd name="connsiteY153" fmla="*/ 1438382 h 1777429"/>
              <a:gd name="connsiteX154" fmla="*/ 6657654 w 6780944"/>
              <a:gd name="connsiteY154" fmla="*/ 1428108 h 1777429"/>
              <a:gd name="connsiteX155" fmla="*/ 6688477 w 6780944"/>
              <a:gd name="connsiteY155" fmla="*/ 1376737 h 1777429"/>
              <a:gd name="connsiteX156" fmla="*/ 6698751 w 6780944"/>
              <a:gd name="connsiteY156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698643 w 6780944"/>
              <a:gd name="connsiteY66" fmla="*/ 1089060 h 1777429"/>
              <a:gd name="connsiteX67" fmla="*/ 708917 w 6780944"/>
              <a:gd name="connsiteY67" fmla="*/ 1119883 h 1777429"/>
              <a:gd name="connsiteX68" fmla="*/ 729465 w 6780944"/>
              <a:gd name="connsiteY68" fmla="*/ 1150705 h 1777429"/>
              <a:gd name="connsiteX69" fmla="*/ 750014 w 6780944"/>
              <a:gd name="connsiteY69" fmla="*/ 1304818 h 1777429"/>
              <a:gd name="connsiteX70" fmla="*/ 760288 w 6780944"/>
              <a:gd name="connsiteY70" fmla="*/ 1345914 h 1777429"/>
              <a:gd name="connsiteX71" fmla="*/ 780836 w 6780944"/>
              <a:gd name="connsiteY71" fmla="*/ 1551397 h 1777429"/>
              <a:gd name="connsiteX72" fmla="*/ 791110 w 6780944"/>
              <a:gd name="connsiteY72" fmla="*/ 1582220 h 1777429"/>
              <a:gd name="connsiteX73" fmla="*/ 811659 w 6780944"/>
              <a:gd name="connsiteY73" fmla="*/ 1613042 h 1777429"/>
              <a:gd name="connsiteX74" fmla="*/ 852755 w 6780944"/>
              <a:gd name="connsiteY74" fmla="*/ 1695236 h 1777429"/>
              <a:gd name="connsiteX75" fmla="*/ 904126 w 6780944"/>
              <a:gd name="connsiteY75" fmla="*/ 1756881 h 1777429"/>
              <a:gd name="connsiteX76" fmla="*/ 965771 w 6780944"/>
              <a:gd name="connsiteY76" fmla="*/ 1777429 h 1777429"/>
              <a:gd name="connsiteX77" fmla="*/ 1017142 w 6780944"/>
              <a:gd name="connsiteY77" fmla="*/ 1736332 h 1777429"/>
              <a:gd name="connsiteX78" fmla="*/ 1027416 w 6780944"/>
              <a:gd name="connsiteY78" fmla="*/ 1705510 h 1777429"/>
              <a:gd name="connsiteX79" fmla="*/ 1068513 w 6780944"/>
              <a:gd name="connsiteY79" fmla="*/ 1664413 h 1777429"/>
              <a:gd name="connsiteX80" fmla="*/ 1089061 w 6780944"/>
              <a:gd name="connsiteY80" fmla="*/ 1633591 h 1777429"/>
              <a:gd name="connsiteX81" fmla="*/ 1212351 w 6780944"/>
              <a:gd name="connsiteY81" fmla="*/ 1541123 h 1777429"/>
              <a:gd name="connsiteX82" fmla="*/ 1253448 w 6780944"/>
              <a:gd name="connsiteY82" fmla="*/ 1530849 h 1777429"/>
              <a:gd name="connsiteX83" fmla="*/ 1284270 w 6780944"/>
              <a:gd name="connsiteY83" fmla="*/ 1510301 h 1777429"/>
              <a:gd name="connsiteX84" fmla="*/ 1366463 w 6780944"/>
              <a:gd name="connsiteY84" fmla="*/ 1489752 h 1777429"/>
              <a:gd name="connsiteX85" fmla="*/ 1407560 w 6780944"/>
              <a:gd name="connsiteY85" fmla="*/ 1479478 h 1777429"/>
              <a:gd name="connsiteX86" fmla="*/ 1510301 w 6780944"/>
              <a:gd name="connsiteY86" fmla="*/ 1458930 h 1777429"/>
              <a:gd name="connsiteX87" fmla="*/ 1551398 w 6780944"/>
              <a:gd name="connsiteY87" fmla="*/ 1448656 h 1777429"/>
              <a:gd name="connsiteX88" fmla="*/ 1777430 w 6780944"/>
              <a:gd name="connsiteY88" fmla="*/ 1438382 h 1777429"/>
              <a:gd name="connsiteX89" fmla="*/ 1839074 w 6780944"/>
              <a:gd name="connsiteY89" fmla="*/ 1428108 h 1777429"/>
              <a:gd name="connsiteX90" fmla="*/ 1880171 w 6780944"/>
              <a:gd name="connsiteY90" fmla="*/ 1417833 h 1777429"/>
              <a:gd name="connsiteX91" fmla="*/ 2167848 w 6780944"/>
              <a:gd name="connsiteY91" fmla="*/ 1407559 h 1777429"/>
              <a:gd name="connsiteX92" fmla="*/ 2743200 w 6780944"/>
              <a:gd name="connsiteY92" fmla="*/ 1407559 h 1777429"/>
              <a:gd name="connsiteX93" fmla="*/ 2815119 w 6780944"/>
              <a:gd name="connsiteY93" fmla="*/ 1438382 h 1777429"/>
              <a:gd name="connsiteX94" fmla="*/ 2969232 w 6780944"/>
              <a:gd name="connsiteY94" fmla="*/ 1469204 h 1777429"/>
              <a:gd name="connsiteX95" fmla="*/ 3113070 w 6780944"/>
              <a:gd name="connsiteY95" fmla="*/ 1458930 h 1777429"/>
              <a:gd name="connsiteX96" fmla="*/ 3215812 w 6780944"/>
              <a:gd name="connsiteY96" fmla="*/ 1428108 h 1777429"/>
              <a:gd name="connsiteX97" fmla="*/ 3267182 w 6780944"/>
              <a:gd name="connsiteY97" fmla="*/ 1417833 h 1777429"/>
              <a:gd name="connsiteX98" fmla="*/ 3339101 w 6780944"/>
              <a:gd name="connsiteY98" fmla="*/ 1356188 h 1777429"/>
              <a:gd name="connsiteX99" fmla="*/ 3411021 w 6780944"/>
              <a:gd name="connsiteY99" fmla="*/ 1315092 h 1777429"/>
              <a:gd name="connsiteX100" fmla="*/ 3441843 w 6780944"/>
              <a:gd name="connsiteY100" fmla="*/ 1284269 h 1777429"/>
              <a:gd name="connsiteX101" fmla="*/ 3482940 w 6780944"/>
              <a:gd name="connsiteY101" fmla="*/ 1253447 h 1777429"/>
              <a:gd name="connsiteX102" fmla="*/ 3544585 w 6780944"/>
              <a:gd name="connsiteY102" fmla="*/ 1232899 h 1777429"/>
              <a:gd name="connsiteX103" fmla="*/ 3647326 w 6780944"/>
              <a:gd name="connsiteY103" fmla="*/ 1202076 h 1777429"/>
              <a:gd name="connsiteX104" fmla="*/ 3708971 w 6780944"/>
              <a:gd name="connsiteY104" fmla="*/ 1181528 h 1777429"/>
              <a:gd name="connsiteX105" fmla="*/ 3801439 w 6780944"/>
              <a:gd name="connsiteY105" fmla="*/ 1160979 h 1777429"/>
              <a:gd name="connsiteX106" fmla="*/ 3832261 w 6780944"/>
              <a:gd name="connsiteY106" fmla="*/ 1150705 h 1777429"/>
              <a:gd name="connsiteX107" fmla="*/ 3965825 w 6780944"/>
              <a:gd name="connsiteY107" fmla="*/ 1130157 h 1777429"/>
              <a:gd name="connsiteX108" fmla="*/ 4017196 w 6780944"/>
              <a:gd name="connsiteY108" fmla="*/ 1119883 h 1777429"/>
              <a:gd name="connsiteX109" fmla="*/ 4048018 w 6780944"/>
              <a:gd name="connsiteY109" fmla="*/ 1099335 h 1777429"/>
              <a:gd name="connsiteX110" fmla="*/ 4068567 w 6780944"/>
              <a:gd name="connsiteY110" fmla="*/ 1037690 h 1777429"/>
              <a:gd name="connsiteX111" fmla="*/ 4058292 w 6780944"/>
              <a:gd name="connsiteY111" fmla="*/ 914400 h 1777429"/>
              <a:gd name="connsiteX112" fmla="*/ 3986373 w 6780944"/>
              <a:gd name="connsiteY112" fmla="*/ 873303 h 1777429"/>
              <a:gd name="connsiteX113" fmla="*/ 3924728 w 6780944"/>
              <a:gd name="connsiteY113" fmla="*/ 852755 h 1777429"/>
              <a:gd name="connsiteX114" fmla="*/ 3893906 w 6780944"/>
              <a:gd name="connsiteY114" fmla="*/ 842481 h 1777429"/>
              <a:gd name="connsiteX115" fmla="*/ 3791164 w 6780944"/>
              <a:gd name="connsiteY115" fmla="*/ 832206 h 1777429"/>
              <a:gd name="connsiteX116" fmla="*/ 3698697 w 6780944"/>
              <a:gd name="connsiteY116" fmla="*/ 780836 h 1777429"/>
              <a:gd name="connsiteX117" fmla="*/ 3637052 w 6780944"/>
              <a:gd name="connsiteY117" fmla="*/ 708917 h 1777429"/>
              <a:gd name="connsiteX118" fmla="*/ 3667874 w 6780944"/>
              <a:gd name="connsiteY118" fmla="*/ 595901 h 1777429"/>
              <a:gd name="connsiteX119" fmla="*/ 3729519 w 6780944"/>
              <a:gd name="connsiteY119" fmla="*/ 575352 h 1777429"/>
              <a:gd name="connsiteX120" fmla="*/ 3863083 w 6780944"/>
              <a:gd name="connsiteY120" fmla="*/ 554804 h 1777429"/>
              <a:gd name="connsiteX121" fmla="*/ 4058292 w 6780944"/>
              <a:gd name="connsiteY121" fmla="*/ 544530 h 1777429"/>
              <a:gd name="connsiteX122" fmla="*/ 4407614 w 6780944"/>
              <a:gd name="connsiteY122" fmla="*/ 554804 h 1777429"/>
              <a:gd name="connsiteX123" fmla="*/ 4582274 w 6780944"/>
              <a:gd name="connsiteY123" fmla="*/ 585627 h 1777429"/>
              <a:gd name="connsiteX124" fmla="*/ 4685016 w 6780944"/>
              <a:gd name="connsiteY124" fmla="*/ 626723 h 1777429"/>
              <a:gd name="connsiteX125" fmla="*/ 4715839 w 6780944"/>
              <a:gd name="connsiteY125" fmla="*/ 636997 h 1777429"/>
              <a:gd name="connsiteX126" fmla="*/ 4808306 w 6780944"/>
              <a:gd name="connsiteY126" fmla="*/ 647272 h 1777429"/>
              <a:gd name="connsiteX127" fmla="*/ 4880225 w 6780944"/>
              <a:gd name="connsiteY127" fmla="*/ 678094 h 1777429"/>
              <a:gd name="connsiteX128" fmla="*/ 4911048 w 6780944"/>
              <a:gd name="connsiteY128" fmla="*/ 698642 h 1777429"/>
              <a:gd name="connsiteX129" fmla="*/ 4972692 w 6780944"/>
              <a:gd name="connsiteY129" fmla="*/ 729465 h 1777429"/>
              <a:gd name="connsiteX130" fmla="*/ 5034337 w 6780944"/>
              <a:gd name="connsiteY130" fmla="*/ 750013 h 1777429"/>
              <a:gd name="connsiteX131" fmla="*/ 5116531 w 6780944"/>
              <a:gd name="connsiteY131" fmla="*/ 791110 h 1777429"/>
              <a:gd name="connsiteX132" fmla="*/ 5219272 w 6780944"/>
              <a:gd name="connsiteY132" fmla="*/ 832206 h 1777429"/>
              <a:gd name="connsiteX133" fmla="*/ 5250095 w 6780944"/>
              <a:gd name="connsiteY133" fmla="*/ 852755 h 1777429"/>
              <a:gd name="connsiteX134" fmla="*/ 5311740 w 6780944"/>
              <a:gd name="connsiteY134" fmla="*/ 873303 h 1777429"/>
              <a:gd name="connsiteX135" fmla="*/ 5393933 w 6780944"/>
              <a:gd name="connsiteY135" fmla="*/ 914400 h 1777429"/>
              <a:gd name="connsiteX136" fmla="*/ 5435030 w 6780944"/>
              <a:gd name="connsiteY136" fmla="*/ 945222 h 1777429"/>
              <a:gd name="connsiteX137" fmla="*/ 5496674 w 6780944"/>
              <a:gd name="connsiteY137" fmla="*/ 986319 h 1777429"/>
              <a:gd name="connsiteX138" fmla="*/ 5568594 w 6780944"/>
              <a:gd name="connsiteY138" fmla="*/ 1037690 h 1777429"/>
              <a:gd name="connsiteX139" fmla="*/ 5589142 w 6780944"/>
              <a:gd name="connsiteY139" fmla="*/ 1068512 h 1777429"/>
              <a:gd name="connsiteX140" fmla="*/ 5619964 w 6780944"/>
              <a:gd name="connsiteY140" fmla="*/ 1078786 h 1777429"/>
              <a:gd name="connsiteX141" fmla="*/ 5661061 w 6780944"/>
              <a:gd name="connsiteY141" fmla="*/ 1109609 h 1777429"/>
              <a:gd name="connsiteX142" fmla="*/ 5712432 w 6780944"/>
              <a:gd name="connsiteY142" fmla="*/ 1140431 h 1777429"/>
              <a:gd name="connsiteX143" fmla="*/ 5743254 w 6780944"/>
              <a:gd name="connsiteY143" fmla="*/ 1171254 h 1777429"/>
              <a:gd name="connsiteX144" fmla="*/ 5876818 w 6780944"/>
              <a:gd name="connsiteY144" fmla="*/ 1222624 h 1777429"/>
              <a:gd name="connsiteX145" fmla="*/ 6000108 w 6780944"/>
              <a:gd name="connsiteY145" fmla="*/ 1284269 h 1777429"/>
              <a:gd name="connsiteX146" fmla="*/ 6061753 w 6780944"/>
              <a:gd name="connsiteY146" fmla="*/ 1304818 h 1777429"/>
              <a:gd name="connsiteX147" fmla="*/ 6133672 w 6780944"/>
              <a:gd name="connsiteY147" fmla="*/ 1335640 h 1777429"/>
              <a:gd name="connsiteX148" fmla="*/ 6185043 w 6780944"/>
              <a:gd name="connsiteY148" fmla="*/ 1356188 h 1777429"/>
              <a:gd name="connsiteX149" fmla="*/ 6287785 w 6780944"/>
              <a:gd name="connsiteY149" fmla="*/ 1376737 h 1777429"/>
              <a:gd name="connsiteX150" fmla="*/ 6318607 w 6780944"/>
              <a:gd name="connsiteY150" fmla="*/ 1397285 h 1777429"/>
              <a:gd name="connsiteX151" fmla="*/ 6349430 w 6780944"/>
              <a:gd name="connsiteY151" fmla="*/ 1407559 h 1777429"/>
              <a:gd name="connsiteX152" fmla="*/ 6493268 w 6780944"/>
              <a:gd name="connsiteY152" fmla="*/ 1438382 h 1777429"/>
              <a:gd name="connsiteX153" fmla="*/ 6657654 w 6780944"/>
              <a:gd name="connsiteY153" fmla="*/ 1428108 h 1777429"/>
              <a:gd name="connsiteX154" fmla="*/ 6688477 w 6780944"/>
              <a:gd name="connsiteY154" fmla="*/ 1376737 h 1777429"/>
              <a:gd name="connsiteX155" fmla="*/ 6698751 w 6780944"/>
              <a:gd name="connsiteY155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698643 w 6780944"/>
              <a:gd name="connsiteY66" fmla="*/ 1089060 h 1777429"/>
              <a:gd name="connsiteX67" fmla="*/ 708917 w 6780944"/>
              <a:gd name="connsiteY67" fmla="*/ 1119883 h 1777429"/>
              <a:gd name="connsiteX68" fmla="*/ 729465 w 6780944"/>
              <a:gd name="connsiteY68" fmla="*/ 1150705 h 1777429"/>
              <a:gd name="connsiteX69" fmla="*/ 750014 w 6780944"/>
              <a:gd name="connsiteY69" fmla="*/ 1304818 h 1777429"/>
              <a:gd name="connsiteX70" fmla="*/ 760288 w 6780944"/>
              <a:gd name="connsiteY70" fmla="*/ 1345914 h 1777429"/>
              <a:gd name="connsiteX71" fmla="*/ 780836 w 6780944"/>
              <a:gd name="connsiteY71" fmla="*/ 1551397 h 1777429"/>
              <a:gd name="connsiteX72" fmla="*/ 791110 w 6780944"/>
              <a:gd name="connsiteY72" fmla="*/ 1582220 h 1777429"/>
              <a:gd name="connsiteX73" fmla="*/ 811659 w 6780944"/>
              <a:gd name="connsiteY73" fmla="*/ 1613042 h 1777429"/>
              <a:gd name="connsiteX74" fmla="*/ 852755 w 6780944"/>
              <a:gd name="connsiteY74" fmla="*/ 1695236 h 1777429"/>
              <a:gd name="connsiteX75" fmla="*/ 904126 w 6780944"/>
              <a:gd name="connsiteY75" fmla="*/ 1756881 h 1777429"/>
              <a:gd name="connsiteX76" fmla="*/ 965771 w 6780944"/>
              <a:gd name="connsiteY76" fmla="*/ 1777429 h 1777429"/>
              <a:gd name="connsiteX77" fmla="*/ 1017142 w 6780944"/>
              <a:gd name="connsiteY77" fmla="*/ 1736332 h 1777429"/>
              <a:gd name="connsiteX78" fmla="*/ 1027416 w 6780944"/>
              <a:gd name="connsiteY78" fmla="*/ 1705510 h 1777429"/>
              <a:gd name="connsiteX79" fmla="*/ 1068513 w 6780944"/>
              <a:gd name="connsiteY79" fmla="*/ 1664413 h 1777429"/>
              <a:gd name="connsiteX80" fmla="*/ 1089061 w 6780944"/>
              <a:gd name="connsiteY80" fmla="*/ 1633591 h 1777429"/>
              <a:gd name="connsiteX81" fmla="*/ 1212351 w 6780944"/>
              <a:gd name="connsiteY81" fmla="*/ 1541123 h 1777429"/>
              <a:gd name="connsiteX82" fmla="*/ 1253448 w 6780944"/>
              <a:gd name="connsiteY82" fmla="*/ 1530849 h 1777429"/>
              <a:gd name="connsiteX83" fmla="*/ 1284270 w 6780944"/>
              <a:gd name="connsiteY83" fmla="*/ 1510301 h 1777429"/>
              <a:gd name="connsiteX84" fmla="*/ 1366463 w 6780944"/>
              <a:gd name="connsiteY84" fmla="*/ 1489752 h 1777429"/>
              <a:gd name="connsiteX85" fmla="*/ 1407560 w 6780944"/>
              <a:gd name="connsiteY85" fmla="*/ 1479478 h 1777429"/>
              <a:gd name="connsiteX86" fmla="*/ 1510301 w 6780944"/>
              <a:gd name="connsiteY86" fmla="*/ 1458930 h 1777429"/>
              <a:gd name="connsiteX87" fmla="*/ 1551398 w 6780944"/>
              <a:gd name="connsiteY87" fmla="*/ 1448656 h 1777429"/>
              <a:gd name="connsiteX88" fmla="*/ 1777430 w 6780944"/>
              <a:gd name="connsiteY88" fmla="*/ 1438382 h 1777429"/>
              <a:gd name="connsiteX89" fmla="*/ 1839074 w 6780944"/>
              <a:gd name="connsiteY89" fmla="*/ 1428108 h 1777429"/>
              <a:gd name="connsiteX90" fmla="*/ 1880171 w 6780944"/>
              <a:gd name="connsiteY90" fmla="*/ 1417833 h 1777429"/>
              <a:gd name="connsiteX91" fmla="*/ 2167848 w 6780944"/>
              <a:gd name="connsiteY91" fmla="*/ 1407559 h 1777429"/>
              <a:gd name="connsiteX92" fmla="*/ 2743200 w 6780944"/>
              <a:gd name="connsiteY92" fmla="*/ 1407559 h 1777429"/>
              <a:gd name="connsiteX93" fmla="*/ 2815119 w 6780944"/>
              <a:gd name="connsiteY93" fmla="*/ 1438382 h 1777429"/>
              <a:gd name="connsiteX94" fmla="*/ 2969232 w 6780944"/>
              <a:gd name="connsiteY94" fmla="*/ 1469204 h 1777429"/>
              <a:gd name="connsiteX95" fmla="*/ 3113070 w 6780944"/>
              <a:gd name="connsiteY95" fmla="*/ 1458930 h 1777429"/>
              <a:gd name="connsiteX96" fmla="*/ 3215812 w 6780944"/>
              <a:gd name="connsiteY96" fmla="*/ 1428108 h 1777429"/>
              <a:gd name="connsiteX97" fmla="*/ 3267182 w 6780944"/>
              <a:gd name="connsiteY97" fmla="*/ 1417833 h 1777429"/>
              <a:gd name="connsiteX98" fmla="*/ 3339101 w 6780944"/>
              <a:gd name="connsiteY98" fmla="*/ 1356188 h 1777429"/>
              <a:gd name="connsiteX99" fmla="*/ 3411021 w 6780944"/>
              <a:gd name="connsiteY99" fmla="*/ 1315092 h 1777429"/>
              <a:gd name="connsiteX100" fmla="*/ 3441843 w 6780944"/>
              <a:gd name="connsiteY100" fmla="*/ 1284269 h 1777429"/>
              <a:gd name="connsiteX101" fmla="*/ 3482940 w 6780944"/>
              <a:gd name="connsiteY101" fmla="*/ 1253447 h 1777429"/>
              <a:gd name="connsiteX102" fmla="*/ 3544585 w 6780944"/>
              <a:gd name="connsiteY102" fmla="*/ 1232899 h 1777429"/>
              <a:gd name="connsiteX103" fmla="*/ 3647326 w 6780944"/>
              <a:gd name="connsiteY103" fmla="*/ 1202076 h 1777429"/>
              <a:gd name="connsiteX104" fmla="*/ 3708971 w 6780944"/>
              <a:gd name="connsiteY104" fmla="*/ 1181528 h 1777429"/>
              <a:gd name="connsiteX105" fmla="*/ 3801439 w 6780944"/>
              <a:gd name="connsiteY105" fmla="*/ 1160979 h 1777429"/>
              <a:gd name="connsiteX106" fmla="*/ 3832261 w 6780944"/>
              <a:gd name="connsiteY106" fmla="*/ 1150705 h 1777429"/>
              <a:gd name="connsiteX107" fmla="*/ 3965825 w 6780944"/>
              <a:gd name="connsiteY107" fmla="*/ 1130157 h 1777429"/>
              <a:gd name="connsiteX108" fmla="*/ 4017196 w 6780944"/>
              <a:gd name="connsiteY108" fmla="*/ 1119883 h 1777429"/>
              <a:gd name="connsiteX109" fmla="*/ 4048018 w 6780944"/>
              <a:gd name="connsiteY109" fmla="*/ 1099335 h 1777429"/>
              <a:gd name="connsiteX110" fmla="*/ 4068567 w 6780944"/>
              <a:gd name="connsiteY110" fmla="*/ 1037690 h 1777429"/>
              <a:gd name="connsiteX111" fmla="*/ 4058292 w 6780944"/>
              <a:gd name="connsiteY111" fmla="*/ 914400 h 1777429"/>
              <a:gd name="connsiteX112" fmla="*/ 3986373 w 6780944"/>
              <a:gd name="connsiteY112" fmla="*/ 873303 h 1777429"/>
              <a:gd name="connsiteX113" fmla="*/ 3924728 w 6780944"/>
              <a:gd name="connsiteY113" fmla="*/ 852755 h 1777429"/>
              <a:gd name="connsiteX114" fmla="*/ 3893906 w 6780944"/>
              <a:gd name="connsiteY114" fmla="*/ 842481 h 1777429"/>
              <a:gd name="connsiteX115" fmla="*/ 3791164 w 6780944"/>
              <a:gd name="connsiteY115" fmla="*/ 832206 h 1777429"/>
              <a:gd name="connsiteX116" fmla="*/ 3698697 w 6780944"/>
              <a:gd name="connsiteY116" fmla="*/ 780836 h 1777429"/>
              <a:gd name="connsiteX117" fmla="*/ 3637052 w 6780944"/>
              <a:gd name="connsiteY117" fmla="*/ 708917 h 1777429"/>
              <a:gd name="connsiteX118" fmla="*/ 3667874 w 6780944"/>
              <a:gd name="connsiteY118" fmla="*/ 595901 h 1777429"/>
              <a:gd name="connsiteX119" fmla="*/ 3729519 w 6780944"/>
              <a:gd name="connsiteY119" fmla="*/ 575352 h 1777429"/>
              <a:gd name="connsiteX120" fmla="*/ 3863083 w 6780944"/>
              <a:gd name="connsiteY120" fmla="*/ 554804 h 1777429"/>
              <a:gd name="connsiteX121" fmla="*/ 4058292 w 6780944"/>
              <a:gd name="connsiteY121" fmla="*/ 544530 h 1777429"/>
              <a:gd name="connsiteX122" fmla="*/ 4407614 w 6780944"/>
              <a:gd name="connsiteY122" fmla="*/ 554804 h 1777429"/>
              <a:gd name="connsiteX123" fmla="*/ 4582274 w 6780944"/>
              <a:gd name="connsiteY123" fmla="*/ 585627 h 1777429"/>
              <a:gd name="connsiteX124" fmla="*/ 4685016 w 6780944"/>
              <a:gd name="connsiteY124" fmla="*/ 626723 h 1777429"/>
              <a:gd name="connsiteX125" fmla="*/ 4715839 w 6780944"/>
              <a:gd name="connsiteY125" fmla="*/ 636997 h 1777429"/>
              <a:gd name="connsiteX126" fmla="*/ 4808306 w 6780944"/>
              <a:gd name="connsiteY126" fmla="*/ 647272 h 1777429"/>
              <a:gd name="connsiteX127" fmla="*/ 4880225 w 6780944"/>
              <a:gd name="connsiteY127" fmla="*/ 678094 h 1777429"/>
              <a:gd name="connsiteX128" fmla="*/ 4911048 w 6780944"/>
              <a:gd name="connsiteY128" fmla="*/ 698642 h 1777429"/>
              <a:gd name="connsiteX129" fmla="*/ 4972692 w 6780944"/>
              <a:gd name="connsiteY129" fmla="*/ 729465 h 1777429"/>
              <a:gd name="connsiteX130" fmla="*/ 5034337 w 6780944"/>
              <a:gd name="connsiteY130" fmla="*/ 750013 h 1777429"/>
              <a:gd name="connsiteX131" fmla="*/ 5116531 w 6780944"/>
              <a:gd name="connsiteY131" fmla="*/ 791110 h 1777429"/>
              <a:gd name="connsiteX132" fmla="*/ 5219272 w 6780944"/>
              <a:gd name="connsiteY132" fmla="*/ 832206 h 1777429"/>
              <a:gd name="connsiteX133" fmla="*/ 5250095 w 6780944"/>
              <a:gd name="connsiteY133" fmla="*/ 852755 h 1777429"/>
              <a:gd name="connsiteX134" fmla="*/ 5311740 w 6780944"/>
              <a:gd name="connsiteY134" fmla="*/ 873303 h 1777429"/>
              <a:gd name="connsiteX135" fmla="*/ 5393933 w 6780944"/>
              <a:gd name="connsiteY135" fmla="*/ 914400 h 1777429"/>
              <a:gd name="connsiteX136" fmla="*/ 5435030 w 6780944"/>
              <a:gd name="connsiteY136" fmla="*/ 945222 h 1777429"/>
              <a:gd name="connsiteX137" fmla="*/ 5496674 w 6780944"/>
              <a:gd name="connsiteY137" fmla="*/ 986319 h 1777429"/>
              <a:gd name="connsiteX138" fmla="*/ 5568594 w 6780944"/>
              <a:gd name="connsiteY138" fmla="*/ 1037690 h 1777429"/>
              <a:gd name="connsiteX139" fmla="*/ 5589142 w 6780944"/>
              <a:gd name="connsiteY139" fmla="*/ 1068512 h 1777429"/>
              <a:gd name="connsiteX140" fmla="*/ 5619964 w 6780944"/>
              <a:gd name="connsiteY140" fmla="*/ 1078786 h 1777429"/>
              <a:gd name="connsiteX141" fmla="*/ 5661061 w 6780944"/>
              <a:gd name="connsiteY141" fmla="*/ 1109609 h 1777429"/>
              <a:gd name="connsiteX142" fmla="*/ 5712432 w 6780944"/>
              <a:gd name="connsiteY142" fmla="*/ 1140431 h 1777429"/>
              <a:gd name="connsiteX143" fmla="*/ 5743254 w 6780944"/>
              <a:gd name="connsiteY143" fmla="*/ 1171254 h 1777429"/>
              <a:gd name="connsiteX144" fmla="*/ 5876818 w 6780944"/>
              <a:gd name="connsiteY144" fmla="*/ 1222624 h 1777429"/>
              <a:gd name="connsiteX145" fmla="*/ 6000108 w 6780944"/>
              <a:gd name="connsiteY145" fmla="*/ 1284269 h 1777429"/>
              <a:gd name="connsiteX146" fmla="*/ 6061753 w 6780944"/>
              <a:gd name="connsiteY146" fmla="*/ 1304818 h 1777429"/>
              <a:gd name="connsiteX147" fmla="*/ 6133672 w 6780944"/>
              <a:gd name="connsiteY147" fmla="*/ 1335640 h 1777429"/>
              <a:gd name="connsiteX148" fmla="*/ 6185043 w 6780944"/>
              <a:gd name="connsiteY148" fmla="*/ 1356188 h 1777429"/>
              <a:gd name="connsiteX149" fmla="*/ 6287785 w 6780944"/>
              <a:gd name="connsiteY149" fmla="*/ 1376737 h 1777429"/>
              <a:gd name="connsiteX150" fmla="*/ 6318607 w 6780944"/>
              <a:gd name="connsiteY150" fmla="*/ 1397285 h 1777429"/>
              <a:gd name="connsiteX151" fmla="*/ 6349430 w 6780944"/>
              <a:gd name="connsiteY151" fmla="*/ 1407559 h 1777429"/>
              <a:gd name="connsiteX152" fmla="*/ 6493268 w 6780944"/>
              <a:gd name="connsiteY152" fmla="*/ 1438382 h 1777429"/>
              <a:gd name="connsiteX153" fmla="*/ 6657654 w 6780944"/>
              <a:gd name="connsiteY153" fmla="*/ 1428108 h 1777429"/>
              <a:gd name="connsiteX154" fmla="*/ 6688477 w 6780944"/>
              <a:gd name="connsiteY154" fmla="*/ 1376737 h 1777429"/>
              <a:gd name="connsiteX155" fmla="*/ 6698751 w 6780944"/>
              <a:gd name="connsiteY155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29465 w 6780944"/>
              <a:gd name="connsiteY67" fmla="*/ 1150705 h 1777429"/>
              <a:gd name="connsiteX68" fmla="*/ 750014 w 6780944"/>
              <a:gd name="connsiteY68" fmla="*/ 1304818 h 1777429"/>
              <a:gd name="connsiteX69" fmla="*/ 760288 w 6780944"/>
              <a:gd name="connsiteY69" fmla="*/ 1345914 h 1777429"/>
              <a:gd name="connsiteX70" fmla="*/ 780836 w 6780944"/>
              <a:gd name="connsiteY70" fmla="*/ 1551397 h 1777429"/>
              <a:gd name="connsiteX71" fmla="*/ 791110 w 6780944"/>
              <a:gd name="connsiteY71" fmla="*/ 1582220 h 1777429"/>
              <a:gd name="connsiteX72" fmla="*/ 811659 w 6780944"/>
              <a:gd name="connsiteY72" fmla="*/ 1613042 h 1777429"/>
              <a:gd name="connsiteX73" fmla="*/ 852755 w 6780944"/>
              <a:gd name="connsiteY73" fmla="*/ 1695236 h 1777429"/>
              <a:gd name="connsiteX74" fmla="*/ 904126 w 6780944"/>
              <a:gd name="connsiteY74" fmla="*/ 1756881 h 1777429"/>
              <a:gd name="connsiteX75" fmla="*/ 965771 w 6780944"/>
              <a:gd name="connsiteY75" fmla="*/ 1777429 h 1777429"/>
              <a:gd name="connsiteX76" fmla="*/ 1017142 w 6780944"/>
              <a:gd name="connsiteY76" fmla="*/ 1736332 h 1777429"/>
              <a:gd name="connsiteX77" fmla="*/ 1027416 w 6780944"/>
              <a:gd name="connsiteY77" fmla="*/ 1705510 h 1777429"/>
              <a:gd name="connsiteX78" fmla="*/ 1068513 w 6780944"/>
              <a:gd name="connsiteY78" fmla="*/ 1664413 h 1777429"/>
              <a:gd name="connsiteX79" fmla="*/ 1089061 w 6780944"/>
              <a:gd name="connsiteY79" fmla="*/ 1633591 h 1777429"/>
              <a:gd name="connsiteX80" fmla="*/ 1212351 w 6780944"/>
              <a:gd name="connsiteY80" fmla="*/ 1541123 h 1777429"/>
              <a:gd name="connsiteX81" fmla="*/ 1253448 w 6780944"/>
              <a:gd name="connsiteY81" fmla="*/ 1530849 h 1777429"/>
              <a:gd name="connsiteX82" fmla="*/ 1284270 w 6780944"/>
              <a:gd name="connsiteY82" fmla="*/ 1510301 h 1777429"/>
              <a:gd name="connsiteX83" fmla="*/ 1366463 w 6780944"/>
              <a:gd name="connsiteY83" fmla="*/ 1489752 h 1777429"/>
              <a:gd name="connsiteX84" fmla="*/ 1407560 w 6780944"/>
              <a:gd name="connsiteY84" fmla="*/ 1479478 h 1777429"/>
              <a:gd name="connsiteX85" fmla="*/ 1510301 w 6780944"/>
              <a:gd name="connsiteY85" fmla="*/ 1458930 h 1777429"/>
              <a:gd name="connsiteX86" fmla="*/ 1551398 w 6780944"/>
              <a:gd name="connsiteY86" fmla="*/ 1448656 h 1777429"/>
              <a:gd name="connsiteX87" fmla="*/ 1777430 w 6780944"/>
              <a:gd name="connsiteY87" fmla="*/ 1438382 h 1777429"/>
              <a:gd name="connsiteX88" fmla="*/ 1839074 w 6780944"/>
              <a:gd name="connsiteY88" fmla="*/ 1428108 h 1777429"/>
              <a:gd name="connsiteX89" fmla="*/ 1880171 w 6780944"/>
              <a:gd name="connsiteY89" fmla="*/ 1417833 h 1777429"/>
              <a:gd name="connsiteX90" fmla="*/ 2167848 w 6780944"/>
              <a:gd name="connsiteY90" fmla="*/ 1407559 h 1777429"/>
              <a:gd name="connsiteX91" fmla="*/ 2743200 w 6780944"/>
              <a:gd name="connsiteY91" fmla="*/ 1407559 h 1777429"/>
              <a:gd name="connsiteX92" fmla="*/ 2815119 w 6780944"/>
              <a:gd name="connsiteY92" fmla="*/ 1438382 h 1777429"/>
              <a:gd name="connsiteX93" fmla="*/ 2969232 w 6780944"/>
              <a:gd name="connsiteY93" fmla="*/ 1469204 h 1777429"/>
              <a:gd name="connsiteX94" fmla="*/ 3113070 w 6780944"/>
              <a:gd name="connsiteY94" fmla="*/ 1458930 h 1777429"/>
              <a:gd name="connsiteX95" fmla="*/ 3215812 w 6780944"/>
              <a:gd name="connsiteY95" fmla="*/ 1428108 h 1777429"/>
              <a:gd name="connsiteX96" fmla="*/ 3267182 w 6780944"/>
              <a:gd name="connsiteY96" fmla="*/ 1417833 h 1777429"/>
              <a:gd name="connsiteX97" fmla="*/ 3339101 w 6780944"/>
              <a:gd name="connsiteY97" fmla="*/ 1356188 h 1777429"/>
              <a:gd name="connsiteX98" fmla="*/ 3411021 w 6780944"/>
              <a:gd name="connsiteY98" fmla="*/ 1315092 h 1777429"/>
              <a:gd name="connsiteX99" fmla="*/ 3441843 w 6780944"/>
              <a:gd name="connsiteY99" fmla="*/ 1284269 h 1777429"/>
              <a:gd name="connsiteX100" fmla="*/ 3482940 w 6780944"/>
              <a:gd name="connsiteY100" fmla="*/ 1253447 h 1777429"/>
              <a:gd name="connsiteX101" fmla="*/ 3544585 w 6780944"/>
              <a:gd name="connsiteY101" fmla="*/ 1232899 h 1777429"/>
              <a:gd name="connsiteX102" fmla="*/ 3647326 w 6780944"/>
              <a:gd name="connsiteY102" fmla="*/ 1202076 h 1777429"/>
              <a:gd name="connsiteX103" fmla="*/ 3708971 w 6780944"/>
              <a:gd name="connsiteY103" fmla="*/ 1181528 h 1777429"/>
              <a:gd name="connsiteX104" fmla="*/ 3801439 w 6780944"/>
              <a:gd name="connsiteY104" fmla="*/ 1160979 h 1777429"/>
              <a:gd name="connsiteX105" fmla="*/ 3832261 w 6780944"/>
              <a:gd name="connsiteY105" fmla="*/ 1150705 h 1777429"/>
              <a:gd name="connsiteX106" fmla="*/ 3965825 w 6780944"/>
              <a:gd name="connsiteY106" fmla="*/ 1130157 h 1777429"/>
              <a:gd name="connsiteX107" fmla="*/ 4017196 w 6780944"/>
              <a:gd name="connsiteY107" fmla="*/ 1119883 h 1777429"/>
              <a:gd name="connsiteX108" fmla="*/ 4048018 w 6780944"/>
              <a:gd name="connsiteY108" fmla="*/ 1099335 h 1777429"/>
              <a:gd name="connsiteX109" fmla="*/ 4068567 w 6780944"/>
              <a:gd name="connsiteY109" fmla="*/ 1037690 h 1777429"/>
              <a:gd name="connsiteX110" fmla="*/ 4058292 w 6780944"/>
              <a:gd name="connsiteY110" fmla="*/ 914400 h 1777429"/>
              <a:gd name="connsiteX111" fmla="*/ 3986373 w 6780944"/>
              <a:gd name="connsiteY111" fmla="*/ 873303 h 1777429"/>
              <a:gd name="connsiteX112" fmla="*/ 3924728 w 6780944"/>
              <a:gd name="connsiteY112" fmla="*/ 852755 h 1777429"/>
              <a:gd name="connsiteX113" fmla="*/ 3893906 w 6780944"/>
              <a:gd name="connsiteY113" fmla="*/ 842481 h 1777429"/>
              <a:gd name="connsiteX114" fmla="*/ 3791164 w 6780944"/>
              <a:gd name="connsiteY114" fmla="*/ 832206 h 1777429"/>
              <a:gd name="connsiteX115" fmla="*/ 3698697 w 6780944"/>
              <a:gd name="connsiteY115" fmla="*/ 780836 h 1777429"/>
              <a:gd name="connsiteX116" fmla="*/ 3637052 w 6780944"/>
              <a:gd name="connsiteY116" fmla="*/ 708917 h 1777429"/>
              <a:gd name="connsiteX117" fmla="*/ 3667874 w 6780944"/>
              <a:gd name="connsiteY117" fmla="*/ 595901 h 1777429"/>
              <a:gd name="connsiteX118" fmla="*/ 3729519 w 6780944"/>
              <a:gd name="connsiteY118" fmla="*/ 575352 h 1777429"/>
              <a:gd name="connsiteX119" fmla="*/ 3863083 w 6780944"/>
              <a:gd name="connsiteY119" fmla="*/ 554804 h 1777429"/>
              <a:gd name="connsiteX120" fmla="*/ 4058292 w 6780944"/>
              <a:gd name="connsiteY120" fmla="*/ 544530 h 1777429"/>
              <a:gd name="connsiteX121" fmla="*/ 4407614 w 6780944"/>
              <a:gd name="connsiteY121" fmla="*/ 554804 h 1777429"/>
              <a:gd name="connsiteX122" fmla="*/ 4582274 w 6780944"/>
              <a:gd name="connsiteY122" fmla="*/ 585627 h 1777429"/>
              <a:gd name="connsiteX123" fmla="*/ 4685016 w 6780944"/>
              <a:gd name="connsiteY123" fmla="*/ 626723 h 1777429"/>
              <a:gd name="connsiteX124" fmla="*/ 4715839 w 6780944"/>
              <a:gd name="connsiteY124" fmla="*/ 636997 h 1777429"/>
              <a:gd name="connsiteX125" fmla="*/ 4808306 w 6780944"/>
              <a:gd name="connsiteY125" fmla="*/ 647272 h 1777429"/>
              <a:gd name="connsiteX126" fmla="*/ 4880225 w 6780944"/>
              <a:gd name="connsiteY126" fmla="*/ 678094 h 1777429"/>
              <a:gd name="connsiteX127" fmla="*/ 4911048 w 6780944"/>
              <a:gd name="connsiteY127" fmla="*/ 698642 h 1777429"/>
              <a:gd name="connsiteX128" fmla="*/ 4972692 w 6780944"/>
              <a:gd name="connsiteY128" fmla="*/ 729465 h 1777429"/>
              <a:gd name="connsiteX129" fmla="*/ 5034337 w 6780944"/>
              <a:gd name="connsiteY129" fmla="*/ 750013 h 1777429"/>
              <a:gd name="connsiteX130" fmla="*/ 5116531 w 6780944"/>
              <a:gd name="connsiteY130" fmla="*/ 791110 h 1777429"/>
              <a:gd name="connsiteX131" fmla="*/ 5219272 w 6780944"/>
              <a:gd name="connsiteY131" fmla="*/ 832206 h 1777429"/>
              <a:gd name="connsiteX132" fmla="*/ 5250095 w 6780944"/>
              <a:gd name="connsiteY132" fmla="*/ 852755 h 1777429"/>
              <a:gd name="connsiteX133" fmla="*/ 5311740 w 6780944"/>
              <a:gd name="connsiteY133" fmla="*/ 873303 h 1777429"/>
              <a:gd name="connsiteX134" fmla="*/ 5393933 w 6780944"/>
              <a:gd name="connsiteY134" fmla="*/ 914400 h 1777429"/>
              <a:gd name="connsiteX135" fmla="*/ 5435030 w 6780944"/>
              <a:gd name="connsiteY135" fmla="*/ 945222 h 1777429"/>
              <a:gd name="connsiteX136" fmla="*/ 5496674 w 6780944"/>
              <a:gd name="connsiteY136" fmla="*/ 986319 h 1777429"/>
              <a:gd name="connsiteX137" fmla="*/ 5568594 w 6780944"/>
              <a:gd name="connsiteY137" fmla="*/ 1037690 h 1777429"/>
              <a:gd name="connsiteX138" fmla="*/ 5589142 w 6780944"/>
              <a:gd name="connsiteY138" fmla="*/ 1068512 h 1777429"/>
              <a:gd name="connsiteX139" fmla="*/ 5619964 w 6780944"/>
              <a:gd name="connsiteY139" fmla="*/ 1078786 h 1777429"/>
              <a:gd name="connsiteX140" fmla="*/ 5661061 w 6780944"/>
              <a:gd name="connsiteY140" fmla="*/ 1109609 h 1777429"/>
              <a:gd name="connsiteX141" fmla="*/ 5712432 w 6780944"/>
              <a:gd name="connsiteY141" fmla="*/ 1140431 h 1777429"/>
              <a:gd name="connsiteX142" fmla="*/ 5743254 w 6780944"/>
              <a:gd name="connsiteY142" fmla="*/ 1171254 h 1777429"/>
              <a:gd name="connsiteX143" fmla="*/ 5876818 w 6780944"/>
              <a:gd name="connsiteY143" fmla="*/ 1222624 h 1777429"/>
              <a:gd name="connsiteX144" fmla="*/ 6000108 w 6780944"/>
              <a:gd name="connsiteY144" fmla="*/ 1284269 h 1777429"/>
              <a:gd name="connsiteX145" fmla="*/ 6061753 w 6780944"/>
              <a:gd name="connsiteY145" fmla="*/ 1304818 h 1777429"/>
              <a:gd name="connsiteX146" fmla="*/ 6133672 w 6780944"/>
              <a:gd name="connsiteY146" fmla="*/ 1335640 h 1777429"/>
              <a:gd name="connsiteX147" fmla="*/ 6185043 w 6780944"/>
              <a:gd name="connsiteY147" fmla="*/ 1356188 h 1777429"/>
              <a:gd name="connsiteX148" fmla="*/ 6287785 w 6780944"/>
              <a:gd name="connsiteY148" fmla="*/ 1376737 h 1777429"/>
              <a:gd name="connsiteX149" fmla="*/ 6318607 w 6780944"/>
              <a:gd name="connsiteY149" fmla="*/ 1397285 h 1777429"/>
              <a:gd name="connsiteX150" fmla="*/ 6349430 w 6780944"/>
              <a:gd name="connsiteY150" fmla="*/ 1407559 h 1777429"/>
              <a:gd name="connsiteX151" fmla="*/ 6493268 w 6780944"/>
              <a:gd name="connsiteY151" fmla="*/ 1438382 h 1777429"/>
              <a:gd name="connsiteX152" fmla="*/ 6657654 w 6780944"/>
              <a:gd name="connsiteY152" fmla="*/ 1428108 h 1777429"/>
              <a:gd name="connsiteX153" fmla="*/ 6688477 w 6780944"/>
              <a:gd name="connsiteY153" fmla="*/ 1376737 h 1777429"/>
              <a:gd name="connsiteX154" fmla="*/ 6698751 w 6780944"/>
              <a:gd name="connsiteY154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60288 w 6780944"/>
              <a:gd name="connsiteY68" fmla="*/ 1345914 h 1777429"/>
              <a:gd name="connsiteX69" fmla="*/ 780836 w 6780944"/>
              <a:gd name="connsiteY69" fmla="*/ 1551397 h 1777429"/>
              <a:gd name="connsiteX70" fmla="*/ 791110 w 6780944"/>
              <a:gd name="connsiteY70" fmla="*/ 1582220 h 1777429"/>
              <a:gd name="connsiteX71" fmla="*/ 811659 w 6780944"/>
              <a:gd name="connsiteY71" fmla="*/ 1613042 h 1777429"/>
              <a:gd name="connsiteX72" fmla="*/ 852755 w 6780944"/>
              <a:gd name="connsiteY72" fmla="*/ 1695236 h 1777429"/>
              <a:gd name="connsiteX73" fmla="*/ 904126 w 6780944"/>
              <a:gd name="connsiteY73" fmla="*/ 1756881 h 1777429"/>
              <a:gd name="connsiteX74" fmla="*/ 965771 w 6780944"/>
              <a:gd name="connsiteY74" fmla="*/ 1777429 h 1777429"/>
              <a:gd name="connsiteX75" fmla="*/ 1017142 w 6780944"/>
              <a:gd name="connsiteY75" fmla="*/ 1736332 h 1777429"/>
              <a:gd name="connsiteX76" fmla="*/ 1027416 w 6780944"/>
              <a:gd name="connsiteY76" fmla="*/ 1705510 h 1777429"/>
              <a:gd name="connsiteX77" fmla="*/ 1068513 w 6780944"/>
              <a:gd name="connsiteY77" fmla="*/ 1664413 h 1777429"/>
              <a:gd name="connsiteX78" fmla="*/ 1089061 w 6780944"/>
              <a:gd name="connsiteY78" fmla="*/ 1633591 h 1777429"/>
              <a:gd name="connsiteX79" fmla="*/ 1212351 w 6780944"/>
              <a:gd name="connsiteY79" fmla="*/ 1541123 h 1777429"/>
              <a:gd name="connsiteX80" fmla="*/ 1253448 w 6780944"/>
              <a:gd name="connsiteY80" fmla="*/ 1530849 h 1777429"/>
              <a:gd name="connsiteX81" fmla="*/ 1284270 w 6780944"/>
              <a:gd name="connsiteY81" fmla="*/ 1510301 h 1777429"/>
              <a:gd name="connsiteX82" fmla="*/ 1366463 w 6780944"/>
              <a:gd name="connsiteY82" fmla="*/ 1489752 h 1777429"/>
              <a:gd name="connsiteX83" fmla="*/ 1407560 w 6780944"/>
              <a:gd name="connsiteY83" fmla="*/ 1479478 h 1777429"/>
              <a:gd name="connsiteX84" fmla="*/ 1510301 w 6780944"/>
              <a:gd name="connsiteY84" fmla="*/ 1458930 h 1777429"/>
              <a:gd name="connsiteX85" fmla="*/ 1551398 w 6780944"/>
              <a:gd name="connsiteY85" fmla="*/ 1448656 h 1777429"/>
              <a:gd name="connsiteX86" fmla="*/ 1777430 w 6780944"/>
              <a:gd name="connsiteY86" fmla="*/ 1438382 h 1777429"/>
              <a:gd name="connsiteX87" fmla="*/ 1839074 w 6780944"/>
              <a:gd name="connsiteY87" fmla="*/ 1428108 h 1777429"/>
              <a:gd name="connsiteX88" fmla="*/ 1880171 w 6780944"/>
              <a:gd name="connsiteY88" fmla="*/ 1417833 h 1777429"/>
              <a:gd name="connsiteX89" fmla="*/ 2167848 w 6780944"/>
              <a:gd name="connsiteY89" fmla="*/ 1407559 h 1777429"/>
              <a:gd name="connsiteX90" fmla="*/ 2743200 w 6780944"/>
              <a:gd name="connsiteY90" fmla="*/ 1407559 h 1777429"/>
              <a:gd name="connsiteX91" fmla="*/ 2815119 w 6780944"/>
              <a:gd name="connsiteY91" fmla="*/ 1438382 h 1777429"/>
              <a:gd name="connsiteX92" fmla="*/ 2969232 w 6780944"/>
              <a:gd name="connsiteY92" fmla="*/ 1469204 h 1777429"/>
              <a:gd name="connsiteX93" fmla="*/ 3113070 w 6780944"/>
              <a:gd name="connsiteY93" fmla="*/ 1458930 h 1777429"/>
              <a:gd name="connsiteX94" fmla="*/ 3215812 w 6780944"/>
              <a:gd name="connsiteY94" fmla="*/ 1428108 h 1777429"/>
              <a:gd name="connsiteX95" fmla="*/ 3267182 w 6780944"/>
              <a:gd name="connsiteY95" fmla="*/ 1417833 h 1777429"/>
              <a:gd name="connsiteX96" fmla="*/ 3339101 w 6780944"/>
              <a:gd name="connsiteY96" fmla="*/ 1356188 h 1777429"/>
              <a:gd name="connsiteX97" fmla="*/ 3411021 w 6780944"/>
              <a:gd name="connsiteY97" fmla="*/ 1315092 h 1777429"/>
              <a:gd name="connsiteX98" fmla="*/ 3441843 w 6780944"/>
              <a:gd name="connsiteY98" fmla="*/ 1284269 h 1777429"/>
              <a:gd name="connsiteX99" fmla="*/ 3482940 w 6780944"/>
              <a:gd name="connsiteY99" fmla="*/ 1253447 h 1777429"/>
              <a:gd name="connsiteX100" fmla="*/ 3544585 w 6780944"/>
              <a:gd name="connsiteY100" fmla="*/ 1232899 h 1777429"/>
              <a:gd name="connsiteX101" fmla="*/ 3647326 w 6780944"/>
              <a:gd name="connsiteY101" fmla="*/ 1202076 h 1777429"/>
              <a:gd name="connsiteX102" fmla="*/ 3708971 w 6780944"/>
              <a:gd name="connsiteY102" fmla="*/ 1181528 h 1777429"/>
              <a:gd name="connsiteX103" fmla="*/ 3801439 w 6780944"/>
              <a:gd name="connsiteY103" fmla="*/ 1160979 h 1777429"/>
              <a:gd name="connsiteX104" fmla="*/ 3832261 w 6780944"/>
              <a:gd name="connsiteY104" fmla="*/ 1150705 h 1777429"/>
              <a:gd name="connsiteX105" fmla="*/ 3965825 w 6780944"/>
              <a:gd name="connsiteY105" fmla="*/ 1130157 h 1777429"/>
              <a:gd name="connsiteX106" fmla="*/ 4017196 w 6780944"/>
              <a:gd name="connsiteY106" fmla="*/ 1119883 h 1777429"/>
              <a:gd name="connsiteX107" fmla="*/ 4048018 w 6780944"/>
              <a:gd name="connsiteY107" fmla="*/ 1099335 h 1777429"/>
              <a:gd name="connsiteX108" fmla="*/ 4068567 w 6780944"/>
              <a:gd name="connsiteY108" fmla="*/ 1037690 h 1777429"/>
              <a:gd name="connsiteX109" fmla="*/ 4058292 w 6780944"/>
              <a:gd name="connsiteY109" fmla="*/ 914400 h 1777429"/>
              <a:gd name="connsiteX110" fmla="*/ 3986373 w 6780944"/>
              <a:gd name="connsiteY110" fmla="*/ 873303 h 1777429"/>
              <a:gd name="connsiteX111" fmla="*/ 3924728 w 6780944"/>
              <a:gd name="connsiteY111" fmla="*/ 852755 h 1777429"/>
              <a:gd name="connsiteX112" fmla="*/ 3893906 w 6780944"/>
              <a:gd name="connsiteY112" fmla="*/ 842481 h 1777429"/>
              <a:gd name="connsiteX113" fmla="*/ 3791164 w 6780944"/>
              <a:gd name="connsiteY113" fmla="*/ 832206 h 1777429"/>
              <a:gd name="connsiteX114" fmla="*/ 3698697 w 6780944"/>
              <a:gd name="connsiteY114" fmla="*/ 780836 h 1777429"/>
              <a:gd name="connsiteX115" fmla="*/ 3637052 w 6780944"/>
              <a:gd name="connsiteY115" fmla="*/ 708917 h 1777429"/>
              <a:gd name="connsiteX116" fmla="*/ 3667874 w 6780944"/>
              <a:gd name="connsiteY116" fmla="*/ 595901 h 1777429"/>
              <a:gd name="connsiteX117" fmla="*/ 3729519 w 6780944"/>
              <a:gd name="connsiteY117" fmla="*/ 575352 h 1777429"/>
              <a:gd name="connsiteX118" fmla="*/ 3863083 w 6780944"/>
              <a:gd name="connsiteY118" fmla="*/ 554804 h 1777429"/>
              <a:gd name="connsiteX119" fmla="*/ 4058292 w 6780944"/>
              <a:gd name="connsiteY119" fmla="*/ 544530 h 1777429"/>
              <a:gd name="connsiteX120" fmla="*/ 4407614 w 6780944"/>
              <a:gd name="connsiteY120" fmla="*/ 554804 h 1777429"/>
              <a:gd name="connsiteX121" fmla="*/ 4582274 w 6780944"/>
              <a:gd name="connsiteY121" fmla="*/ 585627 h 1777429"/>
              <a:gd name="connsiteX122" fmla="*/ 4685016 w 6780944"/>
              <a:gd name="connsiteY122" fmla="*/ 626723 h 1777429"/>
              <a:gd name="connsiteX123" fmla="*/ 4715839 w 6780944"/>
              <a:gd name="connsiteY123" fmla="*/ 636997 h 1777429"/>
              <a:gd name="connsiteX124" fmla="*/ 4808306 w 6780944"/>
              <a:gd name="connsiteY124" fmla="*/ 647272 h 1777429"/>
              <a:gd name="connsiteX125" fmla="*/ 4880225 w 6780944"/>
              <a:gd name="connsiteY125" fmla="*/ 678094 h 1777429"/>
              <a:gd name="connsiteX126" fmla="*/ 4911048 w 6780944"/>
              <a:gd name="connsiteY126" fmla="*/ 698642 h 1777429"/>
              <a:gd name="connsiteX127" fmla="*/ 4972692 w 6780944"/>
              <a:gd name="connsiteY127" fmla="*/ 729465 h 1777429"/>
              <a:gd name="connsiteX128" fmla="*/ 5034337 w 6780944"/>
              <a:gd name="connsiteY128" fmla="*/ 750013 h 1777429"/>
              <a:gd name="connsiteX129" fmla="*/ 5116531 w 6780944"/>
              <a:gd name="connsiteY129" fmla="*/ 791110 h 1777429"/>
              <a:gd name="connsiteX130" fmla="*/ 5219272 w 6780944"/>
              <a:gd name="connsiteY130" fmla="*/ 832206 h 1777429"/>
              <a:gd name="connsiteX131" fmla="*/ 5250095 w 6780944"/>
              <a:gd name="connsiteY131" fmla="*/ 852755 h 1777429"/>
              <a:gd name="connsiteX132" fmla="*/ 5311740 w 6780944"/>
              <a:gd name="connsiteY132" fmla="*/ 873303 h 1777429"/>
              <a:gd name="connsiteX133" fmla="*/ 5393933 w 6780944"/>
              <a:gd name="connsiteY133" fmla="*/ 914400 h 1777429"/>
              <a:gd name="connsiteX134" fmla="*/ 5435030 w 6780944"/>
              <a:gd name="connsiteY134" fmla="*/ 945222 h 1777429"/>
              <a:gd name="connsiteX135" fmla="*/ 5496674 w 6780944"/>
              <a:gd name="connsiteY135" fmla="*/ 986319 h 1777429"/>
              <a:gd name="connsiteX136" fmla="*/ 5568594 w 6780944"/>
              <a:gd name="connsiteY136" fmla="*/ 1037690 h 1777429"/>
              <a:gd name="connsiteX137" fmla="*/ 5589142 w 6780944"/>
              <a:gd name="connsiteY137" fmla="*/ 1068512 h 1777429"/>
              <a:gd name="connsiteX138" fmla="*/ 5619964 w 6780944"/>
              <a:gd name="connsiteY138" fmla="*/ 1078786 h 1777429"/>
              <a:gd name="connsiteX139" fmla="*/ 5661061 w 6780944"/>
              <a:gd name="connsiteY139" fmla="*/ 1109609 h 1777429"/>
              <a:gd name="connsiteX140" fmla="*/ 5712432 w 6780944"/>
              <a:gd name="connsiteY140" fmla="*/ 1140431 h 1777429"/>
              <a:gd name="connsiteX141" fmla="*/ 5743254 w 6780944"/>
              <a:gd name="connsiteY141" fmla="*/ 1171254 h 1777429"/>
              <a:gd name="connsiteX142" fmla="*/ 5876818 w 6780944"/>
              <a:gd name="connsiteY142" fmla="*/ 1222624 h 1777429"/>
              <a:gd name="connsiteX143" fmla="*/ 6000108 w 6780944"/>
              <a:gd name="connsiteY143" fmla="*/ 1284269 h 1777429"/>
              <a:gd name="connsiteX144" fmla="*/ 6061753 w 6780944"/>
              <a:gd name="connsiteY144" fmla="*/ 1304818 h 1777429"/>
              <a:gd name="connsiteX145" fmla="*/ 6133672 w 6780944"/>
              <a:gd name="connsiteY145" fmla="*/ 1335640 h 1777429"/>
              <a:gd name="connsiteX146" fmla="*/ 6185043 w 6780944"/>
              <a:gd name="connsiteY146" fmla="*/ 1356188 h 1777429"/>
              <a:gd name="connsiteX147" fmla="*/ 6287785 w 6780944"/>
              <a:gd name="connsiteY147" fmla="*/ 1376737 h 1777429"/>
              <a:gd name="connsiteX148" fmla="*/ 6318607 w 6780944"/>
              <a:gd name="connsiteY148" fmla="*/ 1397285 h 1777429"/>
              <a:gd name="connsiteX149" fmla="*/ 6349430 w 6780944"/>
              <a:gd name="connsiteY149" fmla="*/ 1407559 h 1777429"/>
              <a:gd name="connsiteX150" fmla="*/ 6493268 w 6780944"/>
              <a:gd name="connsiteY150" fmla="*/ 1438382 h 1777429"/>
              <a:gd name="connsiteX151" fmla="*/ 6657654 w 6780944"/>
              <a:gd name="connsiteY151" fmla="*/ 1428108 h 1777429"/>
              <a:gd name="connsiteX152" fmla="*/ 6688477 w 6780944"/>
              <a:gd name="connsiteY152" fmla="*/ 1376737 h 1777429"/>
              <a:gd name="connsiteX153" fmla="*/ 6698751 w 6780944"/>
              <a:gd name="connsiteY153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80836 w 6780944"/>
              <a:gd name="connsiteY68" fmla="*/ 1551397 h 1777429"/>
              <a:gd name="connsiteX69" fmla="*/ 791110 w 6780944"/>
              <a:gd name="connsiteY69" fmla="*/ 1582220 h 1777429"/>
              <a:gd name="connsiteX70" fmla="*/ 811659 w 6780944"/>
              <a:gd name="connsiteY70" fmla="*/ 1613042 h 1777429"/>
              <a:gd name="connsiteX71" fmla="*/ 852755 w 6780944"/>
              <a:gd name="connsiteY71" fmla="*/ 1695236 h 1777429"/>
              <a:gd name="connsiteX72" fmla="*/ 904126 w 6780944"/>
              <a:gd name="connsiteY72" fmla="*/ 1756881 h 1777429"/>
              <a:gd name="connsiteX73" fmla="*/ 965771 w 6780944"/>
              <a:gd name="connsiteY73" fmla="*/ 1777429 h 1777429"/>
              <a:gd name="connsiteX74" fmla="*/ 1017142 w 6780944"/>
              <a:gd name="connsiteY74" fmla="*/ 1736332 h 1777429"/>
              <a:gd name="connsiteX75" fmla="*/ 1027416 w 6780944"/>
              <a:gd name="connsiteY75" fmla="*/ 1705510 h 1777429"/>
              <a:gd name="connsiteX76" fmla="*/ 1068513 w 6780944"/>
              <a:gd name="connsiteY76" fmla="*/ 1664413 h 1777429"/>
              <a:gd name="connsiteX77" fmla="*/ 1089061 w 6780944"/>
              <a:gd name="connsiteY77" fmla="*/ 1633591 h 1777429"/>
              <a:gd name="connsiteX78" fmla="*/ 1212351 w 6780944"/>
              <a:gd name="connsiteY78" fmla="*/ 1541123 h 1777429"/>
              <a:gd name="connsiteX79" fmla="*/ 1253448 w 6780944"/>
              <a:gd name="connsiteY79" fmla="*/ 1530849 h 1777429"/>
              <a:gd name="connsiteX80" fmla="*/ 1284270 w 6780944"/>
              <a:gd name="connsiteY80" fmla="*/ 1510301 h 1777429"/>
              <a:gd name="connsiteX81" fmla="*/ 1366463 w 6780944"/>
              <a:gd name="connsiteY81" fmla="*/ 1489752 h 1777429"/>
              <a:gd name="connsiteX82" fmla="*/ 1407560 w 6780944"/>
              <a:gd name="connsiteY82" fmla="*/ 1479478 h 1777429"/>
              <a:gd name="connsiteX83" fmla="*/ 1510301 w 6780944"/>
              <a:gd name="connsiteY83" fmla="*/ 1458930 h 1777429"/>
              <a:gd name="connsiteX84" fmla="*/ 1551398 w 6780944"/>
              <a:gd name="connsiteY84" fmla="*/ 1448656 h 1777429"/>
              <a:gd name="connsiteX85" fmla="*/ 1777430 w 6780944"/>
              <a:gd name="connsiteY85" fmla="*/ 1438382 h 1777429"/>
              <a:gd name="connsiteX86" fmla="*/ 1839074 w 6780944"/>
              <a:gd name="connsiteY86" fmla="*/ 1428108 h 1777429"/>
              <a:gd name="connsiteX87" fmla="*/ 1880171 w 6780944"/>
              <a:gd name="connsiteY87" fmla="*/ 1417833 h 1777429"/>
              <a:gd name="connsiteX88" fmla="*/ 2167848 w 6780944"/>
              <a:gd name="connsiteY88" fmla="*/ 1407559 h 1777429"/>
              <a:gd name="connsiteX89" fmla="*/ 2743200 w 6780944"/>
              <a:gd name="connsiteY89" fmla="*/ 1407559 h 1777429"/>
              <a:gd name="connsiteX90" fmla="*/ 2815119 w 6780944"/>
              <a:gd name="connsiteY90" fmla="*/ 1438382 h 1777429"/>
              <a:gd name="connsiteX91" fmla="*/ 2969232 w 6780944"/>
              <a:gd name="connsiteY91" fmla="*/ 1469204 h 1777429"/>
              <a:gd name="connsiteX92" fmla="*/ 3113070 w 6780944"/>
              <a:gd name="connsiteY92" fmla="*/ 1458930 h 1777429"/>
              <a:gd name="connsiteX93" fmla="*/ 3215812 w 6780944"/>
              <a:gd name="connsiteY93" fmla="*/ 1428108 h 1777429"/>
              <a:gd name="connsiteX94" fmla="*/ 3267182 w 6780944"/>
              <a:gd name="connsiteY94" fmla="*/ 1417833 h 1777429"/>
              <a:gd name="connsiteX95" fmla="*/ 3339101 w 6780944"/>
              <a:gd name="connsiteY95" fmla="*/ 1356188 h 1777429"/>
              <a:gd name="connsiteX96" fmla="*/ 3411021 w 6780944"/>
              <a:gd name="connsiteY96" fmla="*/ 1315092 h 1777429"/>
              <a:gd name="connsiteX97" fmla="*/ 3441843 w 6780944"/>
              <a:gd name="connsiteY97" fmla="*/ 1284269 h 1777429"/>
              <a:gd name="connsiteX98" fmla="*/ 3482940 w 6780944"/>
              <a:gd name="connsiteY98" fmla="*/ 1253447 h 1777429"/>
              <a:gd name="connsiteX99" fmla="*/ 3544585 w 6780944"/>
              <a:gd name="connsiteY99" fmla="*/ 1232899 h 1777429"/>
              <a:gd name="connsiteX100" fmla="*/ 3647326 w 6780944"/>
              <a:gd name="connsiteY100" fmla="*/ 1202076 h 1777429"/>
              <a:gd name="connsiteX101" fmla="*/ 3708971 w 6780944"/>
              <a:gd name="connsiteY101" fmla="*/ 1181528 h 1777429"/>
              <a:gd name="connsiteX102" fmla="*/ 3801439 w 6780944"/>
              <a:gd name="connsiteY102" fmla="*/ 1160979 h 1777429"/>
              <a:gd name="connsiteX103" fmla="*/ 3832261 w 6780944"/>
              <a:gd name="connsiteY103" fmla="*/ 1150705 h 1777429"/>
              <a:gd name="connsiteX104" fmla="*/ 3965825 w 6780944"/>
              <a:gd name="connsiteY104" fmla="*/ 1130157 h 1777429"/>
              <a:gd name="connsiteX105" fmla="*/ 4017196 w 6780944"/>
              <a:gd name="connsiteY105" fmla="*/ 1119883 h 1777429"/>
              <a:gd name="connsiteX106" fmla="*/ 4048018 w 6780944"/>
              <a:gd name="connsiteY106" fmla="*/ 1099335 h 1777429"/>
              <a:gd name="connsiteX107" fmla="*/ 4068567 w 6780944"/>
              <a:gd name="connsiteY107" fmla="*/ 1037690 h 1777429"/>
              <a:gd name="connsiteX108" fmla="*/ 4058292 w 6780944"/>
              <a:gd name="connsiteY108" fmla="*/ 914400 h 1777429"/>
              <a:gd name="connsiteX109" fmla="*/ 3986373 w 6780944"/>
              <a:gd name="connsiteY109" fmla="*/ 873303 h 1777429"/>
              <a:gd name="connsiteX110" fmla="*/ 3924728 w 6780944"/>
              <a:gd name="connsiteY110" fmla="*/ 852755 h 1777429"/>
              <a:gd name="connsiteX111" fmla="*/ 3893906 w 6780944"/>
              <a:gd name="connsiteY111" fmla="*/ 842481 h 1777429"/>
              <a:gd name="connsiteX112" fmla="*/ 3791164 w 6780944"/>
              <a:gd name="connsiteY112" fmla="*/ 832206 h 1777429"/>
              <a:gd name="connsiteX113" fmla="*/ 3698697 w 6780944"/>
              <a:gd name="connsiteY113" fmla="*/ 780836 h 1777429"/>
              <a:gd name="connsiteX114" fmla="*/ 3637052 w 6780944"/>
              <a:gd name="connsiteY114" fmla="*/ 708917 h 1777429"/>
              <a:gd name="connsiteX115" fmla="*/ 3667874 w 6780944"/>
              <a:gd name="connsiteY115" fmla="*/ 595901 h 1777429"/>
              <a:gd name="connsiteX116" fmla="*/ 3729519 w 6780944"/>
              <a:gd name="connsiteY116" fmla="*/ 575352 h 1777429"/>
              <a:gd name="connsiteX117" fmla="*/ 3863083 w 6780944"/>
              <a:gd name="connsiteY117" fmla="*/ 554804 h 1777429"/>
              <a:gd name="connsiteX118" fmla="*/ 4058292 w 6780944"/>
              <a:gd name="connsiteY118" fmla="*/ 544530 h 1777429"/>
              <a:gd name="connsiteX119" fmla="*/ 4407614 w 6780944"/>
              <a:gd name="connsiteY119" fmla="*/ 554804 h 1777429"/>
              <a:gd name="connsiteX120" fmla="*/ 4582274 w 6780944"/>
              <a:gd name="connsiteY120" fmla="*/ 585627 h 1777429"/>
              <a:gd name="connsiteX121" fmla="*/ 4685016 w 6780944"/>
              <a:gd name="connsiteY121" fmla="*/ 626723 h 1777429"/>
              <a:gd name="connsiteX122" fmla="*/ 4715839 w 6780944"/>
              <a:gd name="connsiteY122" fmla="*/ 636997 h 1777429"/>
              <a:gd name="connsiteX123" fmla="*/ 4808306 w 6780944"/>
              <a:gd name="connsiteY123" fmla="*/ 647272 h 1777429"/>
              <a:gd name="connsiteX124" fmla="*/ 4880225 w 6780944"/>
              <a:gd name="connsiteY124" fmla="*/ 678094 h 1777429"/>
              <a:gd name="connsiteX125" fmla="*/ 4911048 w 6780944"/>
              <a:gd name="connsiteY125" fmla="*/ 698642 h 1777429"/>
              <a:gd name="connsiteX126" fmla="*/ 4972692 w 6780944"/>
              <a:gd name="connsiteY126" fmla="*/ 729465 h 1777429"/>
              <a:gd name="connsiteX127" fmla="*/ 5034337 w 6780944"/>
              <a:gd name="connsiteY127" fmla="*/ 750013 h 1777429"/>
              <a:gd name="connsiteX128" fmla="*/ 5116531 w 6780944"/>
              <a:gd name="connsiteY128" fmla="*/ 791110 h 1777429"/>
              <a:gd name="connsiteX129" fmla="*/ 5219272 w 6780944"/>
              <a:gd name="connsiteY129" fmla="*/ 832206 h 1777429"/>
              <a:gd name="connsiteX130" fmla="*/ 5250095 w 6780944"/>
              <a:gd name="connsiteY130" fmla="*/ 852755 h 1777429"/>
              <a:gd name="connsiteX131" fmla="*/ 5311740 w 6780944"/>
              <a:gd name="connsiteY131" fmla="*/ 873303 h 1777429"/>
              <a:gd name="connsiteX132" fmla="*/ 5393933 w 6780944"/>
              <a:gd name="connsiteY132" fmla="*/ 914400 h 1777429"/>
              <a:gd name="connsiteX133" fmla="*/ 5435030 w 6780944"/>
              <a:gd name="connsiteY133" fmla="*/ 945222 h 1777429"/>
              <a:gd name="connsiteX134" fmla="*/ 5496674 w 6780944"/>
              <a:gd name="connsiteY134" fmla="*/ 986319 h 1777429"/>
              <a:gd name="connsiteX135" fmla="*/ 5568594 w 6780944"/>
              <a:gd name="connsiteY135" fmla="*/ 1037690 h 1777429"/>
              <a:gd name="connsiteX136" fmla="*/ 5589142 w 6780944"/>
              <a:gd name="connsiteY136" fmla="*/ 1068512 h 1777429"/>
              <a:gd name="connsiteX137" fmla="*/ 5619964 w 6780944"/>
              <a:gd name="connsiteY137" fmla="*/ 1078786 h 1777429"/>
              <a:gd name="connsiteX138" fmla="*/ 5661061 w 6780944"/>
              <a:gd name="connsiteY138" fmla="*/ 1109609 h 1777429"/>
              <a:gd name="connsiteX139" fmla="*/ 5712432 w 6780944"/>
              <a:gd name="connsiteY139" fmla="*/ 1140431 h 1777429"/>
              <a:gd name="connsiteX140" fmla="*/ 5743254 w 6780944"/>
              <a:gd name="connsiteY140" fmla="*/ 1171254 h 1777429"/>
              <a:gd name="connsiteX141" fmla="*/ 5876818 w 6780944"/>
              <a:gd name="connsiteY141" fmla="*/ 1222624 h 1777429"/>
              <a:gd name="connsiteX142" fmla="*/ 6000108 w 6780944"/>
              <a:gd name="connsiteY142" fmla="*/ 1284269 h 1777429"/>
              <a:gd name="connsiteX143" fmla="*/ 6061753 w 6780944"/>
              <a:gd name="connsiteY143" fmla="*/ 1304818 h 1777429"/>
              <a:gd name="connsiteX144" fmla="*/ 6133672 w 6780944"/>
              <a:gd name="connsiteY144" fmla="*/ 1335640 h 1777429"/>
              <a:gd name="connsiteX145" fmla="*/ 6185043 w 6780944"/>
              <a:gd name="connsiteY145" fmla="*/ 1356188 h 1777429"/>
              <a:gd name="connsiteX146" fmla="*/ 6287785 w 6780944"/>
              <a:gd name="connsiteY146" fmla="*/ 1376737 h 1777429"/>
              <a:gd name="connsiteX147" fmla="*/ 6318607 w 6780944"/>
              <a:gd name="connsiteY147" fmla="*/ 1397285 h 1777429"/>
              <a:gd name="connsiteX148" fmla="*/ 6349430 w 6780944"/>
              <a:gd name="connsiteY148" fmla="*/ 1407559 h 1777429"/>
              <a:gd name="connsiteX149" fmla="*/ 6493268 w 6780944"/>
              <a:gd name="connsiteY149" fmla="*/ 1438382 h 1777429"/>
              <a:gd name="connsiteX150" fmla="*/ 6657654 w 6780944"/>
              <a:gd name="connsiteY150" fmla="*/ 1428108 h 1777429"/>
              <a:gd name="connsiteX151" fmla="*/ 6688477 w 6780944"/>
              <a:gd name="connsiteY151" fmla="*/ 1376737 h 1777429"/>
              <a:gd name="connsiteX152" fmla="*/ 6698751 w 6780944"/>
              <a:gd name="connsiteY152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80836 w 6780944"/>
              <a:gd name="connsiteY68" fmla="*/ 1551397 h 1777429"/>
              <a:gd name="connsiteX69" fmla="*/ 791110 w 6780944"/>
              <a:gd name="connsiteY69" fmla="*/ 1582220 h 1777429"/>
              <a:gd name="connsiteX70" fmla="*/ 852755 w 6780944"/>
              <a:gd name="connsiteY70" fmla="*/ 1695236 h 1777429"/>
              <a:gd name="connsiteX71" fmla="*/ 904126 w 6780944"/>
              <a:gd name="connsiteY71" fmla="*/ 1756881 h 1777429"/>
              <a:gd name="connsiteX72" fmla="*/ 965771 w 6780944"/>
              <a:gd name="connsiteY72" fmla="*/ 1777429 h 1777429"/>
              <a:gd name="connsiteX73" fmla="*/ 1017142 w 6780944"/>
              <a:gd name="connsiteY73" fmla="*/ 1736332 h 1777429"/>
              <a:gd name="connsiteX74" fmla="*/ 1027416 w 6780944"/>
              <a:gd name="connsiteY74" fmla="*/ 1705510 h 1777429"/>
              <a:gd name="connsiteX75" fmla="*/ 1068513 w 6780944"/>
              <a:gd name="connsiteY75" fmla="*/ 1664413 h 1777429"/>
              <a:gd name="connsiteX76" fmla="*/ 1089061 w 6780944"/>
              <a:gd name="connsiteY76" fmla="*/ 1633591 h 1777429"/>
              <a:gd name="connsiteX77" fmla="*/ 1212351 w 6780944"/>
              <a:gd name="connsiteY77" fmla="*/ 1541123 h 1777429"/>
              <a:gd name="connsiteX78" fmla="*/ 1253448 w 6780944"/>
              <a:gd name="connsiteY78" fmla="*/ 1530849 h 1777429"/>
              <a:gd name="connsiteX79" fmla="*/ 1284270 w 6780944"/>
              <a:gd name="connsiteY79" fmla="*/ 1510301 h 1777429"/>
              <a:gd name="connsiteX80" fmla="*/ 1366463 w 6780944"/>
              <a:gd name="connsiteY80" fmla="*/ 1489752 h 1777429"/>
              <a:gd name="connsiteX81" fmla="*/ 1407560 w 6780944"/>
              <a:gd name="connsiteY81" fmla="*/ 1479478 h 1777429"/>
              <a:gd name="connsiteX82" fmla="*/ 1510301 w 6780944"/>
              <a:gd name="connsiteY82" fmla="*/ 1458930 h 1777429"/>
              <a:gd name="connsiteX83" fmla="*/ 1551398 w 6780944"/>
              <a:gd name="connsiteY83" fmla="*/ 1448656 h 1777429"/>
              <a:gd name="connsiteX84" fmla="*/ 1777430 w 6780944"/>
              <a:gd name="connsiteY84" fmla="*/ 1438382 h 1777429"/>
              <a:gd name="connsiteX85" fmla="*/ 1839074 w 6780944"/>
              <a:gd name="connsiteY85" fmla="*/ 1428108 h 1777429"/>
              <a:gd name="connsiteX86" fmla="*/ 1880171 w 6780944"/>
              <a:gd name="connsiteY86" fmla="*/ 1417833 h 1777429"/>
              <a:gd name="connsiteX87" fmla="*/ 2167848 w 6780944"/>
              <a:gd name="connsiteY87" fmla="*/ 1407559 h 1777429"/>
              <a:gd name="connsiteX88" fmla="*/ 2743200 w 6780944"/>
              <a:gd name="connsiteY88" fmla="*/ 1407559 h 1777429"/>
              <a:gd name="connsiteX89" fmla="*/ 2815119 w 6780944"/>
              <a:gd name="connsiteY89" fmla="*/ 1438382 h 1777429"/>
              <a:gd name="connsiteX90" fmla="*/ 2969232 w 6780944"/>
              <a:gd name="connsiteY90" fmla="*/ 1469204 h 1777429"/>
              <a:gd name="connsiteX91" fmla="*/ 3113070 w 6780944"/>
              <a:gd name="connsiteY91" fmla="*/ 1458930 h 1777429"/>
              <a:gd name="connsiteX92" fmla="*/ 3215812 w 6780944"/>
              <a:gd name="connsiteY92" fmla="*/ 1428108 h 1777429"/>
              <a:gd name="connsiteX93" fmla="*/ 3267182 w 6780944"/>
              <a:gd name="connsiteY93" fmla="*/ 1417833 h 1777429"/>
              <a:gd name="connsiteX94" fmla="*/ 3339101 w 6780944"/>
              <a:gd name="connsiteY94" fmla="*/ 1356188 h 1777429"/>
              <a:gd name="connsiteX95" fmla="*/ 3411021 w 6780944"/>
              <a:gd name="connsiteY95" fmla="*/ 1315092 h 1777429"/>
              <a:gd name="connsiteX96" fmla="*/ 3441843 w 6780944"/>
              <a:gd name="connsiteY96" fmla="*/ 1284269 h 1777429"/>
              <a:gd name="connsiteX97" fmla="*/ 3482940 w 6780944"/>
              <a:gd name="connsiteY97" fmla="*/ 1253447 h 1777429"/>
              <a:gd name="connsiteX98" fmla="*/ 3544585 w 6780944"/>
              <a:gd name="connsiteY98" fmla="*/ 1232899 h 1777429"/>
              <a:gd name="connsiteX99" fmla="*/ 3647326 w 6780944"/>
              <a:gd name="connsiteY99" fmla="*/ 1202076 h 1777429"/>
              <a:gd name="connsiteX100" fmla="*/ 3708971 w 6780944"/>
              <a:gd name="connsiteY100" fmla="*/ 1181528 h 1777429"/>
              <a:gd name="connsiteX101" fmla="*/ 3801439 w 6780944"/>
              <a:gd name="connsiteY101" fmla="*/ 1160979 h 1777429"/>
              <a:gd name="connsiteX102" fmla="*/ 3832261 w 6780944"/>
              <a:gd name="connsiteY102" fmla="*/ 1150705 h 1777429"/>
              <a:gd name="connsiteX103" fmla="*/ 3965825 w 6780944"/>
              <a:gd name="connsiteY103" fmla="*/ 1130157 h 1777429"/>
              <a:gd name="connsiteX104" fmla="*/ 4017196 w 6780944"/>
              <a:gd name="connsiteY104" fmla="*/ 1119883 h 1777429"/>
              <a:gd name="connsiteX105" fmla="*/ 4048018 w 6780944"/>
              <a:gd name="connsiteY105" fmla="*/ 1099335 h 1777429"/>
              <a:gd name="connsiteX106" fmla="*/ 4068567 w 6780944"/>
              <a:gd name="connsiteY106" fmla="*/ 1037690 h 1777429"/>
              <a:gd name="connsiteX107" fmla="*/ 4058292 w 6780944"/>
              <a:gd name="connsiteY107" fmla="*/ 914400 h 1777429"/>
              <a:gd name="connsiteX108" fmla="*/ 3986373 w 6780944"/>
              <a:gd name="connsiteY108" fmla="*/ 873303 h 1777429"/>
              <a:gd name="connsiteX109" fmla="*/ 3924728 w 6780944"/>
              <a:gd name="connsiteY109" fmla="*/ 852755 h 1777429"/>
              <a:gd name="connsiteX110" fmla="*/ 3893906 w 6780944"/>
              <a:gd name="connsiteY110" fmla="*/ 842481 h 1777429"/>
              <a:gd name="connsiteX111" fmla="*/ 3791164 w 6780944"/>
              <a:gd name="connsiteY111" fmla="*/ 832206 h 1777429"/>
              <a:gd name="connsiteX112" fmla="*/ 3698697 w 6780944"/>
              <a:gd name="connsiteY112" fmla="*/ 780836 h 1777429"/>
              <a:gd name="connsiteX113" fmla="*/ 3637052 w 6780944"/>
              <a:gd name="connsiteY113" fmla="*/ 708917 h 1777429"/>
              <a:gd name="connsiteX114" fmla="*/ 3667874 w 6780944"/>
              <a:gd name="connsiteY114" fmla="*/ 595901 h 1777429"/>
              <a:gd name="connsiteX115" fmla="*/ 3729519 w 6780944"/>
              <a:gd name="connsiteY115" fmla="*/ 575352 h 1777429"/>
              <a:gd name="connsiteX116" fmla="*/ 3863083 w 6780944"/>
              <a:gd name="connsiteY116" fmla="*/ 554804 h 1777429"/>
              <a:gd name="connsiteX117" fmla="*/ 4058292 w 6780944"/>
              <a:gd name="connsiteY117" fmla="*/ 544530 h 1777429"/>
              <a:gd name="connsiteX118" fmla="*/ 4407614 w 6780944"/>
              <a:gd name="connsiteY118" fmla="*/ 554804 h 1777429"/>
              <a:gd name="connsiteX119" fmla="*/ 4582274 w 6780944"/>
              <a:gd name="connsiteY119" fmla="*/ 585627 h 1777429"/>
              <a:gd name="connsiteX120" fmla="*/ 4685016 w 6780944"/>
              <a:gd name="connsiteY120" fmla="*/ 626723 h 1777429"/>
              <a:gd name="connsiteX121" fmla="*/ 4715839 w 6780944"/>
              <a:gd name="connsiteY121" fmla="*/ 636997 h 1777429"/>
              <a:gd name="connsiteX122" fmla="*/ 4808306 w 6780944"/>
              <a:gd name="connsiteY122" fmla="*/ 647272 h 1777429"/>
              <a:gd name="connsiteX123" fmla="*/ 4880225 w 6780944"/>
              <a:gd name="connsiteY123" fmla="*/ 678094 h 1777429"/>
              <a:gd name="connsiteX124" fmla="*/ 4911048 w 6780944"/>
              <a:gd name="connsiteY124" fmla="*/ 698642 h 1777429"/>
              <a:gd name="connsiteX125" fmla="*/ 4972692 w 6780944"/>
              <a:gd name="connsiteY125" fmla="*/ 729465 h 1777429"/>
              <a:gd name="connsiteX126" fmla="*/ 5034337 w 6780944"/>
              <a:gd name="connsiteY126" fmla="*/ 750013 h 1777429"/>
              <a:gd name="connsiteX127" fmla="*/ 5116531 w 6780944"/>
              <a:gd name="connsiteY127" fmla="*/ 791110 h 1777429"/>
              <a:gd name="connsiteX128" fmla="*/ 5219272 w 6780944"/>
              <a:gd name="connsiteY128" fmla="*/ 832206 h 1777429"/>
              <a:gd name="connsiteX129" fmla="*/ 5250095 w 6780944"/>
              <a:gd name="connsiteY129" fmla="*/ 852755 h 1777429"/>
              <a:gd name="connsiteX130" fmla="*/ 5311740 w 6780944"/>
              <a:gd name="connsiteY130" fmla="*/ 873303 h 1777429"/>
              <a:gd name="connsiteX131" fmla="*/ 5393933 w 6780944"/>
              <a:gd name="connsiteY131" fmla="*/ 914400 h 1777429"/>
              <a:gd name="connsiteX132" fmla="*/ 5435030 w 6780944"/>
              <a:gd name="connsiteY132" fmla="*/ 945222 h 1777429"/>
              <a:gd name="connsiteX133" fmla="*/ 5496674 w 6780944"/>
              <a:gd name="connsiteY133" fmla="*/ 986319 h 1777429"/>
              <a:gd name="connsiteX134" fmla="*/ 5568594 w 6780944"/>
              <a:gd name="connsiteY134" fmla="*/ 1037690 h 1777429"/>
              <a:gd name="connsiteX135" fmla="*/ 5589142 w 6780944"/>
              <a:gd name="connsiteY135" fmla="*/ 1068512 h 1777429"/>
              <a:gd name="connsiteX136" fmla="*/ 5619964 w 6780944"/>
              <a:gd name="connsiteY136" fmla="*/ 1078786 h 1777429"/>
              <a:gd name="connsiteX137" fmla="*/ 5661061 w 6780944"/>
              <a:gd name="connsiteY137" fmla="*/ 1109609 h 1777429"/>
              <a:gd name="connsiteX138" fmla="*/ 5712432 w 6780944"/>
              <a:gd name="connsiteY138" fmla="*/ 1140431 h 1777429"/>
              <a:gd name="connsiteX139" fmla="*/ 5743254 w 6780944"/>
              <a:gd name="connsiteY139" fmla="*/ 1171254 h 1777429"/>
              <a:gd name="connsiteX140" fmla="*/ 5876818 w 6780944"/>
              <a:gd name="connsiteY140" fmla="*/ 1222624 h 1777429"/>
              <a:gd name="connsiteX141" fmla="*/ 6000108 w 6780944"/>
              <a:gd name="connsiteY141" fmla="*/ 1284269 h 1777429"/>
              <a:gd name="connsiteX142" fmla="*/ 6061753 w 6780944"/>
              <a:gd name="connsiteY142" fmla="*/ 1304818 h 1777429"/>
              <a:gd name="connsiteX143" fmla="*/ 6133672 w 6780944"/>
              <a:gd name="connsiteY143" fmla="*/ 1335640 h 1777429"/>
              <a:gd name="connsiteX144" fmla="*/ 6185043 w 6780944"/>
              <a:gd name="connsiteY144" fmla="*/ 1356188 h 1777429"/>
              <a:gd name="connsiteX145" fmla="*/ 6287785 w 6780944"/>
              <a:gd name="connsiteY145" fmla="*/ 1376737 h 1777429"/>
              <a:gd name="connsiteX146" fmla="*/ 6318607 w 6780944"/>
              <a:gd name="connsiteY146" fmla="*/ 1397285 h 1777429"/>
              <a:gd name="connsiteX147" fmla="*/ 6349430 w 6780944"/>
              <a:gd name="connsiteY147" fmla="*/ 1407559 h 1777429"/>
              <a:gd name="connsiteX148" fmla="*/ 6493268 w 6780944"/>
              <a:gd name="connsiteY148" fmla="*/ 1438382 h 1777429"/>
              <a:gd name="connsiteX149" fmla="*/ 6657654 w 6780944"/>
              <a:gd name="connsiteY149" fmla="*/ 1428108 h 1777429"/>
              <a:gd name="connsiteX150" fmla="*/ 6688477 w 6780944"/>
              <a:gd name="connsiteY150" fmla="*/ 1376737 h 1777429"/>
              <a:gd name="connsiteX151" fmla="*/ 6698751 w 6780944"/>
              <a:gd name="connsiteY151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80836 w 6780944"/>
              <a:gd name="connsiteY68" fmla="*/ 1551397 h 1777429"/>
              <a:gd name="connsiteX69" fmla="*/ 852755 w 6780944"/>
              <a:gd name="connsiteY69" fmla="*/ 1695236 h 1777429"/>
              <a:gd name="connsiteX70" fmla="*/ 904126 w 6780944"/>
              <a:gd name="connsiteY70" fmla="*/ 1756881 h 1777429"/>
              <a:gd name="connsiteX71" fmla="*/ 965771 w 6780944"/>
              <a:gd name="connsiteY71" fmla="*/ 1777429 h 1777429"/>
              <a:gd name="connsiteX72" fmla="*/ 1017142 w 6780944"/>
              <a:gd name="connsiteY72" fmla="*/ 1736332 h 1777429"/>
              <a:gd name="connsiteX73" fmla="*/ 1027416 w 6780944"/>
              <a:gd name="connsiteY73" fmla="*/ 1705510 h 1777429"/>
              <a:gd name="connsiteX74" fmla="*/ 1068513 w 6780944"/>
              <a:gd name="connsiteY74" fmla="*/ 1664413 h 1777429"/>
              <a:gd name="connsiteX75" fmla="*/ 1089061 w 6780944"/>
              <a:gd name="connsiteY75" fmla="*/ 1633591 h 1777429"/>
              <a:gd name="connsiteX76" fmla="*/ 1212351 w 6780944"/>
              <a:gd name="connsiteY76" fmla="*/ 1541123 h 1777429"/>
              <a:gd name="connsiteX77" fmla="*/ 1253448 w 6780944"/>
              <a:gd name="connsiteY77" fmla="*/ 1530849 h 1777429"/>
              <a:gd name="connsiteX78" fmla="*/ 1284270 w 6780944"/>
              <a:gd name="connsiteY78" fmla="*/ 1510301 h 1777429"/>
              <a:gd name="connsiteX79" fmla="*/ 1366463 w 6780944"/>
              <a:gd name="connsiteY79" fmla="*/ 1489752 h 1777429"/>
              <a:gd name="connsiteX80" fmla="*/ 1407560 w 6780944"/>
              <a:gd name="connsiteY80" fmla="*/ 1479478 h 1777429"/>
              <a:gd name="connsiteX81" fmla="*/ 1510301 w 6780944"/>
              <a:gd name="connsiteY81" fmla="*/ 1458930 h 1777429"/>
              <a:gd name="connsiteX82" fmla="*/ 1551398 w 6780944"/>
              <a:gd name="connsiteY82" fmla="*/ 1448656 h 1777429"/>
              <a:gd name="connsiteX83" fmla="*/ 1777430 w 6780944"/>
              <a:gd name="connsiteY83" fmla="*/ 1438382 h 1777429"/>
              <a:gd name="connsiteX84" fmla="*/ 1839074 w 6780944"/>
              <a:gd name="connsiteY84" fmla="*/ 1428108 h 1777429"/>
              <a:gd name="connsiteX85" fmla="*/ 1880171 w 6780944"/>
              <a:gd name="connsiteY85" fmla="*/ 1417833 h 1777429"/>
              <a:gd name="connsiteX86" fmla="*/ 2167848 w 6780944"/>
              <a:gd name="connsiteY86" fmla="*/ 1407559 h 1777429"/>
              <a:gd name="connsiteX87" fmla="*/ 2743200 w 6780944"/>
              <a:gd name="connsiteY87" fmla="*/ 1407559 h 1777429"/>
              <a:gd name="connsiteX88" fmla="*/ 2815119 w 6780944"/>
              <a:gd name="connsiteY88" fmla="*/ 1438382 h 1777429"/>
              <a:gd name="connsiteX89" fmla="*/ 2969232 w 6780944"/>
              <a:gd name="connsiteY89" fmla="*/ 1469204 h 1777429"/>
              <a:gd name="connsiteX90" fmla="*/ 3113070 w 6780944"/>
              <a:gd name="connsiteY90" fmla="*/ 1458930 h 1777429"/>
              <a:gd name="connsiteX91" fmla="*/ 3215812 w 6780944"/>
              <a:gd name="connsiteY91" fmla="*/ 1428108 h 1777429"/>
              <a:gd name="connsiteX92" fmla="*/ 3267182 w 6780944"/>
              <a:gd name="connsiteY92" fmla="*/ 1417833 h 1777429"/>
              <a:gd name="connsiteX93" fmla="*/ 3339101 w 6780944"/>
              <a:gd name="connsiteY93" fmla="*/ 1356188 h 1777429"/>
              <a:gd name="connsiteX94" fmla="*/ 3411021 w 6780944"/>
              <a:gd name="connsiteY94" fmla="*/ 1315092 h 1777429"/>
              <a:gd name="connsiteX95" fmla="*/ 3441843 w 6780944"/>
              <a:gd name="connsiteY95" fmla="*/ 1284269 h 1777429"/>
              <a:gd name="connsiteX96" fmla="*/ 3482940 w 6780944"/>
              <a:gd name="connsiteY96" fmla="*/ 1253447 h 1777429"/>
              <a:gd name="connsiteX97" fmla="*/ 3544585 w 6780944"/>
              <a:gd name="connsiteY97" fmla="*/ 1232899 h 1777429"/>
              <a:gd name="connsiteX98" fmla="*/ 3647326 w 6780944"/>
              <a:gd name="connsiteY98" fmla="*/ 1202076 h 1777429"/>
              <a:gd name="connsiteX99" fmla="*/ 3708971 w 6780944"/>
              <a:gd name="connsiteY99" fmla="*/ 1181528 h 1777429"/>
              <a:gd name="connsiteX100" fmla="*/ 3801439 w 6780944"/>
              <a:gd name="connsiteY100" fmla="*/ 1160979 h 1777429"/>
              <a:gd name="connsiteX101" fmla="*/ 3832261 w 6780944"/>
              <a:gd name="connsiteY101" fmla="*/ 1150705 h 1777429"/>
              <a:gd name="connsiteX102" fmla="*/ 3965825 w 6780944"/>
              <a:gd name="connsiteY102" fmla="*/ 1130157 h 1777429"/>
              <a:gd name="connsiteX103" fmla="*/ 4017196 w 6780944"/>
              <a:gd name="connsiteY103" fmla="*/ 1119883 h 1777429"/>
              <a:gd name="connsiteX104" fmla="*/ 4048018 w 6780944"/>
              <a:gd name="connsiteY104" fmla="*/ 1099335 h 1777429"/>
              <a:gd name="connsiteX105" fmla="*/ 4068567 w 6780944"/>
              <a:gd name="connsiteY105" fmla="*/ 1037690 h 1777429"/>
              <a:gd name="connsiteX106" fmla="*/ 4058292 w 6780944"/>
              <a:gd name="connsiteY106" fmla="*/ 914400 h 1777429"/>
              <a:gd name="connsiteX107" fmla="*/ 3986373 w 6780944"/>
              <a:gd name="connsiteY107" fmla="*/ 873303 h 1777429"/>
              <a:gd name="connsiteX108" fmla="*/ 3924728 w 6780944"/>
              <a:gd name="connsiteY108" fmla="*/ 852755 h 1777429"/>
              <a:gd name="connsiteX109" fmla="*/ 3893906 w 6780944"/>
              <a:gd name="connsiteY109" fmla="*/ 842481 h 1777429"/>
              <a:gd name="connsiteX110" fmla="*/ 3791164 w 6780944"/>
              <a:gd name="connsiteY110" fmla="*/ 832206 h 1777429"/>
              <a:gd name="connsiteX111" fmla="*/ 3698697 w 6780944"/>
              <a:gd name="connsiteY111" fmla="*/ 780836 h 1777429"/>
              <a:gd name="connsiteX112" fmla="*/ 3637052 w 6780944"/>
              <a:gd name="connsiteY112" fmla="*/ 708917 h 1777429"/>
              <a:gd name="connsiteX113" fmla="*/ 3667874 w 6780944"/>
              <a:gd name="connsiteY113" fmla="*/ 595901 h 1777429"/>
              <a:gd name="connsiteX114" fmla="*/ 3729519 w 6780944"/>
              <a:gd name="connsiteY114" fmla="*/ 575352 h 1777429"/>
              <a:gd name="connsiteX115" fmla="*/ 3863083 w 6780944"/>
              <a:gd name="connsiteY115" fmla="*/ 554804 h 1777429"/>
              <a:gd name="connsiteX116" fmla="*/ 4058292 w 6780944"/>
              <a:gd name="connsiteY116" fmla="*/ 544530 h 1777429"/>
              <a:gd name="connsiteX117" fmla="*/ 4407614 w 6780944"/>
              <a:gd name="connsiteY117" fmla="*/ 554804 h 1777429"/>
              <a:gd name="connsiteX118" fmla="*/ 4582274 w 6780944"/>
              <a:gd name="connsiteY118" fmla="*/ 585627 h 1777429"/>
              <a:gd name="connsiteX119" fmla="*/ 4685016 w 6780944"/>
              <a:gd name="connsiteY119" fmla="*/ 626723 h 1777429"/>
              <a:gd name="connsiteX120" fmla="*/ 4715839 w 6780944"/>
              <a:gd name="connsiteY120" fmla="*/ 636997 h 1777429"/>
              <a:gd name="connsiteX121" fmla="*/ 4808306 w 6780944"/>
              <a:gd name="connsiteY121" fmla="*/ 647272 h 1777429"/>
              <a:gd name="connsiteX122" fmla="*/ 4880225 w 6780944"/>
              <a:gd name="connsiteY122" fmla="*/ 678094 h 1777429"/>
              <a:gd name="connsiteX123" fmla="*/ 4911048 w 6780944"/>
              <a:gd name="connsiteY123" fmla="*/ 698642 h 1777429"/>
              <a:gd name="connsiteX124" fmla="*/ 4972692 w 6780944"/>
              <a:gd name="connsiteY124" fmla="*/ 729465 h 1777429"/>
              <a:gd name="connsiteX125" fmla="*/ 5034337 w 6780944"/>
              <a:gd name="connsiteY125" fmla="*/ 750013 h 1777429"/>
              <a:gd name="connsiteX126" fmla="*/ 5116531 w 6780944"/>
              <a:gd name="connsiteY126" fmla="*/ 791110 h 1777429"/>
              <a:gd name="connsiteX127" fmla="*/ 5219272 w 6780944"/>
              <a:gd name="connsiteY127" fmla="*/ 832206 h 1777429"/>
              <a:gd name="connsiteX128" fmla="*/ 5250095 w 6780944"/>
              <a:gd name="connsiteY128" fmla="*/ 852755 h 1777429"/>
              <a:gd name="connsiteX129" fmla="*/ 5311740 w 6780944"/>
              <a:gd name="connsiteY129" fmla="*/ 873303 h 1777429"/>
              <a:gd name="connsiteX130" fmla="*/ 5393933 w 6780944"/>
              <a:gd name="connsiteY130" fmla="*/ 914400 h 1777429"/>
              <a:gd name="connsiteX131" fmla="*/ 5435030 w 6780944"/>
              <a:gd name="connsiteY131" fmla="*/ 945222 h 1777429"/>
              <a:gd name="connsiteX132" fmla="*/ 5496674 w 6780944"/>
              <a:gd name="connsiteY132" fmla="*/ 986319 h 1777429"/>
              <a:gd name="connsiteX133" fmla="*/ 5568594 w 6780944"/>
              <a:gd name="connsiteY133" fmla="*/ 1037690 h 1777429"/>
              <a:gd name="connsiteX134" fmla="*/ 5589142 w 6780944"/>
              <a:gd name="connsiteY134" fmla="*/ 1068512 h 1777429"/>
              <a:gd name="connsiteX135" fmla="*/ 5619964 w 6780944"/>
              <a:gd name="connsiteY135" fmla="*/ 1078786 h 1777429"/>
              <a:gd name="connsiteX136" fmla="*/ 5661061 w 6780944"/>
              <a:gd name="connsiteY136" fmla="*/ 1109609 h 1777429"/>
              <a:gd name="connsiteX137" fmla="*/ 5712432 w 6780944"/>
              <a:gd name="connsiteY137" fmla="*/ 1140431 h 1777429"/>
              <a:gd name="connsiteX138" fmla="*/ 5743254 w 6780944"/>
              <a:gd name="connsiteY138" fmla="*/ 1171254 h 1777429"/>
              <a:gd name="connsiteX139" fmla="*/ 5876818 w 6780944"/>
              <a:gd name="connsiteY139" fmla="*/ 1222624 h 1777429"/>
              <a:gd name="connsiteX140" fmla="*/ 6000108 w 6780944"/>
              <a:gd name="connsiteY140" fmla="*/ 1284269 h 1777429"/>
              <a:gd name="connsiteX141" fmla="*/ 6061753 w 6780944"/>
              <a:gd name="connsiteY141" fmla="*/ 1304818 h 1777429"/>
              <a:gd name="connsiteX142" fmla="*/ 6133672 w 6780944"/>
              <a:gd name="connsiteY142" fmla="*/ 1335640 h 1777429"/>
              <a:gd name="connsiteX143" fmla="*/ 6185043 w 6780944"/>
              <a:gd name="connsiteY143" fmla="*/ 1356188 h 1777429"/>
              <a:gd name="connsiteX144" fmla="*/ 6287785 w 6780944"/>
              <a:gd name="connsiteY144" fmla="*/ 1376737 h 1777429"/>
              <a:gd name="connsiteX145" fmla="*/ 6318607 w 6780944"/>
              <a:gd name="connsiteY145" fmla="*/ 1397285 h 1777429"/>
              <a:gd name="connsiteX146" fmla="*/ 6349430 w 6780944"/>
              <a:gd name="connsiteY146" fmla="*/ 1407559 h 1777429"/>
              <a:gd name="connsiteX147" fmla="*/ 6493268 w 6780944"/>
              <a:gd name="connsiteY147" fmla="*/ 1438382 h 1777429"/>
              <a:gd name="connsiteX148" fmla="*/ 6657654 w 6780944"/>
              <a:gd name="connsiteY148" fmla="*/ 1428108 h 1777429"/>
              <a:gd name="connsiteX149" fmla="*/ 6688477 w 6780944"/>
              <a:gd name="connsiteY149" fmla="*/ 1376737 h 1777429"/>
              <a:gd name="connsiteX150" fmla="*/ 6698751 w 6780944"/>
              <a:gd name="connsiteY150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39740 w 6780944"/>
              <a:gd name="connsiteY68" fmla="*/ 1602767 h 1777429"/>
              <a:gd name="connsiteX69" fmla="*/ 852755 w 6780944"/>
              <a:gd name="connsiteY69" fmla="*/ 1695236 h 1777429"/>
              <a:gd name="connsiteX70" fmla="*/ 904126 w 6780944"/>
              <a:gd name="connsiteY70" fmla="*/ 1756881 h 1777429"/>
              <a:gd name="connsiteX71" fmla="*/ 965771 w 6780944"/>
              <a:gd name="connsiteY71" fmla="*/ 1777429 h 1777429"/>
              <a:gd name="connsiteX72" fmla="*/ 1017142 w 6780944"/>
              <a:gd name="connsiteY72" fmla="*/ 1736332 h 1777429"/>
              <a:gd name="connsiteX73" fmla="*/ 1027416 w 6780944"/>
              <a:gd name="connsiteY73" fmla="*/ 1705510 h 1777429"/>
              <a:gd name="connsiteX74" fmla="*/ 1068513 w 6780944"/>
              <a:gd name="connsiteY74" fmla="*/ 1664413 h 1777429"/>
              <a:gd name="connsiteX75" fmla="*/ 1089061 w 6780944"/>
              <a:gd name="connsiteY75" fmla="*/ 1633591 h 1777429"/>
              <a:gd name="connsiteX76" fmla="*/ 1212351 w 6780944"/>
              <a:gd name="connsiteY76" fmla="*/ 1541123 h 1777429"/>
              <a:gd name="connsiteX77" fmla="*/ 1253448 w 6780944"/>
              <a:gd name="connsiteY77" fmla="*/ 1530849 h 1777429"/>
              <a:gd name="connsiteX78" fmla="*/ 1284270 w 6780944"/>
              <a:gd name="connsiteY78" fmla="*/ 1510301 h 1777429"/>
              <a:gd name="connsiteX79" fmla="*/ 1366463 w 6780944"/>
              <a:gd name="connsiteY79" fmla="*/ 1489752 h 1777429"/>
              <a:gd name="connsiteX80" fmla="*/ 1407560 w 6780944"/>
              <a:gd name="connsiteY80" fmla="*/ 1479478 h 1777429"/>
              <a:gd name="connsiteX81" fmla="*/ 1510301 w 6780944"/>
              <a:gd name="connsiteY81" fmla="*/ 1458930 h 1777429"/>
              <a:gd name="connsiteX82" fmla="*/ 1551398 w 6780944"/>
              <a:gd name="connsiteY82" fmla="*/ 1448656 h 1777429"/>
              <a:gd name="connsiteX83" fmla="*/ 1777430 w 6780944"/>
              <a:gd name="connsiteY83" fmla="*/ 1438382 h 1777429"/>
              <a:gd name="connsiteX84" fmla="*/ 1839074 w 6780944"/>
              <a:gd name="connsiteY84" fmla="*/ 1428108 h 1777429"/>
              <a:gd name="connsiteX85" fmla="*/ 1880171 w 6780944"/>
              <a:gd name="connsiteY85" fmla="*/ 1417833 h 1777429"/>
              <a:gd name="connsiteX86" fmla="*/ 2167848 w 6780944"/>
              <a:gd name="connsiteY86" fmla="*/ 1407559 h 1777429"/>
              <a:gd name="connsiteX87" fmla="*/ 2743200 w 6780944"/>
              <a:gd name="connsiteY87" fmla="*/ 1407559 h 1777429"/>
              <a:gd name="connsiteX88" fmla="*/ 2815119 w 6780944"/>
              <a:gd name="connsiteY88" fmla="*/ 1438382 h 1777429"/>
              <a:gd name="connsiteX89" fmla="*/ 2969232 w 6780944"/>
              <a:gd name="connsiteY89" fmla="*/ 1469204 h 1777429"/>
              <a:gd name="connsiteX90" fmla="*/ 3113070 w 6780944"/>
              <a:gd name="connsiteY90" fmla="*/ 1458930 h 1777429"/>
              <a:gd name="connsiteX91" fmla="*/ 3215812 w 6780944"/>
              <a:gd name="connsiteY91" fmla="*/ 1428108 h 1777429"/>
              <a:gd name="connsiteX92" fmla="*/ 3267182 w 6780944"/>
              <a:gd name="connsiteY92" fmla="*/ 1417833 h 1777429"/>
              <a:gd name="connsiteX93" fmla="*/ 3339101 w 6780944"/>
              <a:gd name="connsiteY93" fmla="*/ 1356188 h 1777429"/>
              <a:gd name="connsiteX94" fmla="*/ 3411021 w 6780944"/>
              <a:gd name="connsiteY94" fmla="*/ 1315092 h 1777429"/>
              <a:gd name="connsiteX95" fmla="*/ 3441843 w 6780944"/>
              <a:gd name="connsiteY95" fmla="*/ 1284269 h 1777429"/>
              <a:gd name="connsiteX96" fmla="*/ 3482940 w 6780944"/>
              <a:gd name="connsiteY96" fmla="*/ 1253447 h 1777429"/>
              <a:gd name="connsiteX97" fmla="*/ 3544585 w 6780944"/>
              <a:gd name="connsiteY97" fmla="*/ 1232899 h 1777429"/>
              <a:gd name="connsiteX98" fmla="*/ 3647326 w 6780944"/>
              <a:gd name="connsiteY98" fmla="*/ 1202076 h 1777429"/>
              <a:gd name="connsiteX99" fmla="*/ 3708971 w 6780944"/>
              <a:gd name="connsiteY99" fmla="*/ 1181528 h 1777429"/>
              <a:gd name="connsiteX100" fmla="*/ 3801439 w 6780944"/>
              <a:gd name="connsiteY100" fmla="*/ 1160979 h 1777429"/>
              <a:gd name="connsiteX101" fmla="*/ 3832261 w 6780944"/>
              <a:gd name="connsiteY101" fmla="*/ 1150705 h 1777429"/>
              <a:gd name="connsiteX102" fmla="*/ 3965825 w 6780944"/>
              <a:gd name="connsiteY102" fmla="*/ 1130157 h 1777429"/>
              <a:gd name="connsiteX103" fmla="*/ 4017196 w 6780944"/>
              <a:gd name="connsiteY103" fmla="*/ 1119883 h 1777429"/>
              <a:gd name="connsiteX104" fmla="*/ 4048018 w 6780944"/>
              <a:gd name="connsiteY104" fmla="*/ 1099335 h 1777429"/>
              <a:gd name="connsiteX105" fmla="*/ 4068567 w 6780944"/>
              <a:gd name="connsiteY105" fmla="*/ 1037690 h 1777429"/>
              <a:gd name="connsiteX106" fmla="*/ 4058292 w 6780944"/>
              <a:gd name="connsiteY106" fmla="*/ 914400 h 1777429"/>
              <a:gd name="connsiteX107" fmla="*/ 3986373 w 6780944"/>
              <a:gd name="connsiteY107" fmla="*/ 873303 h 1777429"/>
              <a:gd name="connsiteX108" fmla="*/ 3924728 w 6780944"/>
              <a:gd name="connsiteY108" fmla="*/ 852755 h 1777429"/>
              <a:gd name="connsiteX109" fmla="*/ 3893906 w 6780944"/>
              <a:gd name="connsiteY109" fmla="*/ 842481 h 1777429"/>
              <a:gd name="connsiteX110" fmla="*/ 3791164 w 6780944"/>
              <a:gd name="connsiteY110" fmla="*/ 832206 h 1777429"/>
              <a:gd name="connsiteX111" fmla="*/ 3698697 w 6780944"/>
              <a:gd name="connsiteY111" fmla="*/ 780836 h 1777429"/>
              <a:gd name="connsiteX112" fmla="*/ 3637052 w 6780944"/>
              <a:gd name="connsiteY112" fmla="*/ 708917 h 1777429"/>
              <a:gd name="connsiteX113" fmla="*/ 3667874 w 6780944"/>
              <a:gd name="connsiteY113" fmla="*/ 595901 h 1777429"/>
              <a:gd name="connsiteX114" fmla="*/ 3729519 w 6780944"/>
              <a:gd name="connsiteY114" fmla="*/ 575352 h 1777429"/>
              <a:gd name="connsiteX115" fmla="*/ 3863083 w 6780944"/>
              <a:gd name="connsiteY115" fmla="*/ 554804 h 1777429"/>
              <a:gd name="connsiteX116" fmla="*/ 4058292 w 6780944"/>
              <a:gd name="connsiteY116" fmla="*/ 544530 h 1777429"/>
              <a:gd name="connsiteX117" fmla="*/ 4407614 w 6780944"/>
              <a:gd name="connsiteY117" fmla="*/ 554804 h 1777429"/>
              <a:gd name="connsiteX118" fmla="*/ 4582274 w 6780944"/>
              <a:gd name="connsiteY118" fmla="*/ 585627 h 1777429"/>
              <a:gd name="connsiteX119" fmla="*/ 4685016 w 6780944"/>
              <a:gd name="connsiteY119" fmla="*/ 626723 h 1777429"/>
              <a:gd name="connsiteX120" fmla="*/ 4715839 w 6780944"/>
              <a:gd name="connsiteY120" fmla="*/ 636997 h 1777429"/>
              <a:gd name="connsiteX121" fmla="*/ 4808306 w 6780944"/>
              <a:gd name="connsiteY121" fmla="*/ 647272 h 1777429"/>
              <a:gd name="connsiteX122" fmla="*/ 4880225 w 6780944"/>
              <a:gd name="connsiteY122" fmla="*/ 678094 h 1777429"/>
              <a:gd name="connsiteX123" fmla="*/ 4911048 w 6780944"/>
              <a:gd name="connsiteY123" fmla="*/ 698642 h 1777429"/>
              <a:gd name="connsiteX124" fmla="*/ 4972692 w 6780944"/>
              <a:gd name="connsiteY124" fmla="*/ 729465 h 1777429"/>
              <a:gd name="connsiteX125" fmla="*/ 5034337 w 6780944"/>
              <a:gd name="connsiteY125" fmla="*/ 750013 h 1777429"/>
              <a:gd name="connsiteX126" fmla="*/ 5116531 w 6780944"/>
              <a:gd name="connsiteY126" fmla="*/ 791110 h 1777429"/>
              <a:gd name="connsiteX127" fmla="*/ 5219272 w 6780944"/>
              <a:gd name="connsiteY127" fmla="*/ 832206 h 1777429"/>
              <a:gd name="connsiteX128" fmla="*/ 5250095 w 6780944"/>
              <a:gd name="connsiteY128" fmla="*/ 852755 h 1777429"/>
              <a:gd name="connsiteX129" fmla="*/ 5311740 w 6780944"/>
              <a:gd name="connsiteY129" fmla="*/ 873303 h 1777429"/>
              <a:gd name="connsiteX130" fmla="*/ 5393933 w 6780944"/>
              <a:gd name="connsiteY130" fmla="*/ 914400 h 1777429"/>
              <a:gd name="connsiteX131" fmla="*/ 5435030 w 6780944"/>
              <a:gd name="connsiteY131" fmla="*/ 945222 h 1777429"/>
              <a:gd name="connsiteX132" fmla="*/ 5496674 w 6780944"/>
              <a:gd name="connsiteY132" fmla="*/ 986319 h 1777429"/>
              <a:gd name="connsiteX133" fmla="*/ 5568594 w 6780944"/>
              <a:gd name="connsiteY133" fmla="*/ 1037690 h 1777429"/>
              <a:gd name="connsiteX134" fmla="*/ 5589142 w 6780944"/>
              <a:gd name="connsiteY134" fmla="*/ 1068512 h 1777429"/>
              <a:gd name="connsiteX135" fmla="*/ 5619964 w 6780944"/>
              <a:gd name="connsiteY135" fmla="*/ 1078786 h 1777429"/>
              <a:gd name="connsiteX136" fmla="*/ 5661061 w 6780944"/>
              <a:gd name="connsiteY136" fmla="*/ 1109609 h 1777429"/>
              <a:gd name="connsiteX137" fmla="*/ 5712432 w 6780944"/>
              <a:gd name="connsiteY137" fmla="*/ 1140431 h 1777429"/>
              <a:gd name="connsiteX138" fmla="*/ 5743254 w 6780944"/>
              <a:gd name="connsiteY138" fmla="*/ 1171254 h 1777429"/>
              <a:gd name="connsiteX139" fmla="*/ 5876818 w 6780944"/>
              <a:gd name="connsiteY139" fmla="*/ 1222624 h 1777429"/>
              <a:gd name="connsiteX140" fmla="*/ 6000108 w 6780944"/>
              <a:gd name="connsiteY140" fmla="*/ 1284269 h 1777429"/>
              <a:gd name="connsiteX141" fmla="*/ 6061753 w 6780944"/>
              <a:gd name="connsiteY141" fmla="*/ 1304818 h 1777429"/>
              <a:gd name="connsiteX142" fmla="*/ 6133672 w 6780944"/>
              <a:gd name="connsiteY142" fmla="*/ 1335640 h 1777429"/>
              <a:gd name="connsiteX143" fmla="*/ 6185043 w 6780944"/>
              <a:gd name="connsiteY143" fmla="*/ 1356188 h 1777429"/>
              <a:gd name="connsiteX144" fmla="*/ 6287785 w 6780944"/>
              <a:gd name="connsiteY144" fmla="*/ 1376737 h 1777429"/>
              <a:gd name="connsiteX145" fmla="*/ 6318607 w 6780944"/>
              <a:gd name="connsiteY145" fmla="*/ 1397285 h 1777429"/>
              <a:gd name="connsiteX146" fmla="*/ 6349430 w 6780944"/>
              <a:gd name="connsiteY146" fmla="*/ 1407559 h 1777429"/>
              <a:gd name="connsiteX147" fmla="*/ 6493268 w 6780944"/>
              <a:gd name="connsiteY147" fmla="*/ 1438382 h 1777429"/>
              <a:gd name="connsiteX148" fmla="*/ 6657654 w 6780944"/>
              <a:gd name="connsiteY148" fmla="*/ 1428108 h 1777429"/>
              <a:gd name="connsiteX149" fmla="*/ 6688477 w 6780944"/>
              <a:gd name="connsiteY149" fmla="*/ 1376737 h 1777429"/>
              <a:gd name="connsiteX150" fmla="*/ 6698751 w 6780944"/>
              <a:gd name="connsiteY150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39740 w 6780944"/>
              <a:gd name="connsiteY68" fmla="*/ 1602767 h 1777429"/>
              <a:gd name="connsiteX69" fmla="*/ 904126 w 6780944"/>
              <a:gd name="connsiteY69" fmla="*/ 1756881 h 1777429"/>
              <a:gd name="connsiteX70" fmla="*/ 965771 w 6780944"/>
              <a:gd name="connsiteY70" fmla="*/ 1777429 h 1777429"/>
              <a:gd name="connsiteX71" fmla="*/ 1017142 w 6780944"/>
              <a:gd name="connsiteY71" fmla="*/ 1736332 h 1777429"/>
              <a:gd name="connsiteX72" fmla="*/ 1027416 w 6780944"/>
              <a:gd name="connsiteY72" fmla="*/ 1705510 h 1777429"/>
              <a:gd name="connsiteX73" fmla="*/ 1068513 w 6780944"/>
              <a:gd name="connsiteY73" fmla="*/ 1664413 h 1777429"/>
              <a:gd name="connsiteX74" fmla="*/ 1089061 w 6780944"/>
              <a:gd name="connsiteY74" fmla="*/ 1633591 h 1777429"/>
              <a:gd name="connsiteX75" fmla="*/ 1212351 w 6780944"/>
              <a:gd name="connsiteY75" fmla="*/ 1541123 h 1777429"/>
              <a:gd name="connsiteX76" fmla="*/ 1253448 w 6780944"/>
              <a:gd name="connsiteY76" fmla="*/ 1530849 h 1777429"/>
              <a:gd name="connsiteX77" fmla="*/ 1284270 w 6780944"/>
              <a:gd name="connsiteY77" fmla="*/ 1510301 h 1777429"/>
              <a:gd name="connsiteX78" fmla="*/ 1366463 w 6780944"/>
              <a:gd name="connsiteY78" fmla="*/ 1489752 h 1777429"/>
              <a:gd name="connsiteX79" fmla="*/ 1407560 w 6780944"/>
              <a:gd name="connsiteY79" fmla="*/ 1479478 h 1777429"/>
              <a:gd name="connsiteX80" fmla="*/ 1510301 w 6780944"/>
              <a:gd name="connsiteY80" fmla="*/ 1458930 h 1777429"/>
              <a:gd name="connsiteX81" fmla="*/ 1551398 w 6780944"/>
              <a:gd name="connsiteY81" fmla="*/ 1448656 h 1777429"/>
              <a:gd name="connsiteX82" fmla="*/ 1777430 w 6780944"/>
              <a:gd name="connsiteY82" fmla="*/ 1438382 h 1777429"/>
              <a:gd name="connsiteX83" fmla="*/ 1839074 w 6780944"/>
              <a:gd name="connsiteY83" fmla="*/ 1428108 h 1777429"/>
              <a:gd name="connsiteX84" fmla="*/ 1880171 w 6780944"/>
              <a:gd name="connsiteY84" fmla="*/ 1417833 h 1777429"/>
              <a:gd name="connsiteX85" fmla="*/ 2167848 w 6780944"/>
              <a:gd name="connsiteY85" fmla="*/ 1407559 h 1777429"/>
              <a:gd name="connsiteX86" fmla="*/ 2743200 w 6780944"/>
              <a:gd name="connsiteY86" fmla="*/ 1407559 h 1777429"/>
              <a:gd name="connsiteX87" fmla="*/ 2815119 w 6780944"/>
              <a:gd name="connsiteY87" fmla="*/ 1438382 h 1777429"/>
              <a:gd name="connsiteX88" fmla="*/ 2969232 w 6780944"/>
              <a:gd name="connsiteY88" fmla="*/ 1469204 h 1777429"/>
              <a:gd name="connsiteX89" fmla="*/ 3113070 w 6780944"/>
              <a:gd name="connsiteY89" fmla="*/ 1458930 h 1777429"/>
              <a:gd name="connsiteX90" fmla="*/ 3215812 w 6780944"/>
              <a:gd name="connsiteY90" fmla="*/ 1428108 h 1777429"/>
              <a:gd name="connsiteX91" fmla="*/ 3267182 w 6780944"/>
              <a:gd name="connsiteY91" fmla="*/ 1417833 h 1777429"/>
              <a:gd name="connsiteX92" fmla="*/ 3339101 w 6780944"/>
              <a:gd name="connsiteY92" fmla="*/ 1356188 h 1777429"/>
              <a:gd name="connsiteX93" fmla="*/ 3411021 w 6780944"/>
              <a:gd name="connsiteY93" fmla="*/ 1315092 h 1777429"/>
              <a:gd name="connsiteX94" fmla="*/ 3441843 w 6780944"/>
              <a:gd name="connsiteY94" fmla="*/ 1284269 h 1777429"/>
              <a:gd name="connsiteX95" fmla="*/ 3482940 w 6780944"/>
              <a:gd name="connsiteY95" fmla="*/ 1253447 h 1777429"/>
              <a:gd name="connsiteX96" fmla="*/ 3544585 w 6780944"/>
              <a:gd name="connsiteY96" fmla="*/ 1232899 h 1777429"/>
              <a:gd name="connsiteX97" fmla="*/ 3647326 w 6780944"/>
              <a:gd name="connsiteY97" fmla="*/ 1202076 h 1777429"/>
              <a:gd name="connsiteX98" fmla="*/ 3708971 w 6780944"/>
              <a:gd name="connsiteY98" fmla="*/ 1181528 h 1777429"/>
              <a:gd name="connsiteX99" fmla="*/ 3801439 w 6780944"/>
              <a:gd name="connsiteY99" fmla="*/ 1160979 h 1777429"/>
              <a:gd name="connsiteX100" fmla="*/ 3832261 w 6780944"/>
              <a:gd name="connsiteY100" fmla="*/ 1150705 h 1777429"/>
              <a:gd name="connsiteX101" fmla="*/ 3965825 w 6780944"/>
              <a:gd name="connsiteY101" fmla="*/ 1130157 h 1777429"/>
              <a:gd name="connsiteX102" fmla="*/ 4017196 w 6780944"/>
              <a:gd name="connsiteY102" fmla="*/ 1119883 h 1777429"/>
              <a:gd name="connsiteX103" fmla="*/ 4048018 w 6780944"/>
              <a:gd name="connsiteY103" fmla="*/ 1099335 h 1777429"/>
              <a:gd name="connsiteX104" fmla="*/ 4068567 w 6780944"/>
              <a:gd name="connsiteY104" fmla="*/ 1037690 h 1777429"/>
              <a:gd name="connsiteX105" fmla="*/ 4058292 w 6780944"/>
              <a:gd name="connsiteY105" fmla="*/ 914400 h 1777429"/>
              <a:gd name="connsiteX106" fmla="*/ 3986373 w 6780944"/>
              <a:gd name="connsiteY106" fmla="*/ 873303 h 1777429"/>
              <a:gd name="connsiteX107" fmla="*/ 3924728 w 6780944"/>
              <a:gd name="connsiteY107" fmla="*/ 852755 h 1777429"/>
              <a:gd name="connsiteX108" fmla="*/ 3893906 w 6780944"/>
              <a:gd name="connsiteY108" fmla="*/ 842481 h 1777429"/>
              <a:gd name="connsiteX109" fmla="*/ 3791164 w 6780944"/>
              <a:gd name="connsiteY109" fmla="*/ 832206 h 1777429"/>
              <a:gd name="connsiteX110" fmla="*/ 3698697 w 6780944"/>
              <a:gd name="connsiteY110" fmla="*/ 780836 h 1777429"/>
              <a:gd name="connsiteX111" fmla="*/ 3637052 w 6780944"/>
              <a:gd name="connsiteY111" fmla="*/ 708917 h 1777429"/>
              <a:gd name="connsiteX112" fmla="*/ 3667874 w 6780944"/>
              <a:gd name="connsiteY112" fmla="*/ 595901 h 1777429"/>
              <a:gd name="connsiteX113" fmla="*/ 3729519 w 6780944"/>
              <a:gd name="connsiteY113" fmla="*/ 575352 h 1777429"/>
              <a:gd name="connsiteX114" fmla="*/ 3863083 w 6780944"/>
              <a:gd name="connsiteY114" fmla="*/ 554804 h 1777429"/>
              <a:gd name="connsiteX115" fmla="*/ 4058292 w 6780944"/>
              <a:gd name="connsiteY115" fmla="*/ 544530 h 1777429"/>
              <a:gd name="connsiteX116" fmla="*/ 4407614 w 6780944"/>
              <a:gd name="connsiteY116" fmla="*/ 554804 h 1777429"/>
              <a:gd name="connsiteX117" fmla="*/ 4582274 w 6780944"/>
              <a:gd name="connsiteY117" fmla="*/ 585627 h 1777429"/>
              <a:gd name="connsiteX118" fmla="*/ 4685016 w 6780944"/>
              <a:gd name="connsiteY118" fmla="*/ 626723 h 1777429"/>
              <a:gd name="connsiteX119" fmla="*/ 4715839 w 6780944"/>
              <a:gd name="connsiteY119" fmla="*/ 636997 h 1777429"/>
              <a:gd name="connsiteX120" fmla="*/ 4808306 w 6780944"/>
              <a:gd name="connsiteY120" fmla="*/ 647272 h 1777429"/>
              <a:gd name="connsiteX121" fmla="*/ 4880225 w 6780944"/>
              <a:gd name="connsiteY121" fmla="*/ 678094 h 1777429"/>
              <a:gd name="connsiteX122" fmla="*/ 4911048 w 6780944"/>
              <a:gd name="connsiteY122" fmla="*/ 698642 h 1777429"/>
              <a:gd name="connsiteX123" fmla="*/ 4972692 w 6780944"/>
              <a:gd name="connsiteY123" fmla="*/ 729465 h 1777429"/>
              <a:gd name="connsiteX124" fmla="*/ 5034337 w 6780944"/>
              <a:gd name="connsiteY124" fmla="*/ 750013 h 1777429"/>
              <a:gd name="connsiteX125" fmla="*/ 5116531 w 6780944"/>
              <a:gd name="connsiteY125" fmla="*/ 791110 h 1777429"/>
              <a:gd name="connsiteX126" fmla="*/ 5219272 w 6780944"/>
              <a:gd name="connsiteY126" fmla="*/ 832206 h 1777429"/>
              <a:gd name="connsiteX127" fmla="*/ 5250095 w 6780944"/>
              <a:gd name="connsiteY127" fmla="*/ 852755 h 1777429"/>
              <a:gd name="connsiteX128" fmla="*/ 5311740 w 6780944"/>
              <a:gd name="connsiteY128" fmla="*/ 873303 h 1777429"/>
              <a:gd name="connsiteX129" fmla="*/ 5393933 w 6780944"/>
              <a:gd name="connsiteY129" fmla="*/ 914400 h 1777429"/>
              <a:gd name="connsiteX130" fmla="*/ 5435030 w 6780944"/>
              <a:gd name="connsiteY130" fmla="*/ 945222 h 1777429"/>
              <a:gd name="connsiteX131" fmla="*/ 5496674 w 6780944"/>
              <a:gd name="connsiteY131" fmla="*/ 986319 h 1777429"/>
              <a:gd name="connsiteX132" fmla="*/ 5568594 w 6780944"/>
              <a:gd name="connsiteY132" fmla="*/ 1037690 h 1777429"/>
              <a:gd name="connsiteX133" fmla="*/ 5589142 w 6780944"/>
              <a:gd name="connsiteY133" fmla="*/ 1068512 h 1777429"/>
              <a:gd name="connsiteX134" fmla="*/ 5619964 w 6780944"/>
              <a:gd name="connsiteY134" fmla="*/ 1078786 h 1777429"/>
              <a:gd name="connsiteX135" fmla="*/ 5661061 w 6780944"/>
              <a:gd name="connsiteY135" fmla="*/ 1109609 h 1777429"/>
              <a:gd name="connsiteX136" fmla="*/ 5712432 w 6780944"/>
              <a:gd name="connsiteY136" fmla="*/ 1140431 h 1777429"/>
              <a:gd name="connsiteX137" fmla="*/ 5743254 w 6780944"/>
              <a:gd name="connsiteY137" fmla="*/ 1171254 h 1777429"/>
              <a:gd name="connsiteX138" fmla="*/ 5876818 w 6780944"/>
              <a:gd name="connsiteY138" fmla="*/ 1222624 h 1777429"/>
              <a:gd name="connsiteX139" fmla="*/ 6000108 w 6780944"/>
              <a:gd name="connsiteY139" fmla="*/ 1284269 h 1777429"/>
              <a:gd name="connsiteX140" fmla="*/ 6061753 w 6780944"/>
              <a:gd name="connsiteY140" fmla="*/ 1304818 h 1777429"/>
              <a:gd name="connsiteX141" fmla="*/ 6133672 w 6780944"/>
              <a:gd name="connsiteY141" fmla="*/ 1335640 h 1777429"/>
              <a:gd name="connsiteX142" fmla="*/ 6185043 w 6780944"/>
              <a:gd name="connsiteY142" fmla="*/ 1356188 h 1777429"/>
              <a:gd name="connsiteX143" fmla="*/ 6287785 w 6780944"/>
              <a:gd name="connsiteY143" fmla="*/ 1376737 h 1777429"/>
              <a:gd name="connsiteX144" fmla="*/ 6318607 w 6780944"/>
              <a:gd name="connsiteY144" fmla="*/ 1397285 h 1777429"/>
              <a:gd name="connsiteX145" fmla="*/ 6349430 w 6780944"/>
              <a:gd name="connsiteY145" fmla="*/ 1407559 h 1777429"/>
              <a:gd name="connsiteX146" fmla="*/ 6493268 w 6780944"/>
              <a:gd name="connsiteY146" fmla="*/ 1438382 h 1777429"/>
              <a:gd name="connsiteX147" fmla="*/ 6657654 w 6780944"/>
              <a:gd name="connsiteY147" fmla="*/ 1428108 h 1777429"/>
              <a:gd name="connsiteX148" fmla="*/ 6688477 w 6780944"/>
              <a:gd name="connsiteY148" fmla="*/ 1376737 h 1777429"/>
              <a:gd name="connsiteX149" fmla="*/ 6698751 w 6780944"/>
              <a:gd name="connsiteY149" fmla="*/ 1376737 h 1777429"/>
              <a:gd name="connsiteX0" fmla="*/ 6780944 w 6780944"/>
              <a:gd name="connsiteY0" fmla="*/ 1335640 h 1764280"/>
              <a:gd name="connsiteX1" fmla="*/ 6719299 w 6780944"/>
              <a:gd name="connsiteY1" fmla="*/ 1171254 h 1764280"/>
              <a:gd name="connsiteX2" fmla="*/ 6688477 w 6780944"/>
              <a:gd name="connsiteY2" fmla="*/ 1017141 h 1764280"/>
              <a:gd name="connsiteX3" fmla="*/ 6678203 w 6780944"/>
              <a:gd name="connsiteY3" fmla="*/ 893851 h 1764280"/>
              <a:gd name="connsiteX4" fmla="*/ 6667928 w 6780944"/>
              <a:gd name="connsiteY4" fmla="*/ 863029 h 1764280"/>
              <a:gd name="connsiteX5" fmla="*/ 6657654 w 6780944"/>
              <a:gd name="connsiteY5" fmla="*/ 811658 h 1764280"/>
              <a:gd name="connsiteX6" fmla="*/ 6637106 w 6780944"/>
              <a:gd name="connsiteY6" fmla="*/ 729465 h 1764280"/>
              <a:gd name="connsiteX7" fmla="*/ 6626832 w 6780944"/>
              <a:gd name="connsiteY7" fmla="*/ 657546 h 1764280"/>
              <a:gd name="connsiteX8" fmla="*/ 6606283 w 6780944"/>
              <a:gd name="connsiteY8" fmla="*/ 616449 h 1764280"/>
              <a:gd name="connsiteX9" fmla="*/ 6575461 w 6780944"/>
              <a:gd name="connsiteY9" fmla="*/ 554804 h 1764280"/>
              <a:gd name="connsiteX10" fmla="*/ 6565187 w 6780944"/>
              <a:gd name="connsiteY10" fmla="*/ 513708 h 1764280"/>
              <a:gd name="connsiteX11" fmla="*/ 6524090 w 6780944"/>
              <a:gd name="connsiteY11" fmla="*/ 462337 h 1764280"/>
              <a:gd name="connsiteX12" fmla="*/ 6513816 w 6780944"/>
              <a:gd name="connsiteY12" fmla="*/ 431514 h 1764280"/>
              <a:gd name="connsiteX13" fmla="*/ 6452171 w 6780944"/>
              <a:gd name="connsiteY13" fmla="*/ 400692 h 1764280"/>
              <a:gd name="connsiteX14" fmla="*/ 6369978 w 6780944"/>
              <a:gd name="connsiteY14" fmla="*/ 369869 h 1764280"/>
              <a:gd name="connsiteX15" fmla="*/ 6308333 w 6780944"/>
              <a:gd name="connsiteY15" fmla="*/ 349321 h 1764280"/>
              <a:gd name="connsiteX16" fmla="*/ 5876818 w 6780944"/>
              <a:gd name="connsiteY16" fmla="*/ 369869 h 1764280"/>
              <a:gd name="connsiteX17" fmla="*/ 5630239 w 6780944"/>
              <a:gd name="connsiteY17" fmla="*/ 359595 h 1764280"/>
              <a:gd name="connsiteX18" fmla="*/ 5527497 w 6780944"/>
              <a:gd name="connsiteY18" fmla="*/ 328773 h 1764280"/>
              <a:gd name="connsiteX19" fmla="*/ 5465852 w 6780944"/>
              <a:gd name="connsiteY19" fmla="*/ 287676 h 1764280"/>
              <a:gd name="connsiteX20" fmla="*/ 5445304 w 6780944"/>
              <a:gd name="connsiteY20" fmla="*/ 256854 h 1764280"/>
              <a:gd name="connsiteX21" fmla="*/ 5373385 w 6780944"/>
              <a:gd name="connsiteY21" fmla="*/ 236305 h 1764280"/>
              <a:gd name="connsiteX22" fmla="*/ 5301465 w 6780944"/>
              <a:gd name="connsiteY22" fmla="*/ 195209 h 1764280"/>
              <a:gd name="connsiteX23" fmla="*/ 5260369 w 6780944"/>
              <a:gd name="connsiteY23" fmla="*/ 184935 h 1764280"/>
              <a:gd name="connsiteX24" fmla="*/ 4623371 w 6780944"/>
              <a:gd name="connsiteY24" fmla="*/ 154112 h 1764280"/>
              <a:gd name="connsiteX25" fmla="*/ 4561726 w 6780944"/>
              <a:gd name="connsiteY25" fmla="*/ 133564 h 1764280"/>
              <a:gd name="connsiteX26" fmla="*/ 4489807 w 6780944"/>
              <a:gd name="connsiteY26" fmla="*/ 113015 h 1764280"/>
              <a:gd name="connsiteX27" fmla="*/ 4417888 w 6780944"/>
              <a:gd name="connsiteY27" fmla="*/ 71919 h 1764280"/>
              <a:gd name="connsiteX28" fmla="*/ 4366517 w 6780944"/>
              <a:gd name="connsiteY28" fmla="*/ 51370 h 1764280"/>
              <a:gd name="connsiteX29" fmla="*/ 4335695 w 6780944"/>
              <a:gd name="connsiteY29" fmla="*/ 41096 h 1764280"/>
              <a:gd name="connsiteX30" fmla="*/ 4304872 w 6780944"/>
              <a:gd name="connsiteY30" fmla="*/ 20548 h 1764280"/>
              <a:gd name="connsiteX31" fmla="*/ 4263776 w 6780944"/>
              <a:gd name="connsiteY31" fmla="*/ 10274 h 1764280"/>
              <a:gd name="connsiteX32" fmla="*/ 4232953 w 6780944"/>
              <a:gd name="connsiteY32" fmla="*/ 0 h 1764280"/>
              <a:gd name="connsiteX33" fmla="*/ 4181582 w 6780944"/>
              <a:gd name="connsiteY33" fmla="*/ 10274 h 1764280"/>
              <a:gd name="connsiteX34" fmla="*/ 4078841 w 6780944"/>
              <a:gd name="connsiteY34" fmla="*/ 30822 h 1764280"/>
              <a:gd name="connsiteX35" fmla="*/ 3873358 w 6780944"/>
              <a:gd name="connsiteY35" fmla="*/ 61645 h 1764280"/>
              <a:gd name="connsiteX36" fmla="*/ 3770616 w 6780944"/>
              <a:gd name="connsiteY36" fmla="*/ 92467 h 1764280"/>
              <a:gd name="connsiteX37" fmla="*/ 3739794 w 6780944"/>
              <a:gd name="connsiteY37" fmla="*/ 113015 h 1764280"/>
              <a:gd name="connsiteX38" fmla="*/ 3595955 w 6780944"/>
              <a:gd name="connsiteY38" fmla="*/ 133564 h 1764280"/>
              <a:gd name="connsiteX39" fmla="*/ 3544585 w 6780944"/>
              <a:gd name="connsiteY39" fmla="*/ 143838 h 1764280"/>
              <a:gd name="connsiteX40" fmla="*/ 3482940 w 6780944"/>
              <a:gd name="connsiteY40" fmla="*/ 164386 h 1764280"/>
              <a:gd name="connsiteX41" fmla="*/ 3298005 w 6780944"/>
              <a:gd name="connsiteY41" fmla="*/ 184935 h 1764280"/>
              <a:gd name="connsiteX42" fmla="*/ 2866490 w 6780944"/>
              <a:gd name="connsiteY42" fmla="*/ 164386 h 1764280"/>
              <a:gd name="connsiteX43" fmla="*/ 2794571 w 6780944"/>
              <a:gd name="connsiteY43" fmla="*/ 154112 h 1764280"/>
              <a:gd name="connsiteX44" fmla="*/ 2342508 w 6780944"/>
              <a:gd name="connsiteY44" fmla="*/ 164386 h 1764280"/>
              <a:gd name="connsiteX45" fmla="*/ 2260315 w 6780944"/>
              <a:gd name="connsiteY45" fmla="*/ 174660 h 1764280"/>
              <a:gd name="connsiteX46" fmla="*/ 2024009 w 6780944"/>
              <a:gd name="connsiteY46" fmla="*/ 184935 h 1764280"/>
              <a:gd name="connsiteX47" fmla="*/ 1952090 w 6780944"/>
              <a:gd name="connsiteY47" fmla="*/ 195209 h 1764280"/>
              <a:gd name="connsiteX48" fmla="*/ 1890445 w 6780944"/>
              <a:gd name="connsiteY48" fmla="*/ 205483 h 1764280"/>
              <a:gd name="connsiteX49" fmla="*/ 1787704 w 6780944"/>
              <a:gd name="connsiteY49" fmla="*/ 215757 h 1764280"/>
              <a:gd name="connsiteX50" fmla="*/ 1674688 w 6780944"/>
              <a:gd name="connsiteY50" fmla="*/ 236305 h 1764280"/>
              <a:gd name="connsiteX51" fmla="*/ 1541124 w 6780944"/>
              <a:gd name="connsiteY51" fmla="*/ 246579 h 1764280"/>
              <a:gd name="connsiteX52" fmla="*/ 1284270 w 6780944"/>
              <a:gd name="connsiteY52" fmla="*/ 236305 h 1764280"/>
              <a:gd name="connsiteX53" fmla="*/ 1232899 w 6780944"/>
              <a:gd name="connsiteY53" fmla="*/ 226031 h 1764280"/>
              <a:gd name="connsiteX54" fmla="*/ 1089061 w 6780944"/>
              <a:gd name="connsiteY54" fmla="*/ 246579 h 1764280"/>
              <a:gd name="connsiteX55" fmla="*/ 1037690 w 6780944"/>
              <a:gd name="connsiteY55" fmla="*/ 256854 h 1764280"/>
              <a:gd name="connsiteX56" fmla="*/ 565079 w 6780944"/>
              <a:gd name="connsiteY56" fmla="*/ 267128 h 1764280"/>
              <a:gd name="connsiteX57" fmla="*/ 246580 w 6780944"/>
              <a:gd name="connsiteY57" fmla="*/ 359595 h 1764280"/>
              <a:gd name="connsiteX58" fmla="*/ 102742 w 6780944"/>
              <a:gd name="connsiteY58" fmla="*/ 410966 h 1764280"/>
              <a:gd name="connsiteX59" fmla="*/ 0 w 6780944"/>
              <a:gd name="connsiteY59" fmla="*/ 472611 h 1764280"/>
              <a:gd name="connsiteX60" fmla="*/ 20549 w 6780944"/>
              <a:gd name="connsiteY60" fmla="*/ 575352 h 1764280"/>
              <a:gd name="connsiteX61" fmla="*/ 82194 w 6780944"/>
              <a:gd name="connsiteY61" fmla="*/ 698642 h 1764280"/>
              <a:gd name="connsiteX62" fmla="*/ 195209 w 6780944"/>
              <a:gd name="connsiteY62" fmla="*/ 780836 h 1764280"/>
              <a:gd name="connsiteX63" fmla="*/ 339048 w 6780944"/>
              <a:gd name="connsiteY63" fmla="*/ 863029 h 1764280"/>
              <a:gd name="connsiteX64" fmla="*/ 472612 w 6780944"/>
              <a:gd name="connsiteY64" fmla="*/ 914400 h 1764280"/>
              <a:gd name="connsiteX65" fmla="*/ 513708 w 6780944"/>
              <a:gd name="connsiteY65" fmla="*/ 934948 h 1764280"/>
              <a:gd name="connsiteX66" fmla="*/ 708917 w 6780944"/>
              <a:gd name="connsiteY66" fmla="*/ 1119883 h 1764280"/>
              <a:gd name="connsiteX67" fmla="*/ 750014 w 6780944"/>
              <a:gd name="connsiteY67" fmla="*/ 1304818 h 1764280"/>
              <a:gd name="connsiteX68" fmla="*/ 739740 w 6780944"/>
              <a:gd name="connsiteY68" fmla="*/ 1602767 h 1764280"/>
              <a:gd name="connsiteX69" fmla="*/ 904126 w 6780944"/>
              <a:gd name="connsiteY69" fmla="*/ 1756881 h 1764280"/>
              <a:gd name="connsiteX70" fmla="*/ 1017142 w 6780944"/>
              <a:gd name="connsiteY70" fmla="*/ 1736332 h 1764280"/>
              <a:gd name="connsiteX71" fmla="*/ 1027416 w 6780944"/>
              <a:gd name="connsiteY71" fmla="*/ 1705510 h 1764280"/>
              <a:gd name="connsiteX72" fmla="*/ 1068513 w 6780944"/>
              <a:gd name="connsiteY72" fmla="*/ 1664413 h 1764280"/>
              <a:gd name="connsiteX73" fmla="*/ 1089061 w 6780944"/>
              <a:gd name="connsiteY73" fmla="*/ 1633591 h 1764280"/>
              <a:gd name="connsiteX74" fmla="*/ 1212351 w 6780944"/>
              <a:gd name="connsiteY74" fmla="*/ 1541123 h 1764280"/>
              <a:gd name="connsiteX75" fmla="*/ 1253448 w 6780944"/>
              <a:gd name="connsiteY75" fmla="*/ 1530849 h 1764280"/>
              <a:gd name="connsiteX76" fmla="*/ 1284270 w 6780944"/>
              <a:gd name="connsiteY76" fmla="*/ 1510301 h 1764280"/>
              <a:gd name="connsiteX77" fmla="*/ 1366463 w 6780944"/>
              <a:gd name="connsiteY77" fmla="*/ 1489752 h 1764280"/>
              <a:gd name="connsiteX78" fmla="*/ 1407560 w 6780944"/>
              <a:gd name="connsiteY78" fmla="*/ 1479478 h 1764280"/>
              <a:gd name="connsiteX79" fmla="*/ 1510301 w 6780944"/>
              <a:gd name="connsiteY79" fmla="*/ 1458930 h 1764280"/>
              <a:gd name="connsiteX80" fmla="*/ 1551398 w 6780944"/>
              <a:gd name="connsiteY80" fmla="*/ 1448656 h 1764280"/>
              <a:gd name="connsiteX81" fmla="*/ 1777430 w 6780944"/>
              <a:gd name="connsiteY81" fmla="*/ 1438382 h 1764280"/>
              <a:gd name="connsiteX82" fmla="*/ 1839074 w 6780944"/>
              <a:gd name="connsiteY82" fmla="*/ 1428108 h 1764280"/>
              <a:gd name="connsiteX83" fmla="*/ 1880171 w 6780944"/>
              <a:gd name="connsiteY83" fmla="*/ 1417833 h 1764280"/>
              <a:gd name="connsiteX84" fmla="*/ 2167848 w 6780944"/>
              <a:gd name="connsiteY84" fmla="*/ 1407559 h 1764280"/>
              <a:gd name="connsiteX85" fmla="*/ 2743200 w 6780944"/>
              <a:gd name="connsiteY85" fmla="*/ 1407559 h 1764280"/>
              <a:gd name="connsiteX86" fmla="*/ 2815119 w 6780944"/>
              <a:gd name="connsiteY86" fmla="*/ 1438382 h 1764280"/>
              <a:gd name="connsiteX87" fmla="*/ 2969232 w 6780944"/>
              <a:gd name="connsiteY87" fmla="*/ 1469204 h 1764280"/>
              <a:gd name="connsiteX88" fmla="*/ 3113070 w 6780944"/>
              <a:gd name="connsiteY88" fmla="*/ 1458930 h 1764280"/>
              <a:gd name="connsiteX89" fmla="*/ 3215812 w 6780944"/>
              <a:gd name="connsiteY89" fmla="*/ 1428108 h 1764280"/>
              <a:gd name="connsiteX90" fmla="*/ 3267182 w 6780944"/>
              <a:gd name="connsiteY90" fmla="*/ 1417833 h 1764280"/>
              <a:gd name="connsiteX91" fmla="*/ 3339101 w 6780944"/>
              <a:gd name="connsiteY91" fmla="*/ 1356188 h 1764280"/>
              <a:gd name="connsiteX92" fmla="*/ 3411021 w 6780944"/>
              <a:gd name="connsiteY92" fmla="*/ 1315092 h 1764280"/>
              <a:gd name="connsiteX93" fmla="*/ 3441843 w 6780944"/>
              <a:gd name="connsiteY93" fmla="*/ 1284269 h 1764280"/>
              <a:gd name="connsiteX94" fmla="*/ 3482940 w 6780944"/>
              <a:gd name="connsiteY94" fmla="*/ 1253447 h 1764280"/>
              <a:gd name="connsiteX95" fmla="*/ 3544585 w 6780944"/>
              <a:gd name="connsiteY95" fmla="*/ 1232899 h 1764280"/>
              <a:gd name="connsiteX96" fmla="*/ 3647326 w 6780944"/>
              <a:gd name="connsiteY96" fmla="*/ 1202076 h 1764280"/>
              <a:gd name="connsiteX97" fmla="*/ 3708971 w 6780944"/>
              <a:gd name="connsiteY97" fmla="*/ 1181528 h 1764280"/>
              <a:gd name="connsiteX98" fmla="*/ 3801439 w 6780944"/>
              <a:gd name="connsiteY98" fmla="*/ 1160979 h 1764280"/>
              <a:gd name="connsiteX99" fmla="*/ 3832261 w 6780944"/>
              <a:gd name="connsiteY99" fmla="*/ 1150705 h 1764280"/>
              <a:gd name="connsiteX100" fmla="*/ 3965825 w 6780944"/>
              <a:gd name="connsiteY100" fmla="*/ 1130157 h 1764280"/>
              <a:gd name="connsiteX101" fmla="*/ 4017196 w 6780944"/>
              <a:gd name="connsiteY101" fmla="*/ 1119883 h 1764280"/>
              <a:gd name="connsiteX102" fmla="*/ 4048018 w 6780944"/>
              <a:gd name="connsiteY102" fmla="*/ 1099335 h 1764280"/>
              <a:gd name="connsiteX103" fmla="*/ 4068567 w 6780944"/>
              <a:gd name="connsiteY103" fmla="*/ 1037690 h 1764280"/>
              <a:gd name="connsiteX104" fmla="*/ 4058292 w 6780944"/>
              <a:gd name="connsiteY104" fmla="*/ 914400 h 1764280"/>
              <a:gd name="connsiteX105" fmla="*/ 3986373 w 6780944"/>
              <a:gd name="connsiteY105" fmla="*/ 873303 h 1764280"/>
              <a:gd name="connsiteX106" fmla="*/ 3924728 w 6780944"/>
              <a:gd name="connsiteY106" fmla="*/ 852755 h 1764280"/>
              <a:gd name="connsiteX107" fmla="*/ 3893906 w 6780944"/>
              <a:gd name="connsiteY107" fmla="*/ 842481 h 1764280"/>
              <a:gd name="connsiteX108" fmla="*/ 3791164 w 6780944"/>
              <a:gd name="connsiteY108" fmla="*/ 832206 h 1764280"/>
              <a:gd name="connsiteX109" fmla="*/ 3698697 w 6780944"/>
              <a:gd name="connsiteY109" fmla="*/ 780836 h 1764280"/>
              <a:gd name="connsiteX110" fmla="*/ 3637052 w 6780944"/>
              <a:gd name="connsiteY110" fmla="*/ 708917 h 1764280"/>
              <a:gd name="connsiteX111" fmla="*/ 3667874 w 6780944"/>
              <a:gd name="connsiteY111" fmla="*/ 595901 h 1764280"/>
              <a:gd name="connsiteX112" fmla="*/ 3729519 w 6780944"/>
              <a:gd name="connsiteY112" fmla="*/ 575352 h 1764280"/>
              <a:gd name="connsiteX113" fmla="*/ 3863083 w 6780944"/>
              <a:gd name="connsiteY113" fmla="*/ 554804 h 1764280"/>
              <a:gd name="connsiteX114" fmla="*/ 4058292 w 6780944"/>
              <a:gd name="connsiteY114" fmla="*/ 544530 h 1764280"/>
              <a:gd name="connsiteX115" fmla="*/ 4407614 w 6780944"/>
              <a:gd name="connsiteY115" fmla="*/ 554804 h 1764280"/>
              <a:gd name="connsiteX116" fmla="*/ 4582274 w 6780944"/>
              <a:gd name="connsiteY116" fmla="*/ 585627 h 1764280"/>
              <a:gd name="connsiteX117" fmla="*/ 4685016 w 6780944"/>
              <a:gd name="connsiteY117" fmla="*/ 626723 h 1764280"/>
              <a:gd name="connsiteX118" fmla="*/ 4715839 w 6780944"/>
              <a:gd name="connsiteY118" fmla="*/ 636997 h 1764280"/>
              <a:gd name="connsiteX119" fmla="*/ 4808306 w 6780944"/>
              <a:gd name="connsiteY119" fmla="*/ 647272 h 1764280"/>
              <a:gd name="connsiteX120" fmla="*/ 4880225 w 6780944"/>
              <a:gd name="connsiteY120" fmla="*/ 678094 h 1764280"/>
              <a:gd name="connsiteX121" fmla="*/ 4911048 w 6780944"/>
              <a:gd name="connsiteY121" fmla="*/ 698642 h 1764280"/>
              <a:gd name="connsiteX122" fmla="*/ 4972692 w 6780944"/>
              <a:gd name="connsiteY122" fmla="*/ 729465 h 1764280"/>
              <a:gd name="connsiteX123" fmla="*/ 5034337 w 6780944"/>
              <a:gd name="connsiteY123" fmla="*/ 750013 h 1764280"/>
              <a:gd name="connsiteX124" fmla="*/ 5116531 w 6780944"/>
              <a:gd name="connsiteY124" fmla="*/ 791110 h 1764280"/>
              <a:gd name="connsiteX125" fmla="*/ 5219272 w 6780944"/>
              <a:gd name="connsiteY125" fmla="*/ 832206 h 1764280"/>
              <a:gd name="connsiteX126" fmla="*/ 5250095 w 6780944"/>
              <a:gd name="connsiteY126" fmla="*/ 852755 h 1764280"/>
              <a:gd name="connsiteX127" fmla="*/ 5311740 w 6780944"/>
              <a:gd name="connsiteY127" fmla="*/ 873303 h 1764280"/>
              <a:gd name="connsiteX128" fmla="*/ 5393933 w 6780944"/>
              <a:gd name="connsiteY128" fmla="*/ 914400 h 1764280"/>
              <a:gd name="connsiteX129" fmla="*/ 5435030 w 6780944"/>
              <a:gd name="connsiteY129" fmla="*/ 945222 h 1764280"/>
              <a:gd name="connsiteX130" fmla="*/ 5496674 w 6780944"/>
              <a:gd name="connsiteY130" fmla="*/ 986319 h 1764280"/>
              <a:gd name="connsiteX131" fmla="*/ 5568594 w 6780944"/>
              <a:gd name="connsiteY131" fmla="*/ 1037690 h 1764280"/>
              <a:gd name="connsiteX132" fmla="*/ 5589142 w 6780944"/>
              <a:gd name="connsiteY132" fmla="*/ 1068512 h 1764280"/>
              <a:gd name="connsiteX133" fmla="*/ 5619964 w 6780944"/>
              <a:gd name="connsiteY133" fmla="*/ 1078786 h 1764280"/>
              <a:gd name="connsiteX134" fmla="*/ 5661061 w 6780944"/>
              <a:gd name="connsiteY134" fmla="*/ 1109609 h 1764280"/>
              <a:gd name="connsiteX135" fmla="*/ 5712432 w 6780944"/>
              <a:gd name="connsiteY135" fmla="*/ 1140431 h 1764280"/>
              <a:gd name="connsiteX136" fmla="*/ 5743254 w 6780944"/>
              <a:gd name="connsiteY136" fmla="*/ 1171254 h 1764280"/>
              <a:gd name="connsiteX137" fmla="*/ 5876818 w 6780944"/>
              <a:gd name="connsiteY137" fmla="*/ 1222624 h 1764280"/>
              <a:gd name="connsiteX138" fmla="*/ 6000108 w 6780944"/>
              <a:gd name="connsiteY138" fmla="*/ 1284269 h 1764280"/>
              <a:gd name="connsiteX139" fmla="*/ 6061753 w 6780944"/>
              <a:gd name="connsiteY139" fmla="*/ 1304818 h 1764280"/>
              <a:gd name="connsiteX140" fmla="*/ 6133672 w 6780944"/>
              <a:gd name="connsiteY140" fmla="*/ 1335640 h 1764280"/>
              <a:gd name="connsiteX141" fmla="*/ 6185043 w 6780944"/>
              <a:gd name="connsiteY141" fmla="*/ 1356188 h 1764280"/>
              <a:gd name="connsiteX142" fmla="*/ 6287785 w 6780944"/>
              <a:gd name="connsiteY142" fmla="*/ 1376737 h 1764280"/>
              <a:gd name="connsiteX143" fmla="*/ 6318607 w 6780944"/>
              <a:gd name="connsiteY143" fmla="*/ 1397285 h 1764280"/>
              <a:gd name="connsiteX144" fmla="*/ 6349430 w 6780944"/>
              <a:gd name="connsiteY144" fmla="*/ 1407559 h 1764280"/>
              <a:gd name="connsiteX145" fmla="*/ 6493268 w 6780944"/>
              <a:gd name="connsiteY145" fmla="*/ 1438382 h 1764280"/>
              <a:gd name="connsiteX146" fmla="*/ 6657654 w 6780944"/>
              <a:gd name="connsiteY146" fmla="*/ 1428108 h 1764280"/>
              <a:gd name="connsiteX147" fmla="*/ 6688477 w 6780944"/>
              <a:gd name="connsiteY147" fmla="*/ 1376737 h 1764280"/>
              <a:gd name="connsiteX148" fmla="*/ 6698751 w 6780944"/>
              <a:gd name="connsiteY148" fmla="*/ 1376737 h 1764280"/>
              <a:gd name="connsiteX0" fmla="*/ 6780944 w 6780944"/>
              <a:gd name="connsiteY0" fmla="*/ 1335640 h 1764280"/>
              <a:gd name="connsiteX1" fmla="*/ 6719299 w 6780944"/>
              <a:gd name="connsiteY1" fmla="*/ 1171254 h 1764280"/>
              <a:gd name="connsiteX2" fmla="*/ 6688477 w 6780944"/>
              <a:gd name="connsiteY2" fmla="*/ 1017141 h 1764280"/>
              <a:gd name="connsiteX3" fmla="*/ 6678203 w 6780944"/>
              <a:gd name="connsiteY3" fmla="*/ 893851 h 1764280"/>
              <a:gd name="connsiteX4" fmla="*/ 6667928 w 6780944"/>
              <a:gd name="connsiteY4" fmla="*/ 863029 h 1764280"/>
              <a:gd name="connsiteX5" fmla="*/ 6657654 w 6780944"/>
              <a:gd name="connsiteY5" fmla="*/ 811658 h 1764280"/>
              <a:gd name="connsiteX6" fmla="*/ 6637106 w 6780944"/>
              <a:gd name="connsiteY6" fmla="*/ 729465 h 1764280"/>
              <a:gd name="connsiteX7" fmla="*/ 6626832 w 6780944"/>
              <a:gd name="connsiteY7" fmla="*/ 657546 h 1764280"/>
              <a:gd name="connsiteX8" fmla="*/ 6606283 w 6780944"/>
              <a:gd name="connsiteY8" fmla="*/ 616449 h 1764280"/>
              <a:gd name="connsiteX9" fmla="*/ 6575461 w 6780944"/>
              <a:gd name="connsiteY9" fmla="*/ 554804 h 1764280"/>
              <a:gd name="connsiteX10" fmla="*/ 6565187 w 6780944"/>
              <a:gd name="connsiteY10" fmla="*/ 513708 h 1764280"/>
              <a:gd name="connsiteX11" fmla="*/ 6524090 w 6780944"/>
              <a:gd name="connsiteY11" fmla="*/ 462337 h 1764280"/>
              <a:gd name="connsiteX12" fmla="*/ 6513816 w 6780944"/>
              <a:gd name="connsiteY12" fmla="*/ 431514 h 1764280"/>
              <a:gd name="connsiteX13" fmla="*/ 6452171 w 6780944"/>
              <a:gd name="connsiteY13" fmla="*/ 400692 h 1764280"/>
              <a:gd name="connsiteX14" fmla="*/ 6369978 w 6780944"/>
              <a:gd name="connsiteY14" fmla="*/ 369869 h 1764280"/>
              <a:gd name="connsiteX15" fmla="*/ 6308333 w 6780944"/>
              <a:gd name="connsiteY15" fmla="*/ 349321 h 1764280"/>
              <a:gd name="connsiteX16" fmla="*/ 5876818 w 6780944"/>
              <a:gd name="connsiteY16" fmla="*/ 369869 h 1764280"/>
              <a:gd name="connsiteX17" fmla="*/ 5630239 w 6780944"/>
              <a:gd name="connsiteY17" fmla="*/ 359595 h 1764280"/>
              <a:gd name="connsiteX18" fmla="*/ 5527497 w 6780944"/>
              <a:gd name="connsiteY18" fmla="*/ 328773 h 1764280"/>
              <a:gd name="connsiteX19" fmla="*/ 5465852 w 6780944"/>
              <a:gd name="connsiteY19" fmla="*/ 287676 h 1764280"/>
              <a:gd name="connsiteX20" fmla="*/ 5445304 w 6780944"/>
              <a:gd name="connsiteY20" fmla="*/ 256854 h 1764280"/>
              <a:gd name="connsiteX21" fmla="*/ 5373385 w 6780944"/>
              <a:gd name="connsiteY21" fmla="*/ 236305 h 1764280"/>
              <a:gd name="connsiteX22" fmla="*/ 5301465 w 6780944"/>
              <a:gd name="connsiteY22" fmla="*/ 195209 h 1764280"/>
              <a:gd name="connsiteX23" fmla="*/ 5260369 w 6780944"/>
              <a:gd name="connsiteY23" fmla="*/ 184935 h 1764280"/>
              <a:gd name="connsiteX24" fmla="*/ 4623371 w 6780944"/>
              <a:gd name="connsiteY24" fmla="*/ 154112 h 1764280"/>
              <a:gd name="connsiteX25" fmla="*/ 4561726 w 6780944"/>
              <a:gd name="connsiteY25" fmla="*/ 133564 h 1764280"/>
              <a:gd name="connsiteX26" fmla="*/ 4489807 w 6780944"/>
              <a:gd name="connsiteY26" fmla="*/ 113015 h 1764280"/>
              <a:gd name="connsiteX27" fmla="*/ 4417888 w 6780944"/>
              <a:gd name="connsiteY27" fmla="*/ 71919 h 1764280"/>
              <a:gd name="connsiteX28" fmla="*/ 4366517 w 6780944"/>
              <a:gd name="connsiteY28" fmla="*/ 51370 h 1764280"/>
              <a:gd name="connsiteX29" fmla="*/ 4335695 w 6780944"/>
              <a:gd name="connsiteY29" fmla="*/ 41096 h 1764280"/>
              <a:gd name="connsiteX30" fmla="*/ 4304872 w 6780944"/>
              <a:gd name="connsiteY30" fmla="*/ 20548 h 1764280"/>
              <a:gd name="connsiteX31" fmla="*/ 4263776 w 6780944"/>
              <a:gd name="connsiteY31" fmla="*/ 10274 h 1764280"/>
              <a:gd name="connsiteX32" fmla="*/ 4232953 w 6780944"/>
              <a:gd name="connsiteY32" fmla="*/ 0 h 1764280"/>
              <a:gd name="connsiteX33" fmla="*/ 4181582 w 6780944"/>
              <a:gd name="connsiteY33" fmla="*/ 10274 h 1764280"/>
              <a:gd name="connsiteX34" fmla="*/ 4078841 w 6780944"/>
              <a:gd name="connsiteY34" fmla="*/ 30822 h 1764280"/>
              <a:gd name="connsiteX35" fmla="*/ 3873358 w 6780944"/>
              <a:gd name="connsiteY35" fmla="*/ 61645 h 1764280"/>
              <a:gd name="connsiteX36" fmla="*/ 3770616 w 6780944"/>
              <a:gd name="connsiteY36" fmla="*/ 92467 h 1764280"/>
              <a:gd name="connsiteX37" fmla="*/ 3739794 w 6780944"/>
              <a:gd name="connsiteY37" fmla="*/ 113015 h 1764280"/>
              <a:gd name="connsiteX38" fmla="*/ 3595955 w 6780944"/>
              <a:gd name="connsiteY38" fmla="*/ 133564 h 1764280"/>
              <a:gd name="connsiteX39" fmla="*/ 3544585 w 6780944"/>
              <a:gd name="connsiteY39" fmla="*/ 143838 h 1764280"/>
              <a:gd name="connsiteX40" fmla="*/ 3482940 w 6780944"/>
              <a:gd name="connsiteY40" fmla="*/ 164386 h 1764280"/>
              <a:gd name="connsiteX41" fmla="*/ 3298005 w 6780944"/>
              <a:gd name="connsiteY41" fmla="*/ 184935 h 1764280"/>
              <a:gd name="connsiteX42" fmla="*/ 2866490 w 6780944"/>
              <a:gd name="connsiteY42" fmla="*/ 164386 h 1764280"/>
              <a:gd name="connsiteX43" fmla="*/ 2794571 w 6780944"/>
              <a:gd name="connsiteY43" fmla="*/ 154112 h 1764280"/>
              <a:gd name="connsiteX44" fmla="*/ 2342508 w 6780944"/>
              <a:gd name="connsiteY44" fmla="*/ 164386 h 1764280"/>
              <a:gd name="connsiteX45" fmla="*/ 2260315 w 6780944"/>
              <a:gd name="connsiteY45" fmla="*/ 174660 h 1764280"/>
              <a:gd name="connsiteX46" fmla="*/ 2024009 w 6780944"/>
              <a:gd name="connsiteY46" fmla="*/ 184935 h 1764280"/>
              <a:gd name="connsiteX47" fmla="*/ 1952090 w 6780944"/>
              <a:gd name="connsiteY47" fmla="*/ 195209 h 1764280"/>
              <a:gd name="connsiteX48" fmla="*/ 1890445 w 6780944"/>
              <a:gd name="connsiteY48" fmla="*/ 205483 h 1764280"/>
              <a:gd name="connsiteX49" fmla="*/ 1787704 w 6780944"/>
              <a:gd name="connsiteY49" fmla="*/ 215757 h 1764280"/>
              <a:gd name="connsiteX50" fmla="*/ 1674688 w 6780944"/>
              <a:gd name="connsiteY50" fmla="*/ 236305 h 1764280"/>
              <a:gd name="connsiteX51" fmla="*/ 1541124 w 6780944"/>
              <a:gd name="connsiteY51" fmla="*/ 246579 h 1764280"/>
              <a:gd name="connsiteX52" fmla="*/ 1284270 w 6780944"/>
              <a:gd name="connsiteY52" fmla="*/ 236305 h 1764280"/>
              <a:gd name="connsiteX53" fmla="*/ 1232899 w 6780944"/>
              <a:gd name="connsiteY53" fmla="*/ 226031 h 1764280"/>
              <a:gd name="connsiteX54" fmla="*/ 1089061 w 6780944"/>
              <a:gd name="connsiteY54" fmla="*/ 246579 h 1764280"/>
              <a:gd name="connsiteX55" fmla="*/ 1037690 w 6780944"/>
              <a:gd name="connsiteY55" fmla="*/ 256854 h 1764280"/>
              <a:gd name="connsiteX56" fmla="*/ 565079 w 6780944"/>
              <a:gd name="connsiteY56" fmla="*/ 267128 h 1764280"/>
              <a:gd name="connsiteX57" fmla="*/ 246580 w 6780944"/>
              <a:gd name="connsiteY57" fmla="*/ 359595 h 1764280"/>
              <a:gd name="connsiteX58" fmla="*/ 102742 w 6780944"/>
              <a:gd name="connsiteY58" fmla="*/ 410966 h 1764280"/>
              <a:gd name="connsiteX59" fmla="*/ 0 w 6780944"/>
              <a:gd name="connsiteY59" fmla="*/ 472611 h 1764280"/>
              <a:gd name="connsiteX60" fmla="*/ 20549 w 6780944"/>
              <a:gd name="connsiteY60" fmla="*/ 575352 h 1764280"/>
              <a:gd name="connsiteX61" fmla="*/ 82194 w 6780944"/>
              <a:gd name="connsiteY61" fmla="*/ 698642 h 1764280"/>
              <a:gd name="connsiteX62" fmla="*/ 195209 w 6780944"/>
              <a:gd name="connsiteY62" fmla="*/ 780836 h 1764280"/>
              <a:gd name="connsiteX63" fmla="*/ 339048 w 6780944"/>
              <a:gd name="connsiteY63" fmla="*/ 863029 h 1764280"/>
              <a:gd name="connsiteX64" fmla="*/ 472612 w 6780944"/>
              <a:gd name="connsiteY64" fmla="*/ 914400 h 1764280"/>
              <a:gd name="connsiteX65" fmla="*/ 513708 w 6780944"/>
              <a:gd name="connsiteY65" fmla="*/ 934948 h 1764280"/>
              <a:gd name="connsiteX66" fmla="*/ 708917 w 6780944"/>
              <a:gd name="connsiteY66" fmla="*/ 1119883 h 1764280"/>
              <a:gd name="connsiteX67" fmla="*/ 750014 w 6780944"/>
              <a:gd name="connsiteY67" fmla="*/ 1304818 h 1764280"/>
              <a:gd name="connsiteX68" fmla="*/ 739740 w 6780944"/>
              <a:gd name="connsiteY68" fmla="*/ 1602767 h 1764280"/>
              <a:gd name="connsiteX69" fmla="*/ 904126 w 6780944"/>
              <a:gd name="connsiteY69" fmla="*/ 1756881 h 1764280"/>
              <a:gd name="connsiteX70" fmla="*/ 1017142 w 6780944"/>
              <a:gd name="connsiteY70" fmla="*/ 1736332 h 1764280"/>
              <a:gd name="connsiteX71" fmla="*/ 1027416 w 6780944"/>
              <a:gd name="connsiteY71" fmla="*/ 1705510 h 1764280"/>
              <a:gd name="connsiteX72" fmla="*/ 1068513 w 6780944"/>
              <a:gd name="connsiteY72" fmla="*/ 1664413 h 1764280"/>
              <a:gd name="connsiteX73" fmla="*/ 1089061 w 6780944"/>
              <a:gd name="connsiteY73" fmla="*/ 1633591 h 1764280"/>
              <a:gd name="connsiteX74" fmla="*/ 1212351 w 6780944"/>
              <a:gd name="connsiteY74" fmla="*/ 1541123 h 1764280"/>
              <a:gd name="connsiteX75" fmla="*/ 1253448 w 6780944"/>
              <a:gd name="connsiteY75" fmla="*/ 1530849 h 1764280"/>
              <a:gd name="connsiteX76" fmla="*/ 1284270 w 6780944"/>
              <a:gd name="connsiteY76" fmla="*/ 1510301 h 1764280"/>
              <a:gd name="connsiteX77" fmla="*/ 1366463 w 6780944"/>
              <a:gd name="connsiteY77" fmla="*/ 1489752 h 1764280"/>
              <a:gd name="connsiteX78" fmla="*/ 1407560 w 6780944"/>
              <a:gd name="connsiteY78" fmla="*/ 1479478 h 1764280"/>
              <a:gd name="connsiteX79" fmla="*/ 1510301 w 6780944"/>
              <a:gd name="connsiteY79" fmla="*/ 1458930 h 1764280"/>
              <a:gd name="connsiteX80" fmla="*/ 1551398 w 6780944"/>
              <a:gd name="connsiteY80" fmla="*/ 1448656 h 1764280"/>
              <a:gd name="connsiteX81" fmla="*/ 1777430 w 6780944"/>
              <a:gd name="connsiteY81" fmla="*/ 1438382 h 1764280"/>
              <a:gd name="connsiteX82" fmla="*/ 1839074 w 6780944"/>
              <a:gd name="connsiteY82" fmla="*/ 1428108 h 1764280"/>
              <a:gd name="connsiteX83" fmla="*/ 1880171 w 6780944"/>
              <a:gd name="connsiteY83" fmla="*/ 1417833 h 1764280"/>
              <a:gd name="connsiteX84" fmla="*/ 2167848 w 6780944"/>
              <a:gd name="connsiteY84" fmla="*/ 1407559 h 1764280"/>
              <a:gd name="connsiteX85" fmla="*/ 2743200 w 6780944"/>
              <a:gd name="connsiteY85" fmla="*/ 1407559 h 1764280"/>
              <a:gd name="connsiteX86" fmla="*/ 2815119 w 6780944"/>
              <a:gd name="connsiteY86" fmla="*/ 1438382 h 1764280"/>
              <a:gd name="connsiteX87" fmla="*/ 2969232 w 6780944"/>
              <a:gd name="connsiteY87" fmla="*/ 1469204 h 1764280"/>
              <a:gd name="connsiteX88" fmla="*/ 3113070 w 6780944"/>
              <a:gd name="connsiteY88" fmla="*/ 1458930 h 1764280"/>
              <a:gd name="connsiteX89" fmla="*/ 3215812 w 6780944"/>
              <a:gd name="connsiteY89" fmla="*/ 1428108 h 1764280"/>
              <a:gd name="connsiteX90" fmla="*/ 3267182 w 6780944"/>
              <a:gd name="connsiteY90" fmla="*/ 1417833 h 1764280"/>
              <a:gd name="connsiteX91" fmla="*/ 3339101 w 6780944"/>
              <a:gd name="connsiteY91" fmla="*/ 1356188 h 1764280"/>
              <a:gd name="connsiteX92" fmla="*/ 3411021 w 6780944"/>
              <a:gd name="connsiteY92" fmla="*/ 1315092 h 1764280"/>
              <a:gd name="connsiteX93" fmla="*/ 3441843 w 6780944"/>
              <a:gd name="connsiteY93" fmla="*/ 1284269 h 1764280"/>
              <a:gd name="connsiteX94" fmla="*/ 3482940 w 6780944"/>
              <a:gd name="connsiteY94" fmla="*/ 1253447 h 1764280"/>
              <a:gd name="connsiteX95" fmla="*/ 3544585 w 6780944"/>
              <a:gd name="connsiteY95" fmla="*/ 1232899 h 1764280"/>
              <a:gd name="connsiteX96" fmla="*/ 3647326 w 6780944"/>
              <a:gd name="connsiteY96" fmla="*/ 1202076 h 1764280"/>
              <a:gd name="connsiteX97" fmla="*/ 3708971 w 6780944"/>
              <a:gd name="connsiteY97" fmla="*/ 1181528 h 1764280"/>
              <a:gd name="connsiteX98" fmla="*/ 3801439 w 6780944"/>
              <a:gd name="connsiteY98" fmla="*/ 1160979 h 1764280"/>
              <a:gd name="connsiteX99" fmla="*/ 3832261 w 6780944"/>
              <a:gd name="connsiteY99" fmla="*/ 1150705 h 1764280"/>
              <a:gd name="connsiteX100" fmla="*/ 3965825 w 6780944"/>
              <a:gd name="connsiteY100" fmla="*/ 1130157 h 1764280"/>
              <a:gd name="connsiteX101" fmla="*/ 4017196 w 6780944"/>
              <a:gd name="connsiteY101" fmla="*/ 1119883 h 1764280"/>
              <a:gd name="connsiteX102" fmla="*/ 4048018 w 6780944"/>
              <a:gd name="connsiteY102" fmla="*/ 1099335 h 1764280"/>
              <a:gd name="connsiteX103" fmla="*/ 4068567 w 6780944"/>
              <a:gd name="connsiteY103" fmla="*/ 1037690 h 1764280"/>
              <a:gd name="connsiteX104" fmla="*/ 4058292 w 6780944"/>
              <a:gd name="connsiteY104" fmla="*/ 914400 h 1764280"/>
              <a:gd name="connsiteX105" fmla="*/ 3986373 w 6780944"/>
              <a:gd name="connsiteY105" fmla="*/ 873303 h 1764280"/>
              <a:gd name="connsiteX106" fmla="*/ 3924728 w 6780944"/>
              <a:gd name="connsiteY106" fmla="*/ 852755 h 1764280"/>
              <a:gd name="connsiteX107" fmla="*/ 3893906 w 6780944"/>
              <a:gd name="connsiteY107" fmla="*/ 842481 h 1764280"/>
              <a:gd name="connsiteX108" fmla="*/ 3791164 w 6780944"/>
              <a:gd name="connsiteY108" fmla="*/ 832206 h 1764280"/>
              <a:gd name="connsiteX109" fmla="*/ 3698697 w 6780944"/>
              <a:gd name="connsiteY109" fmla="*/ 780836 h 1764280"/>
              <a:gd name="connsiteX110" fmla="*/ 3637052 w 6780944"/>
              <a:gd name="connsiteY110" fmla="*/ 708917 h 1764280"/>
              <a:gd name="connsiteX111" fmla="*/ 3667874 w 6780944"/>
              <a:gd name="connsiteY111" fmla="*/ 595901 h 1764280"/>
              <a:gd name="connsiteX112" fmla="*/ 3729519 w 6780944"/>
              <a:gd name="connsiteY112" fmla="*/ 575352 h 1764280"/>
              <a:gd name="connsiteX113" fmla="*/ 3863083 w 6780944"/>
              <a:gd name="connsiteY113" fmla="*/ 554804 h 1764280"/>
              <a:gd name="connsiteX114" fmla="*/ 4058292 w 6780944"/>
              <a:gd name="connsiteY114" fmla="*/ 544530 h 1764280"/>
              <a:gd name="connsiteX115" fmla="*/ 4407614 w 6780944"/>
              <a:gd name="connsiteY115" fmla="*/ 554804 h 1764280"/>
              <a:gd name="connsiteX116" fmla="*/ 4582274 w 6780944"/>
              <a:gd name="connsiteY116" fmla="*/ 585627 h 1764280"/>
              <a:gd name="connsiteX117" fmla="*/ 4685016 w 6780944"/>
              <a:gd name="connsiteY117" fmla="*/ 626723 h 1764280"/>
              <a:gd name="connsiteX118" fmla="*/ 4715839 w 6780944"/>
              <a:gd name="connsiteY118" fmla="*/ 636997 h 1764280"/>
              <a:gd name="connsiteX119" fmla="*/ 4808306 w 6780944"/>
              <a:gd name="connsiteY119" fmla="*/ 647272 h 1764280"/>
              <a:gd name="connsiteX120" fmla="*/ 4880225 w 6780944"/>
              <a:gd name="connsiteY120" fmla="*/ 678094 h 1764280"/>
              <a:gd name="connsiteX121" fmla="*/ 4911048 w 6780944"/>
              <a:gd name="connsiteY121" fmla="*/ 698642 h 1764280"/>
              <a:gd name="connsiteX122" fmla="*/ 4972692 w 6780944"/>
              <a:gd name="connsiteY122" fmla="*/ 729465 h 1764280"/>
              <a:gd name="connsiteX123" fmla="*/ 5034337 w 6780944"/>
              <a:gd name="connsiteY123" fmla="*/ 750013 h 1764280"/>
              <a:gd name="connsiteX124" fmla="*/ 5116531 w 6780944"/>
              <a:gd name="connsiteY124" fmla="*/ 791110 h 1764280"/>
              <a:gd name="connsiteX125" fmla="*/ 5219272 w 6780944"/>
              <a:gd name="connsiteY125" fmla="*/ 832206 h 1764280"/>
              <a:gd name="connsiteX126" fmla="*/ 5250095 w 6780944"/>
              <a:gd name="connsiteY126" fmla="*/ 852755 h 1764280"/>
              <a:gd name="connsiteX127" fmla="*/ 5311740 w 6780944"/>
              <a:gd name="connsiteY127" fmla="*/ 873303 h 1764280"/>
              <a:gd name="connsiteX128" fmla="*/ 5393933 w 6780944"/>
              <a:gd name="connsiteY128" fmla="*/ 914400 h 1764280"/>
              <a:gd name="connsiteX129" fmla="*/ 5435030 w 6780944"/>
              <a:gd name="connsiteY129" fmla="*/ 945222 h 1764280"/>
              <a:gd name="connsiteX130" fmla="*/ 5496674 w 6780944"/>
              <a:gd name="connsiteY130" fmla="*/ 986319 h 1764280"/>
              <a:gd name="connsiteX131" fmla="*/ 5568594 w 6780944"/>
              <a:gd name="connsiteY131" fmla="*/ 1037690 h 1764280"/>
              <a:gd name="connsiteX132" fmla="*/ 5589142 w 6780944"/>
              <a:gd name="connsiteY132" fmla="*/ 1068512 h 1764280"/>
              <a:gd name="connsiteX133" fmla="*/ 5619964 w 6780944"/>
              <a:gd name="connsiteY133" fmla="*/ 1078786 h 1764280"/>
              <a:gd name="connsiteX134" fmla="*/ 5661061 w 6780944"/>
              <a:gd name="connsiteY134" fmla="*/ 1109609 h 1764280"/>
              <a:gd name="connsiteX135" fmla="*/ 5712432 w 6780944"/>
              <a:gd name="connsiteY135" fmla="*/ 1140431 h 1764280"/>
              <a:gd name="connsiteX136" fmla="*/ 5743254 w 6780944"/>
              <a:gd name="connsiteY136" fmla="*/ 1171254 h 1764280"/>
              <a:gd name="connsiteX137" fmla="*/ 5876818 w 6780944"/>
              <a:gd name="connsiteY137" fmla="*/ 1222624 h 1764280"/>
              <a:gd name="connsiteX138" fmla="*/ 6000108 w 6780944"/>
              <a:gd name="connsiteY138" fmla="*/ 1284269 h 1764280"/>
              <a:gd name="connsiteX139" fmla="*/ 6061753 w 6780944"/>
              <a:gd name="connsiteY139" fmla="*/ 1304818 h 1764280"/>
              <a:gd name="connsiteX140" fmla="*/ 6133672 w 6780944"/>
              <a:gd name="connsiteY140" fmla="*/ 1335640 h 1764280"/>
              <a:gd name="connsiteX141" fmla="*/ 6185043 w 6780944"/>
              <a:gd name="connsiteY141" fmla="*/ 1356188 h 1764280"/>
              <a:gd name="connsiteX142" fmla="*/ 6287785 w 6780944"/>
              <a:gd name="connsiteY142" fmla="*/ 1376737 h 1764280"/>
              <a:gd name="connsiteX143" fmla="*/ 6318607 w 6780944"/>
              <a:gd name="connsiteY143" fmla="*/ 1397285 h 1764280"/>
              <a:gd name="connsiteX144" fmla="*/ 6349430 w 6780944"/>
              <a:gd name="connsiteY144" fmla="*/ 1407559 h 1764280"/>
              <a:gd name="connsiteX145" fmla="*/ 6493268 w 6780944"/>
              <a:gd name="connsiteY145" fmla="*/ 1438382 h 1764280"/>
              <a:gd name="connsiteX146" fmla="*/ 6657654 w 6780944"/>
              <a:gd name="connsiteY146" fmla="*/ 1428108 h 1764280"/>
              <a:gd name="connsiteX147" fmla="*/ 6688477 w 6780944"/>
              <a:gd name="connsiteY147" fmla="*/ 1376737 h 1764280"/>
              <a:gd name="connsiteX148" fmla="*/ 6698751 w 6780944"/>
              <a:gd name="connsiteY148" fmla="*/ 1376737 h 1764280"/>
              <a:gd name="connsiteX0" fmla="*/ 6780944 w 6780944"/>
              <a:gd name="connsiteY0" fmla="*/ 1335640 h 1760243"/>
              <a:gd name="connsiteX1" fmla="*/ 6719299 w 6780944"/>
              <a:gd name="connsiteY1" fmla="*/ 1171254 h 1760243"/>
              <a:gd name="connsiteX2" fmla="*/ 6688477 w 6780944"/>
              <a:gd name="connsiteY2" fmla="*/ 1017141 h 1760243"/>
              <a:gd name="connsiteX3" fmla="*/ 6678203 w 6780944"/>
              <a:gd name="connsiteY3" fmla="*/ 893851 h 1760243"/>
              <a:gd name="connsiteX4" fmla="*/ 6667928 w 6780944"/>
              <a:gd name="connsiteY4" fmla="*/ 863029 h 1760243"/>
              <a:gd name="connsiteX5" fmla="*/ 6657654 w 6780944"/>
              <a:gd name="connsiteY5" fmla="*/ 811658 h 1760243"/>
              <a:gd name="connsiteX6" fmla="*/ 6637106 w 6780944"/>
              <a:gd name="connsiteY6" fmla="*/ 729465 h 1760243"/>
              <a:gd name="connsiteX7" fmla="*/ 6626832 w 6780944"/>
              <a:gd name="connsiteY7" fmla="*/ 657546 h 1760243"/>
              <a:gd name="connsiteX8" fmla="*/ 6606283 w 6780944"/>
              <a:gd name="connsiteY8" fmla="*/ 616449 h 1760243"/>
              <a:gd name="connsiteX9" fmla="*/ 6575461 w 6780944"/>
              <a:gd name="connsiteY9" fmla="*/ 554804 h 1760243"/>
              <a:gd name="connsiteX10" fmla="*/ 6565187 w 6780944"/>
              <a:gd name="connsiteY10" fmla="*/ 513708 h 1760243"/>
              <a:gd name="connsiteX11" fmla="*/ 6524090 w 6780944"/>
              <a:gd name="connsiteY11" fmla="*/ 462337 h 1760243"/>
              <a:gd name="connsiteX12" fmla="*/ 6513816 w 6780944"/>
              <a:gd name="connsiteY12" fmla="*/ 431514 h 1760243"/>
              <a:gd name="connsiteX13" fmla="*/ 6452171 w 6780944"/>
              <a:gd name="connsiteY13" fmla="*/ 400692 h 1760243"/>
              <a:gd name="connsiteX14" fmla="*/ 6369978 w 6780944"/>
              <a:gd name="connsiteY14" fmla="*/ 369869 h 1760243"/>
              <a:gd name="connsiteX15" fmla="*/ 6308333 w 6780944"/>
              <a:gd name="connsiteY15" fmla="*/ 349321 h 1760243"/>
              <a:gd name="connsiteX16" fmla="*/ 5876818 w 6780944"/>
              <a:gd name="connsiteY16" fmla="*/ 369869 h 1760243"/>
              <a:gd name="connsiteX17" fmla="*/ 5630239 w 6780944"/>
              <a:gd name="connsiteY17" fmla="*/ 359595 h 1760243"/>
              <a:gd name="connsiteX18" fmla="*/ 5527497 w 6780944"/>
              <a:gd name="connsiteY18" fmla="*/ 328773 h 1760243"/>
              <a:gd name="connsiteX19" fmla="*/ 5465852 w 6780944"/>
              <a:gd name="connsiteY19" fmla="*/ 287676 h 1760243"/>
              <a:gd name="connsiteX20" fmla="*/ 5445304 w 6780944"/>
              <a:gd name="connsiteY20" fmla="*/ 256854 h 1760243"/>
              <a:gd name="connsiteX21" fmla="*/ 5373385 w 6780944"/>
              <a:gd name="connsiteY21" fmla="*/ 236305 h 1760243"/>
              <a:gd name="connsiteX22" fmla="*/ 5301465 w 6780944"/>
              <a:gd name="connsiteY22" fmla="*/ 195209 h 1760243"/>
              <a:gd name="connsiteX23" fmla="*/ 5260369 w 6780944"/>
              <a:gd name="connsiteY23" fmla="*/ 184935 h 1760243"/>
              <a:gd name="connsiteX24" fmla="*/ 4623371 w 6780944"/>
              <a:gd name="connsiteY24" fmla="*/ 154112 h 1760243"/>
              <a:gd name="connsiteX25" fmla="*/ 4561726 w 6780944"/>
              <a:gd name="connsiteY25" fmla="*/ 133564 h 1760243"/>
              <a:gd name="connsiteX26" fmla="*/ 4489807 w 6780944"/>
              <a:gd name="connsiteY26" fmla="*/ 113015 h 1760243"/>
              <a:gd name="connsiteX27" fmla="*/ 4417888 w 6780944"/>
              <a:gd name="connsiteY27" fmla="*/ 71919 h 1760243"/>
              <a:gd name="connsiteX28" fmla="*/ 4366517 w 6780944"/>
              <a:gd name="connsiteY28" fmla="*/ 51370 h 1760243"/>
              <a:gd name="connsiteX29" fmla="*/ 4335695 w 6780944"/>
              <a:gd name="connsiteY29" fmla="*/ 41096 h 1760243"/>
              <a:gd name="connsiteX30" fmla="*/ 4304872 w 6780944"/>
              <a:gd name="connsiteY30" fmla="*/ 20548 h 1760243"/>
              <a:gd name="connsiteX31" fmla="*/ 4263776 w 6780944"/>
              <a:gd name="connsiteY31" fmla="*/ 10274 h 1760243"/>
              <a:gd name="connsiteX32" fmla="*/ 4232953 w 6780944"/>
              <a:gd name="connsiteY32" fmla="*/ 0 h 1760243"/>
              <a:gd name="connsiteX33" fmla="*/ 4181582 w 6780944"/>
              <a:gd name="connsiteY33" fmla="*/ 10274 h 1760243"/>
              <a:gd name="connsiteX34" fmla="*/ 4078841 w 6780944"/>
              <a:gd name="connsiteY34" fmla="*/ 30822 h 1760243"/>
              <a:gd name="connsiteX35" fmla="*/ 3873358 w 6780944"/>
              <a:gd name="connsiteY35" fmla="*/ 61645 h 1760243"/>
              <a:gd name="connsiteX36" fmla="*/ 3770616 w 6780944"/>
              <a:gd name="connsiteY36" fmla="*/ 92467 h 1760243"/>
              <a:gd name="connsiteX37" fmla="*/ 3739794 w 6780944"/>
              <a:gd name="connsiteY37" fmla="*/ 113015 h 1760243"/>
              <a:gd name="connsiteX38" fmla="*/ 3595955 w 6780944"/>
              <a:gd name="connsiteY38" fmla="*/ 133564 h 1760243"/>
              <a:gd name="connsiteX39" fmla="*/ 3544585 w 6780944"/>
              <a:gd name="connsiteY39" fmla="*/ 143838 h 1760243"/>
              <a:gd name="connsiteX40" fmla="*/ 3482940 w 6780944"/>
              <a:gd name="connsiteY40" fmla="*/ 164386 h 1760243"/>
              <a:gd name="connsiteX41" fmla="*/ 3298005 w 6780944"/>
              <a:gd name="connsiteY41" fmla="*/ 184935 h 1760243"/>
              <a:gd name="connsiteX42" fmla="*/ 2866490 w 6780944"/>
              <a:gd name="connsiteY42" fmla="*/ 164386 h 1760243"/>
              <a:gd name="connsiteX43" fmla="*/ 2794571 w 6780944"/>
              <a:gd name="connsiteY43" fmla="*/ 154112 h 1760243"/>
              <a:gd name="connsiteX44" fmla="*/ 2342508 w 6780944"/>
              <a:gd name="connsiteY44" fmla="*/ 164386 h 1760243"/>
              <a:gd name="connsiteX45" fmla="*/ 2260315 w 6780944"/>
              <a:gd name="connsiteY45" fmla="*/ 174660 h 1760243"/>
              <a:gd name="connsiteX46" fmla="*/ 2024009 w 6780944"/>
              <a:gd name="connsiteY46" fmla="*/ 184935 h 1760243"/>
              <a:gd name="connsiteX47" fmla="*/ 1952090 w 6780944"/>
              <a:gd name="connsiteY47" fmla="*/ 195209 h 1760243"/>
              <a:gd name="connsiteX48" fmla="*/ 1890445 w 6780944"/>
              <a:gd name="connsiteY48" fmla="*/ 205483 h 1760243"/>
              <a:gd name="connsiteX49" fmla="*/ 1787704 w 6780944"/>
              <a:gd name="connsiteY49" fmla="*/ 215757 h 1760243"/>
              <a:gd name="connsiteX50" fmla="*/ 1674688 w 6780944"/>
              <a:gd name="connsiteY50" fmla="*/ 236305 h 1760243"/>
              <a:gd name="connsiteX51" fmla="*/ 1541124 w 6780944"/>
              <a:gd name="connsiteY51" fmla="*/ 246579 h 1760243"/>
              <a:gd name="connsiteX52" fmla="*/ 1284270 w 6780944"/>
              <a:gd name="connsiteY52" fmla="*/ 236305 h 1760243"/>
              <a:gd name="connsiteX53" fmla="*/ 1232899 w 6780944"/>
              <a:gd name="connsiteY53" fmla="*/ 226031 h 1760243"/>
              <a:gd name="connsiteX54" fmla="*/ 1089061 w 6780944"/>
              <a:gd name="connsiteY54" fmla="*/ 246579 h 1760243"/>
              <a:gd name="connsiteX55" fmla="*/ 1037690 w 6780944"/>
              <a:gd name="connsiteY55" fmla="*/ 256854 h 1760243"/>
              <a:gd name="connsiteX56" fmla="*/ 565079 w 6780944"/>
              <a:gd name="connsiteY56" fmla="*/ 267128 h 1760243"/>
              <a:gd name="connsiteX57" fmla="*/ 246580 w 6780944"/>
              <a:gd name="connsiteY57" fmla="*/ 359595 h 1760243"/>
              <a:gd name="connsiteX58" fmla="*/ 102742 w 6780944"/>
              <a:gd name="connsiteY58" fmla="*/ 410966 h 1760243"/>
              <a:gd name="connsiteX59" fmla="*/ 0 w 6780944"/>
              <a:gd name="connsiteY59" fmla="*/ 472611 h 1760243"/>
              <a:gd name="connsiteX60" fmla="*/ 20549 w 6780944"/>
              <a:gd name="connsiteY60" fmla="*/ 575352 h 1760243"/>
              <a:gd name="connsiteX61" fmla="*/ 82194 w 6780944"/>
              <a:gd name="connsiteY61" fmla="*/ 698642 h 1760243"/>
              <a:gd name="connsiteX62" fmla="*/ 195209 w 6780944"/>
              <a:gd name="connsiteY62" fmla="*/ 780836 h 1760243"/>
              <a:gd name="connsiteX63" fmla="*/ 339048 w 6780944"/>
              <a:gd name="connsiteY63" fmla="*/ 863029 h 1760243"/>
              <a:gd name="connsiteX64" fmla="*/ 472612 w 6780944"/>
              <a:gd name="connsiteY64" fmla="*/ 914400 h 1760243"/>
              <a:gd name="connsiteX65" fmla="*/ 513708 w 6780944"/>
              <a:gd name="connsiteY65" fmla="*/ 934948 h 1760243"/>
              <a:gd name="connsiteX66" fmla="*/ 708917 w 6780944"/>
              <a:gd name="connsiteY66" fmla="*/ 1119883 h 1760243"/>
              <a:gd name="connsiteX67" fmla="*/ 750014 w 6780944"/>
              <a:gd name="connsiteY67" fmla="*/ 1304818 h 1760243"/>
              <a:gd name="connsiteX68" fmla="*/ 739740 w 6780944"/>
              <a:gd name="connsiteY68" fmla="*/ 1602767 h 1760243"/>
              <a:gd name="connsiteX69" fmla="*/ 904126 w 6780944"/>
              <a:gd name="connsiteY69" fmla="*/ 1756881 h 1760243"/>
              <a:gd name="connsiteX70" fmla="*/ 1027416 w 6780944"/>
              <a:gd name="connsiteY70" fmla="*/ 1705510 h 1760243"/>
              <a:gd name="connsiteX71" fmla="*/ 1068513 w 6780944"/>
              <a:gd name="connsiteY71" fmla="*/ 1664413 h 1760243"/>
              <a:gd name="connsiteX72" fmla="*/ 1089061 w 6780944"/>
              <a:gd name="connsiteY72" fmla="*/ 1633591 h 1760243"/>
              <a:gd name="connsiteX73" fmla="*/ 1212351 w 6780944"/>
              <a:gd name="connsiteY73" fmla="*/ 1541123 h 1760243"/>
              <a:gd name="connsiteX74" fmla="*/ 1253448 w 6780944"/>
              <a:gd name="connsiteY74" fmla="*/ 1530849 h 1760243"/>
              <a:gd name="connsiteX75" fmla="*/ 1284270 w 6780944"/>
              <a:gd name="connsiteY75" fmla="*/ 1510301 h 1760243"/>
              <a:gd name="connsiteX76" fmla="*/ 1366463 w 6780944"/>
              <a:gd name="connsiteY76" fmla="*/ 1489752 h 1760243"/>
              <a:gd name="connsiteX77" fmla="*/ 1407560 w 6780944"/>
              <a:gd name="connsiteY77" fmla="*/ 1479478 h 1760243"/>
              <a:gd name="connsiteX78" fmla="*/ 1510301 w 6780944"/>
              <a:gd name="connsiteY78" fmla="*/ 1458930 h 1760243"/>
              <a:gd name="connsiteX79" fmla="*/ 1551398 w 6780944"/>
              <a:gd name="connsiteY79" fmla="*/ 1448656 h 1760243"/>
              <a:gd name="connsiteX80" fmla="*/ 1777430 w 6780944"/>
              <a:gd name="connsiteY80" fmla="*/ 1438382 h 1760243"/>
              <a:gd name="connsiteX81" fmla="*/ 1839074 w 6780944"/>
              <a:gd name="connsiteY81" fmla="*/ 1428108 h 1760243"/>
              <a:gd name="connsiteX82" fmla="*/ 1880171 w 6780944"/>
              <a:gd name="connsiteY82" fmla="*/ 1417833 h 1760243"/>
              <a:gd name="connsiteX83" fmla="*/ 2167848 w 6780944"/>
              <a:gd name="connsiteY83" fmla="*/ 1407559 h 1760243"/>
              <a:gd name="connsiteX84" fmla="*/ 2743200 w 6780944"/>
              <a:gd name="connsiteY84" fmla="*/ 1407559 h 1760243"/>
              <a:gd name="connsiteX85" fmla="*/ 2815119 w 6780944"/>
              <a:gd name="connsiteY85" fmla="*/ 1438382 h 1760243"/>
              <a:gd name="connsiteX86" fmla="*/ 2969232 w 6780944"/>
              <a:gd name="connsiteY86" fmla="*/ 1469204 h 1760243"/>
              <a:gd name="connsiteX87" fmla="*/ 3113070 w 6780944"/>
              <a:gd name="connsiteY87" fmla="*/ 1458930 h 1760243"/>
              <a:gd name="connsiteX88" fmla="*/ 3215812 w 6780944"/>
              <a:gd name="connsiteY88" fmla="*/ 1428108 h 1760243"/>
              <a:gd name="connsiteX89" fmla="*/ 3267182 w 6780944"/>
              <a:gd name="connsiteY89" fmla="*/ 1417833 h 1760243"/>
              <a:gd name="connsiteX90" fmla="*/ 3339101 w 6780944"/>
              <a:gd name="connsiteY90" fmla="*/ 1356188 h 1760243"/>
              <a:gd name="connsiteX91" fmla="*/ 3411021 w 6780944"/>
              <a:gd name="connsiteY91" fmla="*/ 1315092 h 1760243"/>
              <a:gd name="connsiteX92" fmla="*/ 3441843 w 6780944"/>
              <a:gd name="connsiteY92" fmla="*/ 1284269 h 1760243"/>
              <a:gd name="connsiteX93" fmla="*/ 3482940 w 6780944"/>
              <a:gd name="connsiteY93" fmla="*/ 1253447 h 1760243"/>
              <a:gd name="connsiteX94" fmla="*/ 3544585 w 6780944"/>
              <a:gd name="connsiteY94" fmla="*/ 1232899 h 1760243"/>
              <a:gd name="connsiteX95" fmla="*/ 3647326 w 6780944"/>
              <a:gd name="connsiteY95" fmla="*/ 1202076 h 1760243"/>
              <a:gd name="connsiteX96" fmla="*/ 3708971 w 6780944"/>
              <a:gd name="connsiteY96" fmla="*/ 1181528 h 1760243"/>
              <a:gd name="connsiteX97" fmla="*/ 3801439 w 6780944"/>
              <a:gd name="connsiteY97" fmla="*/ 1160979 h 1760243"/>
              <a:gd name="connsiteX98" fmla="*/ 3832261 w 6780944"/>
              <a:gd name="connsiteY98" fmla="*/ 1150705 h 1760243"/>
              <a:gd name="connsiteX99" fmla="*/ 3965825 w 6780944"/>
              <a:gd name="connsiteY99" fmla="*/ 1130157 h 1760243"/>
              <a:gd name="connsiteX100" fmla="*/ 4017196 w 6780944"/>
              <a:gd name="connsiteY100" fmla="*/ 1119883 h 1760243"/>
              <a:gd name="connsiteX101" fmla="*/ 4048018 w 6780944"/>
              <a:gd name="connsiteY101" fmla="*/ 1099335 h 1760243"/>
              <a:gd name="connsiteX102" fmla="*/ 4068567 w 6780944"/>
              <a:gd name="connsiteY102" fmla="*/ 1037690 h 1760243"/>
              <a:gd name="connsiteX103" fmla="*/ 4058292 w 6780944"/>
              <a:gd name="connsiteY103" fmla="*/ 914400 h 1760243"/>
              <a:gd name="connsiteX104" fmla="*/ 3986373 w 6780944"/>
              <a:gd name="connsiteY104" fmla="*/ 873303 h 1760243"/>
              <a:gd name="connsiteX105" fmla="*/ 3924728 w 6780944"/>
              <a:gd name="connsiteY105" fmla="*/ 852755 h 1760243"/>
              <a:gd name="connsiteX106" fmla="*/ 3893906 w 6780944"/>
              <a:gd name="connsiteY106" fmla="*/ 842481 h 1760243"/>
              <a:gd name="connsiteX107" fmla="*/ 3791164 w 6780944"/>
              <a:gd name="connsiteY107" fmla="*/ 832206 h 1760243"/>
              <a:gd name="connsiteX108" fmla="*/ 3698697 w 6780944"/>
              <a:gd name="connsiteY108" fmla="*/ 780836 h 1760243"/>
              <a:gd name="connsiteX109" fmla="*/ 3637052 w 6780944"/>
              <a:gd name="connsiteY109" fmla="*/ 708917 h 1760243"/>
              <a:gd name="connsiteX110" fmla="*/ 3667874 w 6780944"/>
              <a:gd name="connsiteY110" fmla="*/ 595901 h 1760243"/>
              <a:gd name="connsiteX111" fmla="*/ 3729519 w 6780944"/>
              <a:gd name="connsiteY111" fmla="*/ 575352 h 1760243"/>
              <a:gd name="connsiteX112" fmla="*/ 3863083 w 6780944"/>
              <a:gd name="connsiteY112" fmla="*/ 554804 h 1760243"/>
              <a:gd name="connsiteX113" fmla="*/ 4058292 w 6780944"/>
              <a:gd name="connsiteY113" fmla="*/ 544530 h 1760243"/>
              <a:gd name="connsiteX114" fmla="*/ 4407614 w 6780944"/>
              <a:gd name="connsiteY114" fmla="*/ 554804 h 1760243"/>
              <a:gd name="connsiteX115" fmla="*/ 4582274 w 6780944"/>
              <a:gd name="connsiteY115" fmla="*/ 585627 h 1760243"/>
              <a:gd name="connsiteX116" fmla="*/ 4685016 w 6780944"/>
              <a:gd name="connsiteY116" fmla="*/ 626723 h 1760243"/>
              <a:gd name="connsiteX117" fmla="*/ 4715839 w 6780944"/>
              <a:gd name="connsiteY117" fmla="*/ 636997 h 1760243"/>
              <a:gd name="connsiteX118" fmla="*/ 4808306 w 6780944"/>
              <a:gd name="connsiteY118" fmla="*/ 647272 h 1760243"/>
              <a:gd name="connsiteX119" fmla="*/ 4880225 w 6780944"/>
              <a:gd name="connsiteY119" fmla="*/ 678094 h 1760243"/>
              <a:gd name="connsiteX120" fmla="*/ 4911048 w 6780944"/>
              <a:gd name="connsiteY120" fmla="*/ 698642 h 1760243"/>
              <a:gd name="connsiteX121" fmla="*/ 4972692 w 6780944"/>
              <a:gd name="connsiteY121" fmla="*/ 729465 h 1760243"/>
              <a:gd name="connsiteX122" fmla="*/ 5034337 w 6780944"/>
              <a:gd name="connsiteY122" fmla="*/ 750013 h 1760243"/>
              <a:gd name="connsiteX123" fmla="*/ 5116531 w 6780944"/>
              <a:gd name="connsiteY123" fmla="*/ 791110 h 1760243"/>
              <a:gd name="connsiteX124" fmla="*/ 5219272 w 6780944"/>
              <a:gd name="connsiteY124" fmla="*/ 832206 h 1760243"/>
              <a:gd name="connsiteX125" fmla="*/ 5250095 w 6780944"/>
              <a:gd name="connsiteY125" fmla="*/ 852755 h 1760243"/>
              <a:gd name="connsiteX126" fmla="*/ 5311740 w 6780944"/>
              <a:gd name="connsiteY126" fmla="*/ 873303 h 1760243"/>
              <a:gd name="connsiteX127" fmla="*/ 5393933 w 6780944"/>
              <a:gd name="connsiteY127" fmla="*/ 914400 h 1760243"/>
              <a:gd name="connsiteX128" fmla="*/ 5435030 w 6780944"/>
              <a:gd name="connsiteY128" fmla="*/ 945222 h 1760243"/>
              <a:gd name="connsiteX129" fmla="*/ 5496674 w 6780944"/>
              <a:gd name="connsiteY129" fmla="*/ 986319 h 1760243"/>
              <a:gd name="connsiteX130" fmla="*/ 5568594 w 6780944"/>
              <a:gd name="connsiteY130" fmla="*/ 1037690 h 1760243"/>
              <a:gd name="connsiteX131" fmla="*/ 5589142 w 6780944"/>
              <a:gd name="connsiteY131" fmla="*/ 1068512 h 1760243"/>
              <a:gd name="connsiteX132" fmla="*/ 5619964 w 6780944"/>
              <a:gd name="connsiteY132" fmla="*/ 1078786 h 1760243"/>
              <a:gd name="connsiteX133" fmla="*/ 5661061 w 6780944"/>
              <a:gd name="connsiteY133" fmla="*/ 1109609 h 1760243"/>
              <a:gd name="connsiteX134" fmla="*/ 5712432 w 6780944"/>
              <a:gd name="connsiteY134" fmla="*/ 1140431 h 1760243"/>
              <a:gd name="connsiteX135" fmla="*/ 5743254 w 6780944"/>
              <a:gd name="connsiteY135" fmla="*/ 1171254 h 1760243"/>
              <a:gd name="connsiteX136" fmla="*/ 5876818 w 6780944"/>
              <a:gd name="connsiteY136" fmla="*/ 1222624 h 1760243"/>
              <a:gd name="connsiteX137" fmla="*/ 6000108 w 6780944"/>
              <a:gd name="connsiteY137" fmla="*/ 1284269 h 1760243"/>
              <a:gd name="connsiteX138" fmla="*/ 6061753 w 6780944"/>
              <a:gd name="connsiteY138" fmla="*/ 1304818 h 1760243"/>
              <a:gd name="connsiteX139" fmla="*/ 6133672 w 6780944"/>
              <a:gd name="connsiteY139" fmla="*/ 1335640 h 1760243"/>
              <a:gd name="connsiteX140" fmla="*/ 6185043 w 6780944"/>
              <a:gd name="connsiteY140" fmla="*/ 1356188 h 1760243"/>
              <a:gd name="connsiteX141" fmla="*/ 6287785 w 6780944"/>
              <a:gd name="connsiteY141" fmla="*/ 1376737 h 1760243"/>
              <a:gd name="connsiteX142" fmla="*/ 6318607 w 6780944"/>
              <a:gd name="connsiteY142" fmla="*/ 1397285 h 1760243"/>
              <a:gd name="connsiteX143" fmla="*/ 6349430 w 6780944"/>
              <a:gd name="connsiteY143" fmla="*/ 1407559 h 1760243"/>
              <a:gd name="connsiteX144" fmla="*/ 6493268 w 6780944"/>
              <a:gd name="connsiteY144" fmla="*/ 1438382 h 1760243"/>
              <a:gd name="connsiteX145" fmla="*/ 6657654 w 6780944"/>
              <a:gd name="connsiteY145" fmla="*/ 1428108 h 1760243"/>
              <a:gd name="connsiteX146" fmla="*/ 6688477 w 6780944"/>
              <a:gd name="connsiteY146" fmla="*/ 1376737 h 1760243"/>
              <a:gd name="connsiteX147" fmla="*/ 6698751 w 6780944"/>
              <a:gd name="connsiteY147" fmla="*/ 1376737 h 1760243"/>
              <a:gd name="connsiteX0" fmla="*/ 6780944 w 6780944"/>
              <a:gd name="connsiteY0" fmla="*/ 1335640 h 1760243"/>
              <a:gd name="connsiteX1" fmla="*/ 6719299 w 6780944"/>
              <a:gd name="connsiteY1" fmla="*/ 1171254 h 1760243"/>
              <a:gd name="connsiteX2" fmla="*/ 6688477 w 6780944"/>
              <a:gd name="connsiteY2" fmla="*/ 1017141 h 1760243"/>
              <a:gd name="connsiteX3" fmla="*/ 6678203 w 6780944"/>
              <a:gd name="connsiteY3" fmla="*/ 893851 h 1760243"/>
              <a:gd name="connsiteX4" fmla="*/ 6667928 w 6780944"/>
              <a:gd name="connsiteY4" fmla="*/ 863029 h 1760243"/>
              <a:gd name="connsiteX5" fmla="*/ 6657654 w 6780944"/>
              <a:gd name="connsiteY5" fmla="*/ 811658 h 1760243"/>
              <a:gd name="connsiteX6" fmla="*/ 6637106 w 6780944"/>
              <a:gd name="connsiteY6" fmla="*/ 729465 h 1760243"/>
              <a:gd name="connsiteX7" fmla="*/ 6626832 w 6780944"/>
              <a:gd name="connsiteY7" fmla="*/ 657546 h 1760243"/>
              <a:gd name="connsiteX8" fmla="*/ 6606283 w 6780944"/>
              <a:gd name="connsiteY8" fmla="*/ 616449 h 1760243"/>
              <a:gd name="connsiteX9" fmla="*/ 6575461 w 6780944"/>
              <a:gd name="connsiteY9" fmla="*/ 554804 h 1760243"/>
              <a:gd name="connsiteX10" fmla="*/ 6565187 w 6780944"/>
              <a:gd name="connsiteY10" fmla="*/ 513708 h 1760243"/>
              <a:gd name="connsiteX11" fmla="*/ 6524090 w 6780944"/>
              <a:gd name="connsiteY11" fmla="*/ 462337 h 1760243"/>
              <a:gd name="connsiteX12" fmla="*/ 6513816 w 6780944"/>
              <a:gd name="connsiteY12" fmla="*/ 431514 h 1760243"/>
              <a:gd name="connsiteX13" fmla="*/ 6452171 w 6780944"/>
              <a:gd name="connsiteY13" fmla="*/ 400692 h 1760243"/>
              <a:gd name="connsiteX14" fmla="*/ 6369978 w 6780944"/>
              <a:gd name="connsiteY14" fmla="*/ 369869 h 1760243"/>
              <a:gd name="connsiteX15" fmla="*/ 6308333 w 6780944"/>
              <a:gd name="connsiteY15" fmla="*/ 349321 h 1760243"/>
              <a:gd name="connsiteX16" fmla="*/ 5876818 w 6780944"/>
              <a:gd name="connsiteY16" fmla="*/ 369869 h 1760243"/>
              <a:gd name="connsiteX17" fmla="*/ 5630239 w 6780944"/>
              <a:gd name="connsiteY17" fmla="*/ 359595 h 1760243"/>
              <a:gd name="connsiteX18" fmla="*/ 5527497 w 6780944"/>
              <a:gd name="connsiteY18" fmla="*/ 328773 h 1760243"/>
              <a:gd name="connsiteX19" fmla="*/ 5465852 w 6780944"/>
              <a:gd name="connsiteY19" fmla="*/ 287676 h 1760243"/>
              <a:gd name="connsiteX20" fmla="*/ 5445304 w 6780944"/>
              <a:gd name="connsiteY20" fmla="*/ 256854 h 1760243"/>
              <a:gd name="connsiteX21" fmla="*/ 5373385 w 6780944"/>
              <a:gd name="connsiteY21" fmla="*/ 236305 h 1760243"/>
              <a:gd name="connsiteX22" fmla="*/ 5301465 w 6780944"/>
              <a:gd name="connsiteY22" fmla="*/ 195209 h 1760243"/>
              <a:gd name="connsiteX23" fmla="*/ 5260369 w 6780944"/>
              <a:gd name="connsiteY23" fmla="*/ 184935 h 1760243"/>
              <a:gd name="connsiteX24" fmla="*/ 4623371 w 6780944"/>
              <a:gd name="connsiteY24" fmla="*/ 154112 h 1760243"/>
              <a:gd name="connsiteX25" fmla="*/ 4561726 w 6780944"/>
              <a:gd name="connsiteY25" fmla="*/ 133564 h 1760243"/>
              <a:gd name="connsiteX26" fmla="*/ 4489807 w 6780944"/>
              <a:gd name="connsiteY26" fmla="*/ 113015 h 1760243"/>
              <a:gd name="connsiteX27" fmla="*/ 4417888 w 6780944"/>
              <a:gd name="connsiteY27" fmla="*/ 71919 h 1760243"/>
              <a:gd name="connsiteX28" fmla="*/ 4366517 w 6780944"/>
              <a:gd name="connsiteY28" fmla="*/ 51370 h 1760243"/>
              <a:gd name="connsiteX29" fmla="*/ 4335695 w 6780944"/>
              <a:gd name="connsiteY29" fmla="*/ 41096 h 1760243"/>
              <a:gd name="connsiteX30" fmla="*/ 4304872 w 6780944"/>
              <a:gd name="connsiteY30" fmla="*/ 20548 h 1760243"/>
              <a:gd name="connsiteX31" fmla="*/ 4263776 w 6780944"/>
              <a:gd name="connsiteY31" fmla="*/ 10274 h 1760243"/>
              <a:gd name="connsiteX32" fmla="*/ 4232953 w 6780944"/>
              <a:gd name="connsiteY32" fmla="*/ 0 h 1760243"/>
              <a:gd name="connsiteX33" fmla="*/ 4181582 w 6780944"/>
              <a:gd name="connsiteY33" fmla="*/ 10274 h 1760243"/>
              <a:gd name="connsiteX34" fmla="*/ 4078841 w 6780944"/>
              <a:gd name="connsiteY34" fmla="*/ 30822 h 1760243"/>
              <a:gd name="connsiteX35" fmla="*/ 3873358 w 6780944"/>
              <a:gd name="connsiteY35" fmla="*/ 61645 h 1760243"/>
              <a:gd name="connsiteX36" fmla="*/ 3770616 w 6780944"/>
              <a:gd name="connsiteY36" fmla="*/ 92467 h 1760243"/>
              <a:gd name="connsiteX37" fmla="*/ 3739794 w 6780944"/>
              <a:gd name="connsiteY37" fmla="*/ 113015 h 1760243"/>
              <a:gd name="connsiteX38" fmla="*/ 3595955 w 6780944"/>
              <a:gd name="connsiteY38" fmla="*/ 133564 h 1760243"/>
              <a:gd name="connsiteX39" fmla="*/ 3544585 w 6780944"/>
              <a:gd name="connsiteY39" fmla="*/ 143838 h 1760243"/>
              <a:gd name="connsiteX40" fmla="*/ 3482940 w 6780944"/>
              <a:gd name="connsiteY40" fmla="*/ 164386 h 1760243"/>
              <a:gd name="connsiteX41" fmla="*/ 3298005 w 6780944"/>
              <a:gd name="connsiteY41" fmla="*/ 184935 h 1760243"/>
              <a:gd name="connsiteX42" fmla="*/ 2866490 w 6780944"/>
              <a:gd name="connsiteY42" fmla="*/ 164386 h 1760243"/>
              <a:gd name="connsiteX43" fmla="*/ 2794571 w 6780944"/>
              <a:gd name="connsiteY43" fmla="*/ 154112 h 1760243"/>
              <a:gd name="connsiteX44" fmla="*/ 2342508 w 6780944"/>
              <a:gd name="connsiteY44" fmla="*/ 164386 h 1760243"/>
              <a:gd name="connsiteX45" fmla="*/ 2260315 w 6780944"/>
              <a:gd name="connsiteY45" fmla="*/ 174660 h 1760243"/>
              <a:gd name="connsiteX46" fmla="*/ 2024009 w 6780944"/>
              <a:gd name="connsiteY46" fmla="*/ 184935 h 1760243"/>
              <a:gd name="connsiteX47" fmla="*/ 1952090 w 6780944"/>
              <a:gd name="connsiteY47" fmla="*/ 195209 h 1760243"/>
              <a:gd name="connsiteX48" fmla="*/ 1890445 w 6780944"/>
              <a:gd name="connsiteY48" fmla="*/ 205483 h 1760243"/>
              <a:gd name="connsiteX49" fmla="*/ 1787704 w 6780944"/>
              <a:gd name="connsiteY49" fmla="*/ 215757 h 1760243"/>
              <a:gd name="connsiteX50" fmla="*/ 1674688 w 6780944"/>
              <a:gd name="connsiteY50" fmla="*/ 236305 h 1760243"/>
              <a:gd name="connsiteX51" fmla="*/ 1541124 w 6780944"/>
              <a:gd name="connsiteY51" fmla="*/ 246579 h 1760243"/>
              <a:gd name="connsiteX52" fmla="*/ 1284270 w 6780944"/>
              <a:gd name="connsiteY52" fmla="*/ 236305 h 1760243"/>
              <a:gd name="connsiteX53" fmla="*/ 1232899 w 6780944"/>
              <a:gd name="connsiteY53" fmla="*/ 226031 h 1760243"/>
              <a:gd name="connsiteX54" fmla="*/ 1089061 w 6780944"/>
              <a:gd name="connsiteY54" fmla="*/ 246579 h 1760243"/>
              <a:gd name="connsiteX55" fmla="*/ 1037690 w 6780944"/>
              <a:gd name="connsiteY55" fmla="*/ 256854 h 1760243"/>
              <a:gd name="connsiteX56" fmla="*/ 565079 w 6780944"/>
              <a:gd name="connsiteY56" fmla="*/ 267128 h 1760243"/>
              <a:gd name="connsiteX57" fmla="*/ 246580 w 6780944"/>
              <a:gd name="connsiteY57" fmla="*/ 359595 h 1760243"/>
              <a:gd name="connsiteX58" fmla="*/ 102742 w 6780944"/>
              <a:gd name="connsiteY58" fmla="*/ 410966 h 1760243"/>
              <a:gd name="connsiteX59" fmla="*/ 0 w 6780944"/>
              <a:gd name="connsiteY59" fmla="*/ 472611 h 1760243"/>
              <a:gd name="connsiteX60" fmla="*/ 20549 w 6780944"/>
              <a:gd name="connsiteY60" fmla="*/ 575352 h 1760243"/>
              <a:gd name="connsiteX61" fmla="*/ 82194 w 6780944"/>
              <a:gd name="connsiteY61" fmla="*/ 698642 h 1760243"/>
              <a:gd name="connsiteX62" fmla="*/ 195209 w 6780944"/>
              <a:gd name="connsiteY62" fmla="*/ 780836 h 1760243"/>
              <a:gd name="connsiteX63" fmla="*/ 339048 w 6780944"/>
              <a:gd name="connsiteY63" fmla="*/ 863029 h 1760243"/>
              <a:gd name="connsiteX64" fmla="*/ 472612 w 6780944"/>
              <a:gd name="connsiteY64" fmla="*/ 914400 h 1760243"/>
              <a:gd name="connsiteX65" fmla="*/ 513708 w 6780944"/>
              <a:gd name="connsiteY65" fmla="*/ 934948 h 1760243"/>
              <a:gd name="connsiteX66" fmla="*/ 708917 w 6780944"/>
              <a:gd name="connsiteY66" fmla="*/ 1119883 h 1760243"/>
              <a:gd name="connsiteX67" fmla="*/ 750014 w 6780944"/>
              <a:gd name="connsiteY67" fmla="*/ 1304818 h 1760243"/>
              <a:gd name="connsiteX68" fmla="*/ 739740 w 6780944"/>
              <a:gd name="connsiteY68" fmla="*/ 1602767 h 1760243"/>
              <a:gd name="connsiteX69" fmla="*/ 904126 w 6780944"/>
              <a:gd name="connsiteY69" fmla="*/ 1756881 h 1760243"/>
              <a:gd name="connsiteX70" fmla="*/ 1027416 w 6780944"/>
              <a:gd name="connsiteY70" fmla="*/ 1705510 h 1760243"/>
              <a:gd name="connsiteX71" fmla="*/ 1068513 w 6780944"/>
              <a:gd name="connsiteY71" fmla="*/ 1664413 h 1760243"/>
              <a:gd name="connsiteX72" fmla="*/ 1212351 w 6780944"/>
              <a:gd name="connsiteY72" fmla="*/ 1541123 h 1760243"/>
              <a:gd name="connsiteX73" fmla="*/ 1253448 w 6780944"/>
              <a:gd name="connsiteY73" fmla="*/ 1530849 h 1760243"/>
              <a:gd name="connsiteX74" fmla="*/ 1284270 w 6780944"/>
              <a:gd name="connsiteY74" fmla="*/ 1510301 h 1760243"/>
              <a:gd name="connsiteX75" fmla="*/ 1366463 w 6780944"/>
              <a:gd name="connsiteY75" fmla="*/ 1489752 h 1760243"/>
              <a:gd name="connsiteX76" fmla="*/ 1407560 w 6780944"/>
              <a:gd name="connsiteY76" fmla="*/ 1479478 h 1760243"/>
              <a:gd name="connsiteX77" fmla="*/ 1510301 w 6780944"/>
              <a:gd name="connsiteY77" fmla="*/ 1458930 h 1760243"/>
              <a:gd name="connsiteX78" fmla="*/ 1551398 w 6780944"/>
              <a:gd name="connsiteY78" fmla="*/ 1448656 h 1760243"/>
              <a:gd name="connsiteX79" fmla="*/ 1777430 w 6780944"/>
              <a:gd name="connsiteY79" fmla="*/ 1438382 h 1760243"/>
              <a:gd name="connsiteX80" fmla="*/ 1839074 w 6780944"/>
              <a:gd name="connsiteY80" fmla="*/ 1428108 h 1760243"/>
              <a:gd name="connsiteX81" fmla="*/ 1880171 w 6780944"/>
              <a:gd name="connsiteY81" fmla="*/ 1417833 h 1760243"/>
              <a:gd name="connsiteX82" fmla="*/ 2167848 w 6780944"/>
              <a:gd name="connsiteY82" fmla="*/ 1407559 h 1760243"/>
              <a:gd name="connsiteX83" fmla="*/ 2743200 w 6780944"/>
              <a:gd name="connsiteY83" fmla="*/ 1407559 h 1760243"/>
              <a:gd name="connsiteX84" fmla="*/ 2815119 w 6780944"/>
              <a:gd name="connsiteY84" fmla="*/ 1438382 h 1760243"/>
              <a:gd name="connsiteX85" fmla="*/ 2969232 w 6780944"/>
              <a:gd name="connsiteY85" fmla="*/ 1469204 h 1760243"/>
              <a:gd name="connsiteX86" fmla="*/ 3113070 w 6780944"/>
              <a:gd name="connsiteY86" fmla="*/ 1458930 h 1760243"/>
              <a:gd name="connsiteX87" fmla="*/ 3215812 w 6780944"/>
              <a:gd name="connsiteY87" fmla="*/ 1428108 h 1760243"/>
              <a:gd name="connsiteX88" fmla="*/ 3267182 w 6780944"/>
              <a:gd name="connsiteY88" fmla="*/ 1417833 h 1760243"/>
              <a:gd name="connsiteX89" fmla="*/ 3339101 w 6780944"/>
              <a:gd name="connsiteY89" fmla="*/ 1356188 h 1760243"/>
              <a:gd name="connsiteX90" fmla="*/ 3411021 w 6780944"/>
              <a:gd name="connsiteY90" fmla="*/ 1315092 h 1760243"/>
              <a:gd name="connsiteX91" fmla="*/ 3441843 w 6780944"/>
              <a:gd name="connsiteY91" fmla="*/ 1284269 h 1760243"/>
              <a:gd name="connsiteX92" fmla="*/ 3482940 w 6780944"/>
              <a:gd name="connsiteY92" fmla="*/ 1253447 h 1760243"/>
              <a:gd name="connsiteX93" fmla="*/ 3544585 w 6780944"/>
              <a:gd name="connsiteY93" fmla="*/ 1232899 h 1760243"/>
              <a:gd name="connsiteX94" fmla="*/ 3647326 w 6780944"/>
              <a:gd name="connsiteY94" fmla="*/ 1202076 h 1760243"/>
              <a:gd name="connsiteX95" fmla="*/ 3708971 w 6780944"/>
              <a:gd name="connsiteY95" fmla="*/ 1181528 h 1760243"/>
              <a:gd name="connsiteX96" fmla="*/ 3801439 w 6780944"/>
              <a:gd name="connsiteY96" fmla="*/ 1160979 h 1760243"/>
              <a:gd name="connsiteX97" fmla="*/ 3832261 w 6780944"/>
              <a:gd name="connsiteY97" fmla="*/ 1150705 h 1760243"/>
              <a:gd name="connsiteX98" fmla="*/ 3965825 w 6780944"/>
              <a:gd name="connsiteY98" fmla="*/ 1130157 h 1760243"/>
              <a:gd name="connsiteX99" fmla="*/ 4017196 w 6780944"/>
              <a:gd name="connsiteY99" fmla="*/ 1119883 h 1760243"/>
              <a:gd name="connsiteX100" fmla="*/ 4048018 w 6780944"/>
              <a:gd name="connsiteY100" fmla="*/ 1099335 h 1760243"/>
              <a:gd name="connsiteX101" fmla="*/ 4068567 w 6780944"/>
              <a:gd name="connsiteY101" fmla="*/ 1037690 h 1760243"/>
              <a:gd name="connsiteX102" fmla="*/ 4058292 w 6780944"/>
              <a:gd name="connsiteY102" fmla="*/ 914400 h 1760243"/>
              <a:gd name="connsiteX103" fmla="*/ 3986373 w 6780944"/>
              <a:gd name="connsiteY103" fmla="*/ 873303 h 1760243"/>
              <a:gd name="connsiteX104" fmla="*/ 3924728 w 6780944"/>
              <a:gd name="connsiteY104" fmla="*/ 852755 h 1760243"/>
              <a:gd name="connsiteX105" fmla="*/ 3893906 w 6780944"/>
              <a:gd name="connsiteY105" fmla="*/ 842481 h 1760243"/>
              <a:gd name="connsiteX106" fmla="*/ 3791164 w 6780944"/>
              <a:gd name="connsiteY106" fmla="*/ 832206 h 1760243"/>
              <a:gd name="connsiteX107" fmla="*/ 3698697 w 6780944"/>
              <a:gd name="connsiteY107" fmla="*/ 780836 h 1760243"/>
              <a:gd name="connsiteX108" fmla="*/ 3637052 w 6780944"/>
              <a:gd name="connsiteY108" fmla="*/ 708917 h 1760243"/>
              <a:gd name="connsiteX109" fmla="*/ 3667874 w 6780944"/>
              <a:gd name="connsiteY109" fmla="*/ 595901 h 1760243"/>
              <a:gd name="connsiteX110" fmla="*/ 3729519 w 6780944"/>
              <a:gd name="connsiteY110" fmla="*/ 575352 h 1760243"/>
              <a:gd name="connsiteX111" fmla="*/ 3863083 w 6780944"/>
              <a:gd name="connsiteY111" fmla="*/ 554804 h 1760243"/>
              <a:gd name="connsiteX112" fmla="*/ 4058292 w 6780944"/>
              <a:gd name="connsiteY112" fmla="*/ 544530 h 1760243"/>
              <a:gd name="connsiteX113" fmla="*/ 4407614 w 6780944"/>
              <a:gd name="connsiteY113" fmla="*/ 554804 h 1760243"/>
              <a:gd name="connsiteX114" fmla="*/ 4582274 w 6780944"/>
              <a:gd name="connsiteY114" fmla="*/ 585627 h 1760243"/>
              <a:gd name="connsiteX115" fmla="*/ 4685016 w 6780944"/>
              <a:gd name="connsiteY115" fmla="*/ 626723 h 1760243"/>
              <a:gd name="connsiteX116" fmla="*/ 4715839 w 6780944"/>
              <a:gd name="connsiteY116" fmla="*/ 636997 h 1760243"/>
              <a:gd name="connsiteX117" fmla="*/ 4808306 w 6780944"/>
              <a:gd name="connsiteY117" fmla="*/ 647272 h 1760243"/>
              <a:gd name="connsiteX118" fmla="*/ 4880225 w 6780944"/>
              <a:gd name="connsiteY118" fmla="*/ 678094 h 1760243"/>
              <a:gd name="connsiteX119" fmla="*/ 4911048 w 6780944"/>
              <a:gd name="connsiteY119" fmla="*/ 698642 h 1760243"/>
              <a:gd name="connsiteX120" fmla="*/ 4972692 w 6780944"/>
              <a:gd name="connsiteY120" fmla="*/ 729465 h 1760243"/>
              <a:gd name="connsiteX121" fmla="*/ 5034337 w 6780944"/>
              <a:gd name="connsiteY121" fmla="*/ 750013 h 1760243"/>
              <a:gd name="connsiteX122" fmla="*/ 5116531 w 6780944"/>
              <a:gd name="connsiteY122" fmla="*/ 791110 h 1760243"/>
              <a:gd name="connsiteX123" fmla="*/ 5219272 w 6780944"/>
              <a:gd name="connsiteY123" fmla="*/ 832206 h 1760243"/>
              <a:gd name="connsiteX124" fmla="*/ 5250095 w 6780944"/>
              <a:gd name="connsiteY124" fmla="*/ 852755 h 1760243"/>
              <a:gd name="connsiteX125" fmla="*/ 5311740 w 6780944"/>
              <a:gd name="connsiteY125" fmla="*/ 873303 h 1760243"/>
              <a:gd name="connsiteX126" fmla="*/ 5393933 w 6780944"/>
              <a:gd name="connsiteY126" fmla="*/ 914400 h 1760243"/>
              <a:gd name="connsiteX127" fmla="*/ 5435030 w 6780944"/>
              <a:gd name="connsiteY127" fmla="*/ 945222 h 1760243"/>
              <a:gd name="connsiteX128" fmla="*/ 5496674 w 6780944"/>
              <a:gd name="connsiteY128" fmla="*/ 986319 h 1760243"/>
              <a:gd name="connsiteX129" fmla="*/ 5568594 w 6780944"/>
              <a:gd name="connsiteY129" fmla="*/ 1037690 h 1760243"/>
              <a:gd name="connsiteX130" fmla="*/ 5589142 w 6780944"/>
              <a:gd name="connsiteY130" fmla="*/ 1068512 h 1760243"/>
              <a:gd name="connsiteX131" fmla="*/ 5619964 w 6780944"/>
              <a:gd name="connsiteY131" fmla="*/ 1078786 h 1760243"/>
              <a:gd name="connsiteX132" fmla="*/ 5661061 w 6780944"/>
              <a:gd name="connsiteY132" fmla="*/ 1109609 h 1760243"/>
              <a:gd name="connsiteX133" fmla="*/ 5712432 w 6780944"/>
              <a:gd name="connsiteY133" fmla="*/ 1140431 h 1760243"/>
              <a:gd name="connsiteX134" fmla="*/ 5743254 w 6780944"/>
              <a:gd name="connsiteY134" fmla="*/ 1171254 h 1760243"/>
              <a:gd name="connsiteX135" fmla="*/ 5876818 w 6780944"/>
              <a:gd name="connsiteY135" fmla="*/ 1222624 h 1760243"/>
              <a:gd name="connsiteX136" fmla="*/ 6000108 w 6780944"/>
              <a:gd name="connsiteY136" fmla="*/ 1284269 h 1760243"/>
              <a:gd name="connsiteX137" fmla="*/ 6061753 w 6780944"/>
              <a:gd name="connsiteY137" fmla="*/ 1304818 h 1760243"/>
              <a:gd name="connsiteX138" fmla="*/ 6133672 w 6780944"/>
              <a:gd name="connsiteY138" fmla="*/ 1335640 h 1760243"/>
              <a:gd name="connsiteX139" fmla="*/ 6185043 w 6780944"/>
              <a:gd name="connsiteY139" fmla="*/ 1356188 h 1760243"/>
              <a:gd name="connsiteX140" fmla="*/ 6287785 w 6780944"/>
              <a:gd name="connsiteY140" fmla="*/ 1376737 h 1760243"/>
              <a:gd name="connsiteX141" fmla="*/ 6318607 w 6780944"/>
              <a:gd name="connsiteY141" fmla="*/ 1397285 h 1760243"/>
              <a:gd name="connsiteX142" fmla="*/ 6349430 w 6780944"/>
              <a:gd name="connsiteY142" fmla="*/ 1407559 h 1760243"/>
              <a:gd name="connsiteX143" fmla="*/ 6493268 w 6780944"/>
              <a:gd name="connsiteY143" fmla="*/ 1438382 h 1760243"/>
              <a:gd name="connsiteX144" fmla="*/ 6657654 w 6780944"/>
              <a:gd name="connsiteY144" fmla="*/ 1428108 h 1760243"/>
              <a:gd name="connsiteX145" fmla="*/ 6688477 w 6780944"/>
              <a:gd name="connsiteY145" fmla="*/ 1376737 h 1760243"/>
              <a:gd name="connsiteX146" fmla="*/ 6698751 w 6780944"/>
              <a:gd name="connsiteY146" fmla="*/ 1376737 h 1760243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253448 w 6780944"/>
              <a:gd name="connsiteY72" fmla="*/ 1530849 h 1761580"/>
              <a:gd name="connsiteX73" fmla="*/ 1284270 w 6780944"/>
              <a:gd name="connsiteY73" fmla="*/ 1510301 h 1761580"/>
              <a:gd name="connsiteX74" fmla="*/ 1366463 w 6780944"/>
              <a:gd name="connsiteY74" fmla="*/ 1489752 h 1761580"/>
              <a:gd name="connsiteX75" fmla="*/ 1407560 w 6780944"/>
              <a:gd name="connsiteY75" fmla="*/ 1479478 h 1761580"/>
              <a:gd name="connsiteX76" fmla="*/ 1510301 w 6780944"/>
              <a:gd name="connsiteY76" fmla="*/ 1458930 h 1761580"/>
              <a:gd name="connsiteX77" fmla="*/ 1551398 w 6780944"/>
              <a:gd name="connsiteY77" fmla="*/ 1448656 h 1761580"/>
              <a:gd name="connsiteX78" fmla="*/ 1777430 w 6780944"/>
              <a:gd name="connsiteY78" fmla="*/ 1438382 h 1761580"/>
              <a:gd name="connsiteX79" fmla="*/ 1839074 w 6780944"/>
              <a:gd name="connsiteY79" fmla="*/ 1428108 h 1761580"/>
              <a:gd name="connsiteX80" fmla="*/ 1880171 w 6780944"/>
              <a:gd name="connsiteY80" fmla="*/ 1417833 h 1761580"/>
              <a:gd name="connsiteX81" fmla="*/ 2167848 w 6780944"/>
              <a:gd name="connsiteY81" fmla="*/ 1407559 h 1761580"/>
              <a:gd name="connsiteX82" fmla="*/ 2743200 w 6780944"/>
              <a:gd name="connsiteY82" fmla="*/ 1407559 h 1761580"/>
              <a:gd name="connsiteX83" fmla="*/ 2815119 w 6780944"/>
              <a:gd name="connsiteY83" fmla="*/ 1438382 h 1761580"/>
              <a:gd name="connsiteX84" fmla="*/ 2969232 w 6780944"/>
              <a:gd name="connsiteY84" fmla="*/ 1469204 h 1761580"/>
              <a:gd name="connsiteX85" fmla="*/ 3113070 w 6780944"/>
              <a:gd name="connsiteY85" fmla="*/ 1458930 h 1761580"/>
              <a:gd name="connsiteX86" fmla="*/ 3215812 w 6780944"/>
              <a:gd name="connsiteY86" fmla="*/ 1428108 h 1761580"/>
              <a:gd name="connsiteX87" fmla="*/ 3267182 w 6780944"/>
              <a:gd name="connsiteY87" fmla="*/ 1417833 h 1761580"/>
              <a:gd name="connsiteX88" fmla="*/ 3339101 w 6780944"/>
              <a:gd name="connsiteY88" fmla="*/ 1356188 h 1761580"/>
              <a:gd name="connsiteX89" fmla="*/ 3411021 w 6780944"/>
              <a:gd name="connsiteY89" fmla="*/ 1315092 h 1761580"/>
              <a:gd name="connsiteX90" fmla="*/ 3441843 w 6780944"/>
              <a:gd name="connsiteY90" fmla="*/ 1284269 h 1761580"/>
              <a:gd name="connsiteX91" fmla="*/ 3482940 w 6780944"/>
              <a:gd name="connsiteY91" fmla="*/ 1253447 h 1761580"/>
              <a:gd name="connsiteX92" fmla="*/ 3544585 w 6780944"/>
              <a:gd name="connsiteY92" fmla="*/ 1232899 h 1761580"/>
              <a:gd name="connsiteX93" fmla="*/ 3647326 w 6780944"/>
              <a:gd name="connsiteY93" fmla="*/ 1202076 h 1761580"/>
              <a:gd name="connsiteX94" fmla="*/ 3708971 w 6780944"/>
              <a:gd name="connsiteY94" fmla="*/ 1181528 h 1761580"/>
              <a:gd name="connsiteX95" fmla="*/ 3801439 w 6780944"/>
              <a:gd name="connsiteY95" fmla="*/ 1160979 h 1761580"/>
              <a:gd name="connsiteX96" fmla="*/ 3832261 w 6780944"/>
              <a:gd name="connsiteY96" fmla="*/ 1150705 h 1761580"/>
              <a:gd name="connsiteX97" fmla="*/ 3965825 w 6780944"/>
              <a:gd name="connsiteY97" fmla="*/ 1130157 h 1761580"/>
              <a:gd name="connsiteX98" fmla="*/ 4017196 w 6780944"/>
              <a:gd name="connsiteY98" fmla="*/ 1119883 h 1761580"/>
              <a:gd name="connsiteX99" fmla="*/ 4048018 w 6780944"/>
              <a:gd name="connsiteY99" fmla="*/ 1099335 h 1761580"/>
              <a:gd name="connsiteX100" fmla="*/ 4068567 w 6780944"/>
              <a:gd name="connsiteY100" fmla="*/ 1037690 h 1761580"/>
              <a:gd name="connsiteX101" fmla="*/ 4058292 w 6780944"/>
              <a:gd name="connsiteY101" fmla="*/ 914400 h 1761580"/>
              <a:gd name="connsiteX102" fmla="*/ 3986373 w 6780944"/>
              <a:gd name="connsiteY102" fmla="*/ 873303 h 1761580"/>
              <a:gd name="connsiteX103" fmla="*/ 3924728 w 6780944"/>
              <a:gd name="connsiteY103" fmla="*/ 852755 h 1761580"/>
              <a:gd name="connsiteX104" fmla="*/ 3893906 w 6780944"/>
              <a:gd name="connsiteY104" fmla="*/ 842481 h 1761580"/>
              <a:gd name="connsiteX105" fmla="*/ 3791164 w 6780944"/>
              <a:gd name="connsiteY105" fmla="*/ 832206 h 1761580"/>
              <a:gd name="connsiteX106" fmla="*/ 3698697 w 6780944"/>
              <a:gd name="connsiteY106" fmla="*/ 780836 h 1761580"/>
              <a:gd name="connsiteX107" fmla="*/ 3637052 w 6780944"/>
              <a:gd name="connsiteY107" fmla="*/ 708917 h 1761580"/>
              <a:gd name="connsiteX108" fmla="*/ 3667874 w 6780944"/>
              <a:gd name="connsiteY108" fmla="*/ 595901 h 1761580"/>
              <a:gd name="connsiteX109" fmla="*/ 3729519 w 6780944"/>
              <a:gd name="connsiteY109" fmla="*/ 575352 h 1761580"/>
              <a:gd name="connsiteX110" fmla="*/ 3863083 w 6780944"/>
              <a:gd name="connsiteY110" fmla="*/ 554804 h 1761580"/>
              <a:gd name="connsiteX111" fmla="*/ 4058292 w 6780944"/>
              <a:gd name="connsiteY111" fmla="*/ 544530 h 1761580"/>
              <a:gd name="connsiteX112" fmla="*/ 4407614 w 6780944"/>
              <a:gd name="connsiteY112" fmla="*/ 554804 h 1761580"/>
              <a:gd name="connsiteX113" fmla="*/ 4582274 w 6780944"/>
              <a:gd name="connsiteY113" fmla="*/ 585627 h 1761580"/>
              <a:gd name="connsiteX114" fmla="*/ 4685016 w 6780944"/>
              <a:gd name="connsiteY114" fmla="*/ 626723 h 1761580"/>
              <a:gd name="connsiteX115" fmla="*/ 4715839 w 6780944"/>
              <a:gd name="connsiteY115" fmla="*/ 636997 h 1761580"/>
              <a:gd name="connsiteX116" fmla="*/ 4808306 w 6780944"/>
              <a:gd name="connsiteY116" fmla="*/ 647272 h 1761580"/>
              <a:gd name="connsiteX117" fmla="*/ 4880225 w 6780944"/>
              <a:gd name="connsiteY117" fmla="*/ 678094 h 1761580"/>
              <a:gd name="connsiteX118" fmla="*/ 4911048 w 6780944"/>
              <a:gd name="connsiteY118" fmla="*/ 698642 h 1761580"/>
              <a:gd name="connsiteX119" fmla="*/ 4972692 w 6780944"/>
              <a:gd name="connsiteY119" fmla="*/ 729465 h 1761580"/>
              <a:gd name="connsiteX120" fmla="*/ 5034337 w 6780944"/>
              <a:gd name="connsiteY120" fmla="*/ 750013 h 1761580"/>
              <a:gd name="connsiteX121" fmla="*/ 5116531 w 6780944"/>
              <a:gd name="connsiteY121" fmla="*/ 791110 h 1761580"/>
              <a:gd name="connsiteX122" fmla="*/ 5219272 w 6780944"/>
              <a:gd name="connsiteY122" fmla="*/ 832206 h 1761580"/>
              <a:gd name="connsiteX123" fmla="*/ 5250095 w 6780944"/>
              <a:gd name="connsiteY123" fmla="*/ 852755 h 1761580"/>
              <a:gd name="connsiteX124" fmla="*/ 5311740 w 6780944"/>
              <a:gd name="connsiteY124" fmla="*/ 873303 h 1761580"/>
              <a:gd name="connsiteX125" fmla="*/ 5393933 w 6780944"/>
              <a:gd name="connsiteY125" fmla="*/ 914400 h 1761580"/>
              <a:gd name="connsiteX126" fmla="*/ 5435030 w 6780944"/>
              <a:gd name="connsiteY126" fmla="*/ 945222 h 1761580"/>
              <a:gd name="connsiteX127" fmla="*/ 5496674 w 6780944"/>
              <a:gd name="connsiteY127" fmla="*/ 986319 h 1761580"/>
              <a:gd name="connsiteX128" fmla="*/ 5568594 w 6780944"/>
              <a:gd name="connsiteY128" fmla="*/ 1037690 h 1761580"/>
              <a:gd name="connsiteX129" fmla="*/ 5589142 w 6780944"/>
              <a:gd name="connsiteY129" fmla="*/ 1068512 h 1761580"/>
              <a:gd name="connsiteX130" fmla="*/ 5619964 w 6780944"/>
              <a:gd name="connsiteY130" fmla="*/ 1078786 h 1761580"/>
              <a:gd name="connsiteX131" fmla="*/ 5661061 w 6780944"/>
              <a:gd name="connsiteY131" fmla="*/ 1109609 h 1761580"/>
              <a:gd name="connsiteX132" fmla="*/ 5712432 w 6780944"/>
              <a:gd name="connsiteY132" fmla="*/ 1140431 h 1761580"/>
              <a:gd name="connsiteX133" fmla="*/ 5743254 w 6780944"/>
              <a:gd name="connsiteY133" fmla="*/ 1171254 h 1761580"/>
              <a:gd name="connsiteX134" fmla="*/ 5876818 w 6780944"/>
              <a:gd name="connsiteY134" fmla="*/ 1222624 h 1761580"/>
              <a:gd name="connsiteX135" fmla="*/ 6000108 w 6780944"/>
              <a:gd name="connsiteY135" fmla="*/ 1284269 h 1761580"/>
              <a:gd name="connsiteX136" fmla="*/ 6061753 w 6780944"/>
              <a:gd name="connsiteY136" fmla="*/ 1304818 h 1761580"/>
              <a:gd name="connsiteX137" fmla="*/ 6133672 w 6780944"/>
              <a:gd name="connsiteY137" fmla="*/ 1335640 h 1761580"/>
              <a:gd name="connsiteX138" fmla="*/ 6185043 w 6780944"/>
              <a:gd name="connsiteY138" fmla="*/ 1356188 h 1761580"/>
              <a:gd name="connsiteX139" fmla="*/ 6287785 w 6780944"/>
              <a:gd name="connsiteY139" fmla="*/ 1376737 h 1761580"/>
              <a:gd name="connsiteX140" fmla="*/ 6318607 w 6780944"/>
              <a:gd name="connsiteY140" fmla="*/ 1397285 h 1761580"/>
              <a:gd name="connsiteX141" fmla="*/ 6349430 w 6780944"/>
              <a:gd name="connsiteY141" fmla="*/ 1407559 h 1761580"/>
              <a:gd name="connsiteX142" fmla="*/ 6493268 w 6780944"/>
              <a:gd name="connsiteY142" fmla="*/ 1438382 h 1761580"/>
              <a:gd name="connsiteX143" fmla="*/ 6657654 w 6780944"/>
              <a:gd name="connsiteY143" fmla="*/ 1428108 h 1761580"/>
              <a:gd name="connsiteX144" fmla="*/ 6688477 w 6780944"/>
              <a:gd name="connsiteY144" fmla="*/ 1376737 h 1761580"/>
              <a:gd name="connsiteX145" fmla="*/ 6698751 w 6780944"/>
              <a:gd name="connsiteY145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253448 w 6780944"/>
              <a:gd name="connsiteY72" fmla="*/ 1530849 h 1761580"/>
              <a:gd name="connsiteX73" fmla="*/ 1366463 w 6780944"/>
              <a:gd name="connsiteY73" fmla="*/ 1489752 h 1761580"/>
              <a:gd name="connsiteX74" fmla="*/ 1407560 w 6780944"/>
              <a:gd name="connsiteY74" fmla="*/ 1479478 h 1761580"/>
              <a:gd name="connsiteX75" fmla="*/ 1510301 w 6780944"/>
              <a:gd name="connsiteY75" fmla="*/ 1458930 h 1761580"/>
              <a:gd name="connsiteX76" fmla="*/ 1551398 w 6780944"/>
              <a:gd name="connsiteY76" fmla="*/ 1448656 h 1761580"/>
              <a:gd name="connsiteX77" fmla="*/ 1777430 w 6780944"/>
              <a:gd name="connsiteY77" fmla="*/ 1438382 h 1761580"/>
              <a:gd name="connsiteX78" fmla="*/ 1839074 w 6780944"/>
              <a:gd name="connsiteY78" fmla="*/ 1428108 h 1761580"/>
              <a:gd name="connsiteX79" fmla="*/ 1880171 w 6780944"/>
              <a:gd name="connsiteY79" fmla="*/ 1417833 h 1761580"/>
              <a:gd name="connsiteX80" fmla="*/ 2167848 w 6780944"/>
              <a:gd name="connsiteY80" fmla="*/ 1407559 h 1761580"/>
              <a:gd name="connsiteX81" fmla="*/ 2743200 w 6780944"/>
              <a:gd name="connsiteY81" fmla="*/ 1407559 h 1761580"/>
              <a:gd name="connsiteX82" fmla="*/ 2815119 w 6780944"/>
              <a:gd name="connsiteY82" fmla="*/ 1438382 h 1761580"/>
              <a:gd name="connsiteX83" fmla="*/ 2969232 w 6780944"/>
              <a:gd name="connsiteY83" fmla="*/ 1469204 h 1761580"/>
              <a:gd name="connsiteX84" fmla="*/ 3113070 w 6780944"/>
              <a:gd name="connsiteY84" fmla="*/ 1458930 h 1761580"/>
              <a:gd name="connsiteX85" fmla="*/ 3215812 w 6780944"/>
              <a:gd name="connsiteY85" fmla="*/ 1428108 h 1761580"/>
              <a:gd name="connsiteX86" fmla="*/ 3267182 w 6780944"/>
              <a:gd name="connsiteY86" fmla="*/ 1417833 h 1761580"/>
              <a:gd name="connsiteX87" fmla="*/ 3339101 w 6780944"/>
              <a:gd name="connsiteY87" fmla="*/ 1356188 h 1761580"/>
              <a:gd name="connsiteX88" fmla="*/ 3411021 w 6780944"/>
              <a:gd name="connsiteY88" fmla="*/ 1315092 h 1761580"/>
              <a:gd name="connsiteX89" fmla="*/ 3441843 w 6780944"/>
              <a:gd name="connsiteY89" fmla="*/ 1284269 h 1761580"/>
              <a:gd name="connsiteX90" fmla="*/ 3482940 w 6780944"/>
              <a:gd name="connsiteY90" fmla="*/ 1253447 h 1761580"/>
              <a:gd name="connsiteX91" fmla="*/ 3544585 w 6780944"/>
              <a:gd name="connsiteY91" fmla="*/ 1232899 h 1761580"/>
              <a:gd name="connsiteX92" fmla="*/ 3647326 w 6780944"/>
              <a:gd name="connsiteY92" fmla="*/ 1202076 h 1761580"/>
              <a:gd name="connsiteX93" fmla="*/ 3708971 w 6780944"/>
              <a:gd name="connsiteY93" fmla="*/ 1181528 h 1761580"/>
              <a:gd name="connsiteX94" fmla="*/ 3801439 w 6780944"/>
              <a:gd name="connsiteY94" fmla="*/ 1160979 h 1761580"/>
              <a:gd name="connsiteX95" fmla="*/ 3832261 w 6780944"/>
              <a:gd name="connsiteY95" fmla="*/ 1150705 h 1761580"/>
              <a:gd name="connsiteX96" fmla="*/ 3965825 w 6780944"/>
              <a:gd name="connsiteY96" fmla="*/ 1130157 h 1761580"/>
              <a:gd name="connsiteX97" fmla="*/ 4017196 w 6780944"/>
              <a:gd name="connsiteY97" fmla="*/ 1119883 h 1761580"/>
              <a:gd name="connsiteX98" fmla="*/ 4048018 w 6780944"/>
              <a:gd name="connsiteY98" fmla="*/ 1099335 h 1761580"/>
              <a:gd name="connsiteX99" fmla="*/ 4068567 w 6780944"/>
              <a:gd name="connsiteY99" fmla="*/ 1037690 h 1761580"/>
              <a:gd name="connsiteX100" fmla="*/ 4058292 w 6780944"/>
              <a:gd name="connsiteY100" fmla="*/ 914400 h 1761580"/>
              <a:gd name="connsiteX101" fmla="*/ 3986373 w 6780944"/>
              <a:gd name="connsiteY101" fmla="*/ 873303 h 1761580"/>
              <a:gd name="connsiteX102" fmla="*/ 3924728 w 6780944"/>
              <a:gd name="connsiteY102" fmla="*/ 852755 h 1761580"/>
              <a:gd name="connsiteX103" fmla="*/ 3893906 w 6780944"/>
              <a:gd name="connsiteY103" fmla="*/ 842481 h 1761580"/>
              <a:gd name="connsiteX104" fmla="*/ 3791164 w 6780944"/>
              <a:gd name="connsiteY104" fmla="*/ 832206 h 1761580"/>
              <a:gd name="connsiteX105" fmla="*/ 3698697 w 6780944"/>
              <a:gd name="connsiteY105" fmla="*/ 780836 h 1761580"/>
              <a:gd name="connsiteX106" fmla="*/ 3637052 w 6780944"/>
              <a:gd name="connsiteY106" fmla="*/ 708917 h 1761580"/>
              <a:gd name="connsiteX107" fmla="*/ 3667874 w 6780944"/>
              <a:gd name="connsiteY107" fmla="*/ 595901 h 1761580"/>
              <a:gd name="connsiteX108" fmla="*/ 3729519 w 6780944"/>
              <a:gd name="connsiteY108" fmla="*/ 575352 h 1761580"/>
              <a:gd name="connsiteX109" fmla="*/ 3863083 w 6780944"/>
              <a:gd name="connsiteY109" fmla="*/ 554804 h 1761580"/>
              <a:gd name="connsiteX110" fmla="*/ 4058292 w 6780944"/>
              <a:gd name="connsiteY110" fmla="*/ 544530 h 1761580"/>
              <a:gd name="connsiteX111" fmla="*/ 4407614 w 6780944"/>
              <a:gd name="connsiteY111" fmla="*/ 554804 h 1761580"/>
              <a:gd name="connsiteX112" fmla="*/ 4582274 w 6780944"/>
              <a:gd name="connsiteY112" fmla="*/ 585627 h 1761580"/>
              <a:gd name="connsiteX113" fmla="*/ 4685016 w 6780944"/>
              <a:gd name="connsiteY113" fmla="*/ 626723 h 1761580"/>
              <a:gd name="connsiteX114" fmla="*/ 4715839 w 6780944"/>
              <a:gd name="connsiteY114" fmla="*/ 636997 h 1761580"/>
              <a:gd name="connsiteX115" fmla="*/ 4808306 w 6780944"/>
              <a:gd name="connsiteY115" fmla="*/ 647272 h 1761580"/>
              <a:gd name="connsiteX116" fmla="*/ 4880225 w 6780944"/>
              <a:gd name="connsiteY116" fmla="*/ 678094 h 1761580"/>
              <a:gd name="connsiteX117" fmla="*/ 4911048 w 6780944"/>
              <a:gd name="connsiteY117" fmla="*/ 698642 h 1761580"/>
              <a:gd name="connsiteX118" fmla="*/ 4972692 w 6780944"/>
              <a:gd name="connsiteY118" fmla="*/ 729465 h 1761580"/>
              <a:gd name="connsiteX119" fmla="*/ 5034337 w 6780944"/>
              <a:gd name="connsiteY119" fmla="*/ 750013 h 1761580"/>
              <a:gd name="connsiteX120" fmla="*/ 5116531 w 6780944"/>
              <a:gd name="connsiteY120" fmla="*/ 791110 h 1761580"/>
              <a:gd name="connsiteX121" fmla="*/ 5219272 w 6780944"/>
              <a:gd name="connsiteY121" fmla="*/ 832206 h 1761580"/>
              <a:gd name="connsiteX122" fmla="*/ 5250095 w 6780944"/>
              <a:gd name="connsiteY122" fmla="*/ 852755 h 1761580"/>
              <a:gd name="connsiteX123" fmla="*/ 5311740 w 6780944"/>
              <a:gd name="connsiteY123" fmla="*/ 873303 h 1761580"/>
              <a:gd name="connsiteX124" fmla="*/ 5393933 w 6780944"/>
              <a:gd name="connsiteY124" fmla="*/ 914400 h 1761580"/>
              <a:gd name="connsiteX125" fmla="*/ 5435030 w 6780944"/>
              <a:gd name="connsiteY125" fmla="*/ 945222 h 1761580"/>
              <a:gd name="connsiteX126" fmla="*/ 5496674 w 6780944"/>
              <a:gd name="connsiteY126" fmla="*/ 986319 h 1761580"/>
              <a:gd name="connsiteX127" fmla="*/ 5568594 w 6780944"/>
              <a:gd name="connsiteY127" fmla="*/ 1037690 h 1761580"/>
              <a:gd name="connsiteX128" fmla="*/ 5589142 w 6780944"/>
              <a:gd name="connsiteY128" fmla="*/ 1068512 h 1761580"/>
              <a:gd name="connsiteX129" fmla="*/ 5619964 w 6780944"/>
              <a:gd name="connsiteY129" fmla="*/ 1078786 h 1761580"/>
              <a:gd name="connsiteX130" fmla="*/ 5661061 w 6780944"/>
              <a:gd name="connsiteY130" fmla="*/ 1109609 h 1761580"/>
              <a:gd name="connsiteX131" fmla="*/ 5712432 w 6780944"/>
              <a:gd name="connsiteY131" fmla="*/ 1140431 h 1761580"/>
              <a:gd name="connsiteX132" fmla="*/ 5743254 w 6780944"/>
              <a:gd name="connsiteY132" fmla="*/ 1171254 h 1761580"/>
              <a:gd name="connsiteX133" fmla="*/ 5876818 w 6780944"/>
              <a:gd name="connsiteY133" fmla="*/ 1222624 h 1761580"/>
              <a:gd name="connsiteX134" fmla="*/ 6000108 w 6780944"/>
              <a:gd name="connsiteY134" fmla="*/ 1284269 h 1761580"/>
              <a:gd name="connsiteX135" fmla="*/ 6061753 w 6780944"/>
              <a:gd name="connsiteY135" fmla="*/ 1304818 h 1761580"/>
              <a:gd name="connsiteX136" fmla="*/ 6133672 w 6780944"/>
              <a:gd name="connsiteY136" fmla="*/ 1335640 h 1761580"/>
              <a:gd name="connsiteX137" fmla="*/ 6185043 w 6780944"/>
              <a:gd name="connsiteY137" fmla="*/ 1356188 h 1761580"/>
              <a:gd name="connsiteX138" fmla="*/ 6287785 w 6780944"/>
              <a:gd name="connsiteY138" fmla="*/ 1376737 h 1761580"/>
              <a:gd name="connsiteX139" fmla="*/ 6318607 w 6780944"/>
              <a:gd name="connsiteY139" fmla="*/ 1397285 h 1761580"/>
              <a:gd name="connsiteX140" fmla="*/ 6349430 w 6780944"/>
              <a:gd name="connsiteY140" fmla="*/ 1407559 h 1761580"/>
              <a:gd name="connsiteX141" fmla="*/ 6493268 w 6780944"/>
              <a:gd name="connsiteY141" fmla="*/ 1438382 h 1761580"/>
              <a:gd name="connsiteX142" fmla="*/ 6657654 w 6780944"/>
              <a:gd name="connsiteY142" fmla="*/ 1428108 h 1761580"/>
              <a:gd name="connsiteX143" fmla="*/ 6688477 w 6780944"/>
              <a:gd name="connsiteY143" fmla="*/ 1376737 h 1761580"/>
              <a:gd name="connsiteX144" fmla="*/ 6698751 w 6780944"/>
              <a:gd name="connsiteY144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253448 w 6780944"/>
              <a:gd name="connsiteY72" fmla="*/ 1530849 h 1761580"/>
              <a:gd name="connsiteX73" fmla="*/ 1366463 w 6780944"/>
              <a:gd name="connsiteY73" fmla="*/ 1489752 h 1761580"/>
              <a:gd name="connsiteX74" fmla="*/ 1510301 w 6780944"/>
              <a:gd name="connsiteY74" fmla="*/ 1458930 h 1761580"/>
              <a:gd name="connsiteX75" fmla="*/ 1551398 w 6780944"/>
              <a:gd name="connsiteY75" fmla="*/ 1448656 h 1761580"/>
              <a:gd name="connsiteX76" fmla="*/ 1777430 w 6780944"/>
              <a:gd name="connsiteY76" fmla="*/ 1438382 h 1761580"/>
              <a:gd name="connsiteX77" fmla="*/ 1839074 w 6780944"/>
              <a:gd name="connsiteY77" fmla="*/ 1428108 h 1761580"/>
              <a:gd name="connsiteX78" fmla="*/ 1880171 w 6780944"/>
              <a:gd name="connsiteY78" fmla="*/ 1417833 h 1761580"/>
              <a:gd name="connsiteX79" fmla="*/ 2167848 w 6780944"/>
              <a:gd name="connsiteY79" fmla="*/ 1407559 h 1761580"/>
              <a:gd name="connsiteX80" fmla="*/ 2743200 w 6780944"/>
              <a:gd name="connsiteY80" fmla="*/ 1407559 h 1761580"/>
              <a:gd name="connsiteX81" fmla="*/ 2815119 w 6780944"/>
              <a:gd name="connsiteY81" fmla="*/ 1438382 h 1761580"/>
              <a:gd name="connsiteX82" fmla="*/ 2969232 w 6780944"/>
              <a:gd name="connsiteY82" fmla="*/ 1469204 h 1761580"/>
              <a:gd name="connsiteX83" fmla="*/ 3113070 w 6780944"/>
              <a:gd name="connsiteY83" fmla="*/ 1458930 h 1761580"/>
              <a:gd name="connsiteX84" fmla="*/ 3215812 w 6780944"/>
              <a:gd name="connsiteY84" fmla="*/ 1428108 h 1761580"/>
              <a:gd name="connsiteX85" fmla="*/ 3267182 w 6780944"/>
              <a:gd name="connsiteY85" fmla="*/ 1417833 h 1761580"/>
              <a:gd name="connsiteX86" fmla="*/ 3339101 w 6780944"/>
              <a:gd name="connsiteY86" fmla="*/ 1356188 h 1761580"/>
              <a:gd name="connsiteX87" fmla="*/ 3411021 w 6780944"/>
              <a:gd name="connsiteY87" fmla="*/ 1315092 h 1761580"/>
              <a:gd name="connsiteX88" fmla="*/ 3441843 w 6780944"/>
              <a:gd name="connsiteY88" fmla="*/ 1284269 h 1761580"/>
              <a:gd name="connsiteX89" fmla="*/ 3482940 w 6780944"/>
              <a:gd name="connsiteY89" fmla="*/ 1253447 h 1761580"/>
              <a:gd name="connsiteX90" fmla="*/ 3544585 w 6780944"/>
              <a:gd name="connsiteY90" fmla="*/ 1232899 h 1761580"/>
              <a:gd name="connsiteX91" fmla="*/ 3647326 w 6780944"/>
              <a:gd name="connsiteY91" fmla="*/ 1202076 h 1761580"/>
              <a:gd name="connsiteX92" fmla="*/ 3708971 w 6780944"/>
              <a:gd name="connsiteY92" fmla="*/ 1181528 h 1761580"/>
              <a:gd name="connsiteX93" fmla="*/ 3801439 w 6780944"/>
              <a:gd name="connsiteY93" fmla="*/ 1160979 h 1761580"/>
              <a:gd name="connsiteX94" fmla="*/ 3832261 w 6780944"/>
              <a:gd name="connsiteY94" fmla="*/ 1150705 h 1761580"/>
              <a:gd name="connsiteX95" fmla="*/ 3965825 w 6780944"/>
              <a:gd name="connsiteY95" fmla="*/ 1130157 h 1761580"/>
              <a:gd name="connsiteX96" fmla="*/ 4017196 w 6780944"/>
              <a:gd name="connsiteY96" fmla="*/ 1119883 h 1761580"/>
              <a:gd name="connsiteX97" fmla="*/ 4048018 w 6780944"/>
              <a:gd name="connsiteY97" fmla="*/ 1099335 h 1761580"/>
              <a:gd name="connsiteX98" fmla="*/ 4068567 w 6780944"/>
              <a:gd name="connsiteY98" fmla="*/ 1037690 h 1761580"/>
              <a:gd name="connsiteX99" fmla="*/ 4058292 w 6780944"/>
              <a:gd name="connsiteY99" fmla="*/ 914400 h 1761580"/>
              <a:gd name="connsiteX100" fmla="*/ 3986373 w 6780944"/>
              <a:gd name="connsiteY100" fmla="*/ 873303 h 1761580"/>
              <a:gd name="connsiteX101" fmla="*/ 3924728 w 6780944"/>
              <a:gd name="connsiteY101" fmla="*/ 852755 h 1761580"/>
              <a:gd name="connsiteX102" fmla="*/ 3893906 w 6780944"/>
              <a:gd name="connsiteY102" fmla="*/ 842481 h 1761580"/>
              <a:gd name="connsiteX103" fmla="*/ 3791164 w 6780944"/>
              <a:gd name="connsiteY103" fmla="*/ 832206 h 1761580"/>
              <a:gd name="connsiteX104" fmla="*/ 3698697 w 6780944"/>
              <a:gd name="connsiteY104" fmla="*/ 780836 h 1761580"/>
              <a:gd name="connsiteX105" fmla="*/ 3637052 w 6780944"/>
              <a:gd name="connsiteY105" fmla="*/ 708917 h 1761580"/>
              <a:gd name="connsiteX106" fmla="*/ 3667874 w 6780944"/>
              <a:gd name="connsiteY106" fmla="*/ 595901 h 1761580"/>
              <a:gd name="connsiteX107" fmla="*/ 3729519 w 6780944"/>
              <a:gd name="connsiteY107" fmla="*/ 575352 h 1761580"/>
              <a:gd name="connsiteX108" fmla="*/ 3863083 w 6780944"/>
              <a:gd name="connsiteY108" fmla="*/ 554804 h 1761580"/>
              <a:gd name="connsiteX109" fmla="*/ 4058292 w 6780944"/>
              <a:gd name="connsiteY109" fmla="*/ 544530 h 1761580"/>
              <a:gd name="connsiteX110" fmla="*/ 4407614 w 6780944"/>
              <a:gd name="connsiteY110" fmla="*/ 554804 h 1761580"/>
              <a:gd name="connsiteX111" fmla="*/ 4582274 w 6780944"/>
              <a:gd name="connsiteY111" fmla="*/ 585627 h 1761580"/>
              <a:gd name="connsiteX112" fmla="*/ 4685016 w 6780944"/>
              <a:gd name="connsiteY112" fmla="*/ 626723 h 1761580"/>
              <a:gd name="connsiteX113" fmla="*/ 4715839 w 6780944"/>
              <a:gd name="connsiteY113" fmla="*/ 636997 h 1761580"/>
              <a:gd name="connsiteX114" fmla="*/ 4808306 w 6780944"/>
              <a:gd name="connsiteY114" fmla="*/ 647272 h 1761580"/>
              <a:gd name="connsiteX115" fmla="*/ 4880225 w 6780944"/>
              <a:gd name="connsiteY115" fmla="*/ 678094 h 1761580"/>
              <a:gd name="connsiteX116" fmla="*/ 4911048 w 6780944"/>
              <a:gd name="connsiteY116" fmla="*/ 698642 h 1761580"/>
              <a:gd name="connsiteX117" fmla="*/ 4972692 w 6780944"/>
              <a:gd name="connsiteY117" fmla="*/ 729465 h 1761580"/>
              <a:gd name="connsiteX118" fmla="*/ 5034337 w 6780944"/>
              <a:gd name="connsiteY118" fmla="*/ 750013 h 1761580"/>
              <a:gd name="connsiteX119" fmla="*/ 5116531 w 6780944"/>
              <a:gd name="connsiteY119" fmla="*/ 791110 h 1761580"/>
              <a:gd name="connsiteX120" fmla="*/ 5219272 w 6780944"/>
              <a:gd name="connsiteY120" fmla="*/ 832206 h 1761580"/>
              <a:gd name="connsiteX121" fmla="*/ 5250095 w 6780944"/>
              <a:gd name="connsiteY121" fmla="*/ 852755 h 1761580"/>
              <a:gd name="connsiteX122" fmla="*/ 5311740 w 6780944"/>
              <a:gd name="connsiteY122" fmla="*/ 873303 h 1761580"/>
              <a:gd name="connsiteX123" fmla="*/ 5393933 w 6780944"/>
              <a:gd name="connsiteY123" fmla="*/ 914400 h 1761580"/>
              <a:gd name="connsiteX124" fmla="*/ 5435030 w 6780944"/>
              <a:gd name="connsiteY124" fmla="*/ 945222 h 1761580"/>
              <a:gd name="connsiteX125" fmla="*/ 5496674 w 6780944"/>
              <a:gd name="connsiteY125" fmla="*/ 986319 h 1761580"/>
              <a:gd name="connsiteX126" fmla="*/ 5568594 w 6780944"/>
              <a:gd name="connsiteY126" fmla="*/ 1037690 h 1761580"/>
              <a:gd name="connsiteX127" fmla="*/ 5589142 w 6780944"/>
              <a:gd name="connsiteY127" fmla="*/ 1068512 h 1761580"/>
              <a:gd name="connsiteX128" fmla="*/ 5619964 w 6780944"/>
              <a:gd name="connsiteY128" fmla="*/ 1078786 h 1761580"/>
              <a:gd name="connsiteX129" fmla="*/ 5661061 w 6780944"/>
              <a:gd name="connsiteY129" fmla="*/ 1109609 h 1761580"/>
              <a:gd name="connsiteX130" fmla="*/ 5712432 w 6780944"/>
              <a:gd name="connsiteY130" fmla="*/ 1140431 h 1761580"/>
              <a:gd name="connsiteX131" fmla="*/ 5743254 w 6780944"/>
              <a:gd name="connsiteY131" fmla="*/ 1171254 h 1761580"/>
              <a:gd name="connsiteX132" fmla="*/ 5876818 w 6780944"/>
              <a:gd name="connsiteY132" fmla="*/ 1222624 h 1761580"/>
              <a:gd name="connsiteX133" fmla="*/ 6000108 w 6780944"/>
              <a:gd name="connsiteY133" fmla="*/ 1284269 h 1761580"/>
              <a:gd name="connsiteX134" fmla="*/ 6061753 w 6780944"/>
              <a:gd name="connsiteY134" fmla="*/ 1304818 h 1761580"/>
              <a:gd name="connsiteX135" fmla="*/ 6133672 w 6780944"/>
              <a:gd name="connsiteY135" fmla="*/ 1335640 h 1761580"/>
              <a:gd name="connsiteX136" fmla="*/ 6185043 w 6780944"/>
              <a:gd name="connsiteY136" fmla="*/ 1356188 h 1761580"/>
              <a:gd name="connsiteX137" fmla="*/ 6287785 w 6780944"/>
              <a:gd name="connsiteY137" fmla="*/ 1376737 h 1761580"/>
              <a:gd name="connsiteX138" fmla="*/ 6318607 w 6780944"/>
              <a:gd name="connsiteY138" fmla="*/ 1397285 h 1761580"/>
              <a:gd name="connsiteX139" fmla="*/ 6349430 w 6780944"/>
              <a:gd name="connsiteY139" fmla="*/ 1407559 h 1761580"/>
              <a:gd name="connsiteX140" fmla="*/ 6493268 w 6780944"/>
              <a:gd name="connsiteY140" fmla="*/ 1438382 h 1761580"/>
              <a:gd name="connsiteX141" fmla="*/ 6657654 w 6780944"/>
              <a:gd name="connsiteY141" fmla="*/ 1428108 h 1761580"/>
              <a:gd name="connsiteX142" fmla="*/ 6688477 w 6780944"/>
              <a:gd name="connsiteY142" fmla="*/ 1376737 h 1761580"/>
              <a:gd name="connsiteX143" fmla="*/ 6698751 w 6780944"/>
              <a:gd name="connsiteY143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366463 w 6780944"/>
              <a:gd name="connsiteY72" fmla="*/ 1489752 h 1761580"/>
              <a:gd name="connsiteX73" fmla="*/ 1510301 w 6780944"/>
              <a:gd name="connsiteY73" fmla="*/ 1458930 h 1761580"/>
              <a:gd name="connsiteX74" fmla="*/ 1551398 w 6780944"/>
              <a:gd name="connsiteY74" fmla="*/ 1448656 h 1761580"/>
              <a:gd name="connsiteX75" fmla="*/ 1777430 w 6780944"/>
              <a:gd name="connsiteY75" fmla="*/ 1438382 h 1761580"/>
              <a:gd name="connsiteX76" fmla="*/ 1839074 w 6780944"/>
              <a:gd name="connsiteY76" fmla="*/ 1428108 h 1761580"/>
              <a:gd name="connsiteX77" fmla="*/ 1880171 w 6780944"/>
              <a:gd name="connsiteY77" fmla="*/ 1417833 h 1761580"/>
              <a:gd name="connsiteX78" fmla="*/ 2167848 w 6780944"/>
              <a:gd name="connsiteY78" fmla="*/ 1407559 h 1761580"/>
              <a:gd name="connsiteX79" fmla="*/ 2743200 w 6780944"/>
              <a:gd name="connsiteY79" fmla="*/ 1407559 h 1761580"/>
              <a:gd name="connsiteX80" fmla="*/ 2815119 w 6780944"/>
              <a:gd name="connsiteY80" fmla="*/ 1438382 h 1761580"/>
              <a:gd name="connsiteX81" fmla="*/ 2969232 w 6780944"/>
              <a:gd name="connsiteY81" fmla="*/ 1469204 h 1761580"/>
              <a:gd name="connsiteX82" fmla="*/ 3113070 w 6780944"/>
              <a:gd name="connsiteY82" fmla="*/ 1458930 h 1761580"/>
              <a:gd name="connsiteX83" fmla="*/ 3215812 w 6780944"/>
              <a:gd name="connsiteY83" fmla="*/ 1428108 h 1761580"/>
              <a:gd name="connsiteX84" fmla="*/ 3267182 w 6780944"/>
              <a:gd name="connsiteY84" fmla="*/ 1417833 h 1761580"/>
              <a:gd name="connsiteX85" fmla="*/ 3339101 w 6780944"/>
              <a:gd name="connsiteY85" fmla="*/ 1356188 h 1761580"/>
              <a:gd name="connsiteX86" fmla="*/ 3411021 w 6780944"/>
              <a:gd name="connsiteY86" fmla="*/ 1315092 h 1761580"/>
              <a:gd name="connsiteX87" fmla="*/ 3441843 w 6780944"/>
              <a:gd name="connsiteY87" fmla="*/ 1284269 h 1761580"/>
              <a:gd name="connsiteX88" fmla="*/ 3482940 w 6780944"/>
              <a:gd name="connsiteY88" fmla="*/ 1253447 h 1761580"/>
              <a:gd name="connsiteX89" fmla="*/ 3544585 w 6780944"/>
              <a:gd name="connsiteY89" fmla="*/ 1232899 h 1761580"/>
              <a:gd name="connsiteX90" fmla="*/ 3647326 w 6780944"/>
              <a:gd name="connsiteY90" fmla="*/ 1202076 h 1761580"/>
              <a:gd name="connsiteX91" fmla="*/ 3708971 w 6780944"/>
              <a:gd name="connsiteY91" fmla="*/ 1181528 h 1761580"/>
              <a:gd name="connsiteX92" fmla="*/ 3801439 w 6780944"/>
              <a:gd name="connsiteY92" fmla="*/ 1160979 h 1761580"/>
              <a:gd name="connsiteX93" fmla="*/ 3832261 w 6780944"/>
              <a:gd name="connsiteY93" fmla="*/ 1150705 h 1761580"/>
              <a:gd name="connsiteX94" fmla="*/ 3965825 w 6780944"/>
              <a:gd name="connsiteY94" fmla="*/ 1130157 h 1761580"/>
              <a:gd name="connsiteX95" fmla="*/ 4017196 w 6780944"/>
              <a:gd name="connsiteY95" fmla="*/ 1119883 h 1761580"/>
              <a:gd name="connsiteX96" fmla="*/ 4048018 w 6780944"/>
              <a:gd name="connsiteY96" fmla="*/ 1099335 h 1761580"/>
              <a:gd name="connsiteX97" fmla="*/ 4068567 w 6780944"/>
              <a:gd name="connsiteY97" fmla="*/ 1037690 h 1761580"/>
              <a:gd name="connsiteX98" fmla="*/ 4058292 w 6780944"/>
              <a:gd name="connsiteY98" fmla="*/ 914400 h 1761580"/>
              <a:gd name="connsiteX99" fmla="*/ 3986373 w 6780944"/>
              <a:gd name="connsiteY99" fmla="*/ 873303 h 1761580"/>
              <a:gd name="connsiteX100" fmla="*/ 3924728 w 6780944"/>
              <a:gd name="connsiteY100" fmla="*/ 852755 h 1761580"/>
              <a:gd name="connsiteX101" fmla="*/ 3893906 w 6780944"/>
              <a:gd name="connsiteY101" fmla="*/ 842481 h 1761580"/>
              <a:gd name="connsiteX102" fmla="*/ 3791164 w 6780944"/>
              <a:gd name="connsiteY102" fmla="*/ 832206 h 1761580"/>
              <a:gd name="connsiteX103" fmla="*/ 3698697 w 6780944"/>
              <a:gd name="connsiteY103" fmla="*/ 780836 h 1761580"/>
              <a:gd name="connsiteX104" fmla="*/ 3637052 w 6780944"/>
              <a:gd name="connsiteY104" fmla="*/ 708917 h 1761580"/>
              <a:gd name="connsiteX105" fmla="*/ 3667874 w 6780944"/>
              <a:gd name="connsiteY105" fmla="*/ 595901 h 1761580"/>
              <a:gd name="connsiteX106" fmla="*/ 3729519 w 6780944"/>
              <a:gd name="connsiteY106" fmla="*/ 575352 h 1761580"/>
              <a:gd name="connsiteX107" fmla="*/ 3863083 w 6780944"/>
              <a:gd name="connsiteY107" fmla="*/ 554804 h 1761580"/>
              <a:gd name="connsiteX108" fmla="*/ 4058292 w 6780944"/>
              <a:gd name="connsiteY108" fmla="*/ 544530 h 1761580"/>
              <a:gd name="connsiteX109" fmla="*/ 4407614 w 6780944"/>
              <a:gd name="connsiteY109" fmla="*/ 554804 h 1761580"/>
              <a:gd name="connsiteX110" fmla="*/ 4582274 w 6780944"/>
              <a:gd name="connsiteY110" fmla="*/ 585627 h 1761580"/>
              <a:gd name="connsiteX111" fmla="*/ 4685016 w 6780944"/>
              <a:gd name="connsiteY111" fmla="*/ 626723 h 1761580"/>
              <a:gd name="connsiteX112" fmla="*/ 4715839 w 6780944"/>
              <a:gd name="connsiteY112" fmla="*/ 636997 h 1761580"/>
              <a:gd name="connsiteX113" fmla="*/ 4808306 w 6780944"/>
              <a:gd name="connsiteY113" fmla="*/ 647272 h 1761580"/>
              <a:gd name="connsiteX114" fmla="*/ 4880225 w 6780944"/>
              <a:gd name="connsiteY114" fmla="*/ 678094 h 1761580"/>
              <a:gd name="connsiteX115" fmla="*/ 4911048 w 6780944"/>
              <a:gd name="connsiteY115" fmla="*/ 698642 h 1761580"/>
              <a:gd name="connsiteX116" fmla="*/ 4972692 w 6780944"/>
              <a:gd name="connsiteY116" fmla="*/ 729465 h 1761580"/>
              <a:gd name="connsiteX117" fmla="*/ 5034337 w 6780944"/>
              <a:gd name="connsiteY117" fmla="*/ 750013 h 1761580"/>
              <a:gd name="connsiteX118" fmla="*/ 5116531 w 6780944"/>
              <a:gd name="connsiteY118" fmla="*/ 791110 h 1761580"/>
              <a:gd name="connsiteX119" fmla="*/ 5219272 w 6780944"/>
              <a:gd name="connsiteY119" fmla="*/ 832206 h 1761580"/>
              <a:gd name="connsiteX120" fmla="*/ 5250095 w 6780944"/>
              <a:gd name="connsiteY120" fmla="*/ 852755 h 1761580"/>
              <a:gd name="connsiteX121" fmla="*/ 5311740 w 6780944"/>
              <a:gd name="connsiteY121" fmla="*/ 873303 h 1761580"/>
              <a:gd name="connsiteX122" fmla="*/ 5393933 w 6780944"/>
              <a:gd name="connsiteY122" fmla="*/ 914400 h 1761580"/>
              <a:gd name="connsiteX123" fmla="*/ 5435030 w 6780944"/>
              <a:gd name="connsiteY123" fmla="*/ 945222 h 1761580"/>
              <a:gd name="connsiteX124" fmla="*/ 5496674 w 6780944"/>
              <a:gd name="connsiteY124" fmla="*/ 986319 h 1761580"/>
              <a:gd name="connsiteX125" fmla="*/ 5568594 w 6780944"/>
              <a:gd name="connsiteY125" fmla="*/ 1037690 h 1761580"/>
              <a:gd name="connsiteX126" fmla="*/ 5589142 w 6780944"/>
              <a:gd name="connsiteY126" fmla="*/ 1068512 h 1761580"/>
              <a:gd name="connsiteX127" fmla="*/ 5619964 w 6780944"/>
              <a:gd name="connsiteY127" fmla="*/ 1078786 h 1761580"/>
              <a:gd name="connsiteX128" fmla="*/ 5661061 w 6780944"/>
              <a:gd name="connsiteY128" fmla="*/ 1109609 h 1761580"/>
              <a:gd name="connsiteX129" fmla="*/ 5712432 w 6780944"/>
              <a:gd name="connsiteY129" fmla="*/ 1140431 h 1761580"/>
              <a:gd name="connsiteX130" fmla="*/ 5743254 w 6780944"/>
              <a:gd name="connsiteY130" fmla="*/ 1171254 h 1761580"/>
              <a:gd name="connsiteX131" fmla="*/ 5876818 w 6780944"/>
              <a:gd name="connsiteY131" fmla="*/ 1222624 h 1761580"/>
              <a:gd name="connsiteX132" fmla="*/ 6000108 w 6780944"/>
              <a:gd name="connsiteY132" fmla="*/ 1284269 h 1761580"/>
              <a:gd name="connsiteX133" fmla="*/ 6061753 w 6780944"/>
              <a:gd name="connsiteY133" fmla="*/ 1304818 h 1761580"/>
              <a:gd name="connsiteX134" fmla="*/ 6133672 w 6780944"/>
              <a:gd name="connsiteY134" fmla="*/ 1335640 h 1761580"/>
              <a:gd name="connsiteX135" fmla="*/ 6185043 w 6780944"/>
              <a:gd name="connsiteY135" fmla="*/ 1356188 h 1761580"/>
              <a:gd name="connsiteX136" fmla="*/ 6287785 w 6780944"/>
              <a:gd name="connsiteY136" fmla="*/ 1376737 h 1761580"/>
              <a:gd name="connsiteX137" fmla="*/ 6318607 w 6780944"/>
              <a:gd name="connsiteY137" fmla="*/ 1397285 h 1761580"/>
              <a:gd name="connsiteX138" fmla="*/ 6349430 w 6780944"/>
              <a:gd name="connsiteY138" fmla="*/ 1407559 h 1761580"/>
              <a:gd name="connsiteX139" fmla="*/ 6493268 w 6780944"/>
              <a:gd name="connsiteY139" fmla="*/ 1438382 h 1761580"/>
              <a:gd name="connsiteX140" fmla="*/ 6657654 w 6780944"/>
              <a:gd name="connsiteY140" fmla="*/ 1428108 h 1761580"/>
              <a:gd name="connsiteX141" fmla="*/ 6688477 w 6780944"/>
              <a:gd name="connsiteY141" fmla="*/ 1376737 h 1761580"/>
              <a:gd name="connsiteX142" fmla="*/ 6698751 w 6780944"/>
              <a:gd name="connsiteY142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366463 w 6780944"/>
              <a:gd name="connsiteY72" fmla="*/ 1489752 h 1761580"/>
              <a:gd name="connsiteX73" fmla="*/ 1551398 w 6780944"/>
              <a:gd name="connsiteY73" fmla="*/ 1448656 h 1761580"/>
              <a:gd name="connsiteX74" fmla="*/ 1777430 w 6780944"/>
              <a:gd name="connsiteY74" fmla="*/ 1438382 h 1761580"/>
              <a:gd name="connsiteX75" fmla="*/ 1839074 w 6780944"/>
              <a:gd name="connsiteY75" fmla="*/ 1428108 h 1761580"/>
              <a:gd name="connsiteX76" fmla="*/ 1880171 w 6780944"/>
              <a:gd name="connsiteY76" fmla="*/ 1417833 h 1761580"/>
              <a:gd name="connsiteX77" fmla="*/ 2167848 w 6780944"/>
              <a:gd name="connsiteY77" fmla="*/ 1407559 h 1761580"/>
              <a:gd name="connsiteX78" fmla="*/ 2743200 w 6780944"/>
              <a:gd name="connsiteY78" fmla="*/ 1407559 h 1761580"/>
              <a:gd name="connsiteX79" fmla="*/ 2815119 w 6780944"/>
              <a:gd name="connsiteY79" fmla="*/ 1438382 h 1761580"/>
              <a:gd name="connsiteX80" fmla="*/ 2969232 w 6780944"/>
              <a:gd name="connsiteY80" fmla="*/ 1469204 h 1761580"/>
              <a:gd name="connsiteX81" fmla="*/ 3113070 w 6780944"/>
              <a:gd name="connsiteY81" fmla="*/ 1458930 h 1761580"/>
              <a:gd name="connsiteX82" fmla="*/ 3215812 w 6780944"/>
              <a:gd name="connsiteY82" fmla="*/ 1428108 h 1761580"/>
              <a:gd name="connsiteX83" fmla="*/ 3267182 w 6780944"/>
              <a:gd name="connsiteY83" fmla="*/ 1417833 h 1761580"/>
              <a:gd name="connsiteX84" fmla="*/ 3339101 w 6780944"/>
              <a:gd name="connsiteY84" fmla="*/ 1356188 h 1761580"/>
              <a:gd name="connsiteX85" fmla="*/ 3411021 w 6780944"/>
              <a:gd name="connsiteY85" fmla="*/ 1315092 h 1761580"/>
              <a:gd name="connsiteX86" fmla="*/ 3441843 w 6780944"/>
              <a:gd name="connsiteY86" fmla="*/ 1284269 h 1761580"/>
              <a:gd name="connsiteX87" fmla="*/ 3482940 w 6780944"/>
              <a:gd name="connsiteY87" fmla="*/ 1253447 h 1761580"/>
              <a:gd name="connsiteX88" fmla="*/ 3544585 w 6780944"/>
              <a:gd name="connsiteY88" fmla="*/ 1232899 h 1761580"/>
              <a:gd name="connsiteX89" fmla="*/ 3647326 w 6780944"/>
              <a:gd name="connsiteY89" fmla="*/ 1202076 h 1761580"/>
              <a:gd name="connsiteX90" fmla="*/ 3708971 w 6780944"/>
              <a:gd name="connsiteY90" fmla="*/ 1181528 h 1761580"/>
              <a:gd name="connsiteX91" fmla="*/ 3801439 w 6780944"/>
              <a:gd name="connsiteY91" fmla="*/ 1160979 h 1761580"/>
              <a:gd name="connsiteX92" fmla="*/ 3832261 w 6780944"/>
              <a:gd name="connsiteY92" fmla="*/ 1150705 h 1761580"/>
              <a:gd name="connsiteX93" fmla="*/ 3965825 w 6780944"/>
              <a:gd name="connsiteY93" fmla="*/ 1130157 h 1761580"/>
              <a:gd name="connsiteX94" fmla="*/ 4017196 w 6780944"/>
              <a:gd name="connsiteY94" fmla="*/ 1119883 h 1761580"/>
              <a:gd name="connsiteX95" fmla="*/ 4048018 w 6780944"/>
              <a:gd name="connsiteY95" fmla="*/ 1099335 h 1761580"/>
              <a:gd name="connsiteX96" fmla="*/ 4068567 w 6780944"/>
              <a:gd name="connsiteY96" fmla="*/ 1037690 h 1761580"/>
              <a:gd name="connsiteX97" fmla="*/ 4058292 w 6780944"/>
              <a:gd name="connsiteY97" fmla="*/ 914400 h 1761580"/>
              <a:gd name="connsiteX98" fmla="*/ 3986373 w 6780944"/>
              <a:gd name="connsiteY98" fmla="*/ 873303 h 1761580"/>
              <a:gd name="connsiteX99" fmla="*/ 3924728 w 6780944"/>
              <a:gd name="connsiteY99" fmla="*/ 852755 h 1761580"/>
              <a:gd name="connsiteX100" fmla="*/ 3893906 w 6780944"/>
              <a:gd name="connsiteY100" fmla="*/ 842481 h 1761580"/>
              <a:gd name="connsiteX101" fmla="*/ 3791164 w 6780944"/>
              <a:gd name="connsiteY101" fmla="*/ 832206 h 1761580"/>
              <a:gd name="connsiteX102" fmla="*/ 3698697 w 6780944"/>
              <a:gd name="connsiteY102" fmla="*/ 780836 h 1761580"/>
              <a:gd name="connsiteX103" fmla="*/ 3637052 w 6780944"/>
              <a:gd name="connsiteY103" fmla="*/ 708917 h 1761580"/>
              <a:gd name="connsiteX104" fmla="*/ 3667874 w 6780944"/>
              <a:gd name="connsiteY104" fmla="*/ 595901 h 1761580"/>
              <a:gd name="connsiteX105" fmla="*/ 3729519 w 6780944"/>
              <a:gd name="connsiteY105" fmla="*/ 575352 h 1761580"/>
              <a:gd name="connsiteX106" fmla="*/ 3863083 w 6780944"/>
              <a:gd name="connsiteY106" fmla="*/ 554804 h 1761580"/>
              <a:gd name="connsiteX107" fmla="*/ 4058292 w 6780944"/>
              <a:gd name="connsiteY107" fmla="*/ 544530 h 1761580"/>
              <a:gd name="connsiteX108" fmla="*/ 4407614 w 6780944"/>
              <a:gd name="connsiteY108" fmla="*/ 554804 h 1761580"/>
              <a:gd name="connsiteX109" fmla="*/ 4582274 w 6780944"/>
              <a:gd name="connsiteY109" fmla="*/ 585627 h 1761580"/>
              <a:gd name="connsiteX110" fmla="*/ 4685016 w 6780944"/>
              <a:gd name="connsiteY110" fmla="*/ 626723 h 1761580"/>
              <a:gd name="connsiteX111" fmla="*/ 4715839 w 6780944"/>
              <a:gd name="connsiteY111" fmla="*/ 636997 h 1761580"/>
              <a:gd name="connsiteX112" fmla="*/ 4808306 w 6780944"/>
              <a:gd name="connsiteY112" fmla="*/ 647272 h 1761580"/>
              <a:gd name="connsiteX113" fmla="*/ 4880225 w 6780944"/>
              <a:gd name="connsiteY113" fmla="*/ 678094 h 1761580"/>
              <a:gd name="connsiteX114" fmla="*/ 4911048 w 6780944"/>
              <a:gd name="connsiteY114" fmla="*/ 698642 h 1761580"/>
              <a:gd name="connsiteX115" fmla="*/ 4972692 w 6780944"/>
              <a:gd name="connsiteY115" fmla="*/ 729465 h 1761580"/>
              <a:gd name="connsiteX116" fmla="*/ 5034337 w 6780944"/>
              <a:gd name="connsiteY116" fmla="*/ 750013 h 1761580"/>
              <a:gd name="connsiteX117" fmla="*/ 5116531 w 6780944"/>
              <a:gd name="connsiteY117" fmla="*/ 791110 h 1761580"/>
              <a:gd name="connsiteX118" fmla="*/ 5219272 w 6780944"/>
              <a:gd name="connsiteY118" fmla="*/ 832206 h 1761580"/>
              <a:gd name="connsiteX119" fmla="*/ 5250095 w 6780944"/>
              <a:gd name="connsiteY119" fmla="*/ 852755 h 1761580"/>
              <a:gd name="connsiteX120" fmla="*/ 5311740 w 6780944"/>
              <a:gd name="connsiteY120" fmla="*/ 873303 h 1761580"/>
              <a:gd name="connsiteX121" fmla="*/ 5393933 w 6780944"/>
              <a:gd name="connsiteY121" fmla="*/ 914400 h 1761580"/>
              <a:gd name="connsiteX122" fmla="*/ 5435030 w 6780944"/>
              <a:gd name="connsiteY122" fmla="*/ 945222 h 1761580"/>
              <a:gd name="connsiteX123" fmla="*/ 5496674 w 6780944"/>
              <a:gd name="connsiteY123" fmla="*/ 986319 h 1761580"/>
              <a:gd name="connsiteX124" fmla="*/ 5568594 w 6780944"/>
              <a:gd name="connsiteY124" fmla="*/ 1037690 h 1761580"/>
              <a:gd name="connsiteX125" fmla="*/ 5589142 w 6780944"/>
              <a:gd name="connsiteY125" fmla="*/ 1068512 h 1761580"/>
              <a:gd name="connsiteX126" fmla="*/ 5619964 w 6780944"/>
              <a:gd name="connsiteY126" fmla="*/ 1078786 h 1761580"/>
              <a:gd name="connsiteX127" fmla="*/ 5661061 w 6780944"/>
              <a:gd name="connsiteY127" fmla="*/ 1109609 h 1761580"/>
              <a:gd name="connsiteX128" fmla="*/ 5712432 w 6780944"/>
              <a:gd name="connsiteY128" fmla="*/ 1140431 h 1761580"/>
              <a:gd name="connsiteX129" fmla="*/ 5743254 w 6780944"/>
              <a:gd name="connsiteY129" fmla="*/ 1171254 h 1761580"/>
              <a:gd name="connsiteX130" fmla="*/ 5876818 w 6780944"/>
              <a:gd name="connsiteY130" fmla="*/ 1222624 h 1761580"/>
              <a:gd name="connsiteX131" fmla="*/ 6000108 w 6780944"/>
              <a:gd name="connsiteY131" fmla="*/ 1284269 h 1761580"/>
              <a:gd name="connsiteX132" fmla="*/ 6061753 w 6780944"/>
              <a:gd name="connsiteY132" fmla="*/ 1304818 h 1761580"/>
              <a:gd name="connsiteX133" fmla="*/ 6133672 w 6780944"/>
              <a:gd name="connsiteY133" fmla="*/ 1335640 h 1761580"/>
              <a:gd name="connsiteX134" fmla="*/ 6185043 w 6780944"/>
              <a:gd name="connsiteY134" fmla="*/ 1356188 h 1761580"/>
              <a:gd name="connsiteX135" fmla="*/ 6287785 w 6780944"/>
              <a:gd name="connsiteY135" fmla="*/ 1376737 h 1761580"/>
              <a:gd name="connsiteX136" fmla="*/ 6318607 w 6780944"/>
              <a:gd name="connsiteY136" fmla="*/ 1397285 h 1761580"/>
              <a:gd name="connsiteX137" fmla="*/ 6349430 w 6780944"/>
              <a:gd name="connsiteY137" fmla="*/ 1407559 h 1761580"/>
              <a:gd name="connsiteX138" fmla="*/ 6493268 w 6780944"/>
              <a:gd name="connsiteY138" fmla="*/ 1438382 h 1761580"/>
              <a:gd name="connsiteX139" fmla="*/ 6657654 w 6780944"/>
              <a:gd name="connsiteY139" fmla="*/ 1428108 h 1761580"/>
              <a:gd name="connsiteX140" fmla="*/ 6688477 w 6780944"/>
              <a:gd name="connsiteY140" fmla="*/ 1376737 h 1761580"/>
              <a:gd name="connsiteX141" fmla="*/ 6698751 w 6780944"/>
              <a:gd name="connsiteY141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777430 w 6780944"/>
              <a:gd name="connsiteY73" fmla="*/ 1438382 h 1761580"/>
              <a:gd name="connsiteX74" fmla="*/ 1839074 w 6780944"/>
              <a:gd name="connsiteY74" fmla="*/ 1428108 h 1761580"/>
              <a:gd name="connsiteX75" fmla="*/ 1880171 w 6780944"/>
              <a:gd name="connsiteY75" fmla="*/ 1417833 h 1761580"/>
              <a:gd name="connsiteX76" fmla="*/ 2167848 w 6780944"/>
              <a:gd name="connsiteY76" fmla="*/ 1407559 h 1761580"/>
              <a:gd name="connsiteX77" fmla="*/ 2743200 w 6780944"/>
              <a:gd name="connsiteY77" fmla="*/ 1407559 h 1761580"/>
              <a:gd name="connsiteX78" fmla="*/ 2815119 w 6780944"/>
              <a:gd name="connsiteY78" fmla="*/ 1438382 h 1761580"/>
              <a:gd name="connsiteX79" fmla="*/ 2969232 w 6780944"/>
              <a:gd name="connsiteY79" fmla="*/ 1469204 h 1761580"/>
              <a:gd name="connsiteX80" fmla="*/ 3113070 w 6780944"/>
              <a:gd name="connsiteY80" fmla="*/ 1458930 h 1761580"/>
              <a:gd name="connsiteX81" fmla="*/ 3215812 w 6780944"/>
              <a:gd name="connsiteY81" fmla="*/ 1428108 h 1761580"/>
              <a:gd name="connsiteX82" fmla="*/ 3267182 w 6780944"/>
              <a:gd name="connsiteY82" fmla="*/ 1417833 h 1761580"/>
              <a:gd name="connsiteX83" fmla="*/ 3339101 w 6780944"/>
              <a:gd name="connsiteY83" fmla="*/ 1356188 h 1761580"/>
              <a:gd name="connsiteX84" fmla="*/ 3411021 w 6780944"/>
              <a:gd name="connsiteY84" fmla="*/ 1315092 h 1761580"/>
              <a:gd name="connsiteX85" fmla="*/ 3441843 w 6780944"/>
              <a:gd name="connsiteY85" fmla="*/ 1284269 h 1761580"/>
              <a:gd name="connsiteX86" fmla="*/ 3482940 w 6780944"/>
              <a:gd name="connsiteY86" fmla="*/ 1253447 h 1761580"/>
              <a:gd name="connsiteX87" fmla="*/ 3544585 w 6780944"/>
              <a:gd name="connsiteY87" fmla="*/ 1232899 h 1761580"/>
              <a:gd name="connsiteX88" fmla="*/ 3647326 w 6780944"/>
              <a:gd name="connsiteY88" fmla="*/ 1202076 h 1761580"/>
              <a:gd name="connsiteX89" fmla="*/ 3708971 w 6780944"/>
              <a:gd name="connsiteY89" fmla="*/ 1181528 h 1761580"/>
              <a:gd name="connsiteX90" fmla="*/ 3801439 w 6780944"/>
              <a:gd name="connsiteY90" fmla="*/ 1160979 h 1761580"/>
              <a:gd name="connsiteX91" fmla="*/ 3832261 w 6780944"/>
              <a:gd name="connsiteY91" fmla="*/ 1150705 h 1761580"/>
              <a:gd name="connsiteX92" fmla="*/ 3965825 w 6780944"/>
              <a:gd name="connsiteY92" fmla="*/ 1130157 h 1761580"/>
              <a:gd name="connsiteX93" fmla="*/ 4017196 w 6780944"/>
              <a:gd name="connsiteY93" fmla="*/ 1119883 h 1761580"/>
              <a:gd name="connsiteX94" fmla="*/ 4048018 w 6780944"/>
              <a:gd name="connsiteY94" fmla="*/ 1099335 h 1761580"/>
              <a:gd name="connsiteX95" fmla="*/ 4068567 w 6780944"/>
              <a:gd name="connsiteY95" fmla="*/ 1037690 h 1761580"/>
              <a:gd name="connsiteX96" fmla="*/ 4058292 w 6780944"/>
              <a:gd name="connsiteY96" fmla="*/ 914400 h 1761580"/>
              <a:gd name="connsiteX97" fmla="*/ 3986373 w 6780944"/>
              <a:gd name="connsiteY97" fmla="*/ 873303 h 1761580"/>
              <a:gd name="connsiteX98" fmla="*/ 3924728 w 6780944"/>
              <a:gd name="connsiteY98" fmla="*/ 852755 h 1761580"/>
              <a:gd name="connsiteX99" fmla="*/ 3893906 w 6780944"/>
              <a:gd name="connsiteY99" fmla="*/ 842481 h 1761580"/>
              <a:gd name="connsiteX100" fmla="*/ 3791164 w 6780944"/>
              <a:gd name="connsiteY100" fmla="*/ 832206 h 1761580"/>
              <a:gd name="connsiteX101" fmla="*/ 3698697 w 6780944"/>
              <a:gd name="connsiteY101" fmla="*/ 780836 h 1761580"/>
              <a:gd name="connsiteX102" fmla="*/ 3637052 w 6780944"/>
              <a:gd name="connsiteY102" fmla="*/ 708917 h 1761580"/>
              <a:gd name="connsiteX103" fmla="*/ 3667874 w 6780944"/>
              <a:gd name="connsiteY103" fmla="*/ 595901 h 1761580"/>
              <a:gd name="connsiteX104" fmla="*/ 3729519 w 6780944"/>
              <a:gd name="connsiteY104" fmla="*/ 575352 h 1761580"/>
              <a:gd name="connsiteX105" fmla="*/ 3863083 w 6780944"/>
              <a:gd name="connsiteY105" fmla="*/ 554804 h 1761580"/>
              <a:gd name="connsiteX106" fmla="*/ 4058292 w 6780944"/>
              <a:gd name="connsiteY106" fmla="*/ 544530 h 1761580"/>
              <a:gd name="connsiteX107" fmla="*/ 4407614 w 6780944"/>
              <a:gd name="connsiteY107" fmla="*/ 554804 h 1761580"/>
              <a:gd name="connsiteX108" fmla="*/ 4582274 w 6780944"/>
              <a:gd name="connsiteY108" fmla="*/ 585627 h 1761580"/>
              <a:gd name="connsiteX109" fmla="*/ 4685016 w 6780944"/>
              <a:gd name="connsiteY109" fmla="*/ 626723 h 1761580"/>
              <a:gd name="connsiteX110" fmla="*/ 4715839 w 6780944"/>
              <a:gd name="connsiteY110" fmla="*/ 636997 h 1761580"/>
              <a:gd name="connsiteX111" fmla="*/ 4808306 w 6780944"/>
              <a:gd name="connsiteY111" fmla="*/ 647272 h 1761580"/>
              <a:gd name="connsiteX112" fmla="*/ 4880225 w 6780944"/>
              <a:gd name="connsiteY112" fmla="*/ 678094 h 1761580"/>
              <a:gd name="connsiteX113" fmla="*/ 4911048 w 6780944"/>
              <a:gd name="connsiteY113" fmla="*/ 698642 h 1761580"/>
              <a:gd name="connsiteX114" fmla="*/ 4972692 w 6780944"/>
              <a:gd name="connsiteY114" fmla="*/ 729465 h 1761580"/>
              <a:gd name="connsiteX115" fmla="*/ 5034337 w 6780944"/>
              <a:gd name="connsiteY115" fmla="*/ 750013 h 1761580"/>
              <a:gd name="connsiteX116" fmla="*/ 5116531 w 6780944"/>
              <a:gd name="connsiteY116" fmla="*/ 791110 h 1761580"/>
              <a:gd name="connsiteX117" fmla="*/ 5219272 w 6780944"/>
              <a:gd name="connsiteY117" fmla="*/ 832206 h 1761580"/>
              <a:gd name="connsiteX118" fmla="*/ 5250095 w 6780944"/>
              <a:gd name="connsiteY118" fmla="*/ 852755 h 1761580"/>
              <a:gd name="connsiteX119" fmla="*/ 5311740 w 6780944"/>
              <a:gd name="connsiteY119" fmla="*/ 873303 h 1761580"/>
              <a:gd name="connsiteX120" fmla="*/ 5393933 w 6780944"/>
              <a:gd name="connsiteY120" fmla="*/ 914400 h 1761580"/>
              <a:gd name="connsiteX121" fmla="*/ 5435030 w 6780944"/>
              <a:gd name="connsiteY121" fmla="*/ 945222 h 1761580"/>
              <a:gd name="connsiteX122" fmla="*/ 5496674 w 6780944"/>
              <a:gd name="connsiteY122" fmla="*/ 986319 h 1761580"/>
              <a:gd name="connsiteX123" fmla="*/ 5568594 w 6780944"/>
              <a:gd name="connsiteY123" fmla="*/ 1037690 h 1761580"/>
              <a:gd name="connsiteX124" fmla="*/ 5589142 w 6780944"/>
              <a:gd name="connsiteY124" fmla="*/ 1068512 h 1761580"/>
              <a:gd name="connsiteX125" fmla="*/ 5619964 w 6780944"/>
              <a:gd name="connsiteY125" fmla="*/ 1078786 h 1761580"/>
              <a:gd name="connsiteX126" fmla="*/ 5661061 w 6780944"/>
              <a:gd name="connsiteY126" fmla="*/ 1109609 h 1761580"/>
              <a:gd name="connsiteX127" fmla="*/ 5712432 w 6780944"/>
              <a:gd name="connsiteY127" fmla="*/ 1140431 h 1761580"/>
              <a:gd name="connsiteX128" fmla="*/ 5743254 w 6780944"/>
              <a:gd name="connsiteY128" fmla="*/ 1171254 h 1761580"/>
              <a:gd name="connsiteX129" fmla="*/ 5876818 w 6780944"/>
              <a:gd name="connsiteY129" fmla="*/ 1222624 h 1761580"/>
              <a:gd name="connsiteX130" fmla="*/ 6000108 w 6780944"/>
              <a:gd name="connsiteY130" fmla="*/ 1284269 h 1761580"/>
              <a:gd name="connsiteX131" fmla="*/ 6061753 w 6780944"/>
              <a:gd name="connsiteY131" fmla="*/ 1304818 h 1761580"/>
              <a:gd name="connsiteX132" fmla="*/ 6133672 w 6780944"/>
              <a:gd name="connsiteY132" fmla="*/ 1335640 h 1761580"/>
              <a:gd name="connsiteX133" fmla="*/ 6185043 w 6780944"/>
              <a:gd name="connsiteY133" fmla="*/ 1356188 h 1761580"/>
              <a:gd name="connsiteX134" fmla="*/ 6287785 w 6780944"/>
              <a:gd name="connsiteY134" fmla="*/ 1376737 h 1761580"/>
              <a:gd name="connsiteX135" fmla="*/ 6318607 w 6780944"/>
              <a:gd name="connsiteY135" fmla="*/ 1397285 h 1761580"/>
              <a:gd name="connsiteX136" fmla="*/ 6349430 w 6780944"/>
              <a:gd name="connsiteY136" fmla="*/ 1407559 h 1761580"/>
              <a:gd name="connsiteX137" fmla="*/ 6493268 w 6780944"/>
              <a:gd name="connsiteY137" fmla="*/ 1438382 h 1761580"/>
              <a:gd name="connsiteX138" fmla="*/ 6657654 w 6780944"/>
              <a:gd name="connsiteY138" fmla="*/ 1428108 h 1761580"/>
              <a:gd name="connsiteX139" fmla="*/ 6688477 w 6780944"/>
              <a:gd name="connsiteY139" fmla="*/ 1376737 h 1761580"/>
              <a:gd name="connsiteX140" fmla="*/ 6698751 w 6780944"/>
              <a:gd name="connsiteY140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777430 w 6780944"/>
              <a:gd name="connsiteY73" fmla="*/ 1438382 h 1761580"/>
              <a:gd name="connsiteX74" fmla="*/ 1880171 w 6780944"/>
              <a:gd name="connsiteY74" fmla="*/ 1417833 h 1761580"/>
              <a:gd name="connsiteX75" fmla="*/ 2167848 w 6780944"/>
              <a:gd name="connsiteY75" fmla="*/ 1407559 h 1761580"/>
              <a:gd name="connsiteX76" fmla="*/ 2743200 w 6780944"/>
              <a:gd name="connsiteY76" fmla="*/ 1407559 h 1761580"/>
              <a:gd name="connsiteX77" fmla="*/ 2815119 w 6780944"/>
              <a:gd name="connsiteY77" fmla="*/ 1438382 h 1761580"/>
              <a:gd name="connsiteX78" fmla="*/ 2969232 w 6780944"/>
              <a:gd name="connsiteY78" fmla="*/ 1469204 h 1761580"/>
              <a:gd name="connsiteX79" fmla="*/ 3113070 w 6780944"/>
              <a:gd name="connsiteY79" fmla="*/ 1458930 h 1761580"/>
              <a:gd name="connsiteX80" fmla="*/ 3215812 w 6780944"/>
              <a:gd name="connsiteY80" fmla="*/ 1428108 h 1761580"/>
              <a:gd name="connsiteX81" fmla="*/ 3267182 w 6780944"/>
              <a:gd name="connsiteY81" fmla="*/ 1417833 h 1761580"/>
              <a:gd name="connsiteX82" fmla="*/ 3339101 w 6780944"/>
              <a:gd name="connsiteY82" fmla="*/ 1356188 h 1761580"/>
              <a:gd name="connsiteX83" fmla="*/ 3411021 w 6780944"/>
              <a:gd name="connsiteY83" fmla="*/ 1315092 h 1761580"/>
              <a:gd name="connsiteX84" fmla="*/ 3441843 w 6780944"/>
              <a:gd name="connsiteY84" fmla="*/ 1284269 h 1761580"/>
              <a:gd name="connsiteX85" fmla="*/ 3482940 w 6780944"/>
              <a:gd name="connsiteY85" fmla="*/ 1253447 h 1761580"/>
              <a:gd name="connsiteX86" fmla="*/ 3544585 w 6780944"/>
              <a:gd name="connsiteY86" fmla="*/ 1232899 h 1761580"/>
              <a:gd name="connsiteX87" fmla="*/ 3647326 w 6780944"/>
              <a:gd name="connsiteY87" fmla="*/ 1202076 h 1761580"/>
              <a:gd name="connsiteX88" fmla="*/ 3708971 w 6780944"/>
              <a:gd name="connsiteY88" fmla="*/ 1181528 h 1761580"/>
              <a:gd name="connsiteX89" fmla="*/ 3801439 w 6780944"/>
              <a:gd name="connsiteY89" fmla="*/ 1160979 h 1761580"/>
              <a:gd name="connsiteX90" fmla="*/ 3832261 w 6780944"/>
              <a:gd name="connsiteY90" fmla="*/ 1150705 h 1761580"/>
              <a:gd name="connsiteX91" fmla="*/ 3965825 w 6780944"/>
              <a:gd name="connsiteY91" fmla="*/ 1130157 h 1761580"/>
              <a:gd name="connsiteX92" fmla="*/ 4017196 w 6780944"/>
              <a:gd name="connsiteY92" fmla="*/ 1119883 h 1761580"/>
              <a:gd name="connsiteX93" fmla="*/ 4048018 w 6780944"/>
              <a:gd name="connsiteY93" fmla="*/ 1099335 h 1761580"/>
              <a:gd name="connsiteX94" fmla="*/ 4068567 w 6780944"/>
              <a:gd name="connsiteY94" fmla="*/ 1037690 h 1761580"/>
              <a:gd name="connsiteX95" fmla="*/ 4058292 w 6780944"/>
              <a:gd name="connsiteY95" fmla="*/ 914400 h 1761580"/>
              <a:gd name="connsiteX96" fmla="*/ 3986373 w 6780944"/>
              <a:gd name="connsiteY96" fmla="*/ 873303 h 1761580"/>
              <a:gd name="connsiteX97" fmla="*/ 3924728 w 6780944"/>
              <a:gd name="connsiteY97" fmla="*/ 852755 h 1761580"/>
              <a:gd name="connsiteX98" fmla="*/ 3893906 w 6780944"/>
              <a:gd name="connsiteY98" fmla="*/ 842481 h 1761580"/>
              <a:gd name="connsiteX99" fmla="*/ 3791164 w 6780944"/>
              <a:gd name="connsiteY99" fmla="*/ 832206 h 1761580"/>
              <a:gd name="connsiteX100" fmla="*/ 3698697 w 6780944"/>
              <a:gd name="connsiteY100" fmla="*/ 780836 h 1761580"/>
              <a:gd name="connsiteX101" fmla="*/ 3637052 w 6780944"/>
              <a:gd name="connsiteY101" fmla="*/ 708917 h 1761580"/>
              <a:gd name="connsiteX102" fmla="*/ 3667874 w 6780944"/>
              <a:gd name="connsiteY102" fmla="*/ 595901 h 1761580"/>
              <a:gd name="connsiteX103" fmla="*/ 3729519 w 6780944"/>
              <a:gd name="connsiteY103" fmla="*/ 575352 h 1761580"/>
              <a:gd name="connsiteX104" fmla="*/ 3863083 w 6780944"/>
              <a:gd name="connsiteY104" fmla="*/ 554804 h 1761580"/>
              <a:gd name="connsiteX105" fmla="*/ 4058292 w 6780944"/>
              <a:gd name="connsiteY105" fmla="*/ 544530 h 1761580"/>
              <a:gd name="connsiteX106" fmla="*/ 4407614 w 6780944"/>
              <a:gd name="connsiteY106" fmla="*/ 554804 h 1761580"/>
              <a:gd name="connsiteX107" fmla="*/ 4582274 w 6780944"/>
              <a:gd name="connsiteY107" fmla="*/ 585627 h 1761580"/>
              <a:gd name="connsiteX108" fmla="*/ 4685016 w 6780944"/>
              <a:gd name="connsiteY108" fmla="*/ 626723 h 1761580"/>
              <a:gd name="connsiteX109" fmla="*/ 4715839 w 6780944"/>
              <a:gd name="connsiteY109" fmla="*/ 636997 h 1761580"/>
              <a:gd name="connsiteX110" fmla="*/ 4808306 w 6780944"/>
              <a:gd name="connsiteY110" fmla="*/ 647272 h 1761580"/>
              <a:gd name="connsiteX111" fmla="*/ 4880225 w 6780944"/>
              <a:gd name="connsiteY111" fmla="*/ 678094 h 1761580"/>
              <a:gd name="connsiteX112" fmla="*/ 4911048 w 6780944"/>
              <a:gd name="connsiteY112" fmla="*/ 698642 h 1761580"/>
              <a:gd name="connsiteX113" fmla="*/ 4972692 w 6780944"/>
              <a:gd name="connsiteY113" fmla="*/ 729465 h 1761580"/>
              <a:gd name="connsiteX114" fmla="*/ 5034337 w 6780944"/>
              <a:gd name="connsiteY114" fmla="*/ 750013 h 1761580"/>
              <a:gd name="connsiteX115" fmla="*/ 5116531 w 6780944"/>
              <a:gd name="connsiteY115" fmla="*/ 791110 h 1761580"/>
              <a:gd name="connsiteX116" fmla="*/ 5219272 w 6780944"/>
              <a:gd name="connsiteY116" fmla="*/ 832206 h 1761580"/>
              <a:gd name="connsiteX117" fmla="*/ 5250095 w 6780944"/>
              <a:gd name="connsiteY117" fmla="*/ 852755 h 1761580"/>
              <a:gd name="connsiteX118" fmla="*/ 5311740 w 6780944"/>
              <a:gd name="connsiteY118" fmla="*/ 873303 h 1761580"/>
              <a:gd name="connsiteX119" fmla="*/ 5393933 w 6780944"/>
              <a:gd name="connsiteY119" fmla="*/ 914400 h 1761580"/>
              <a:gd name="connsiteX120" fmla="*/ 5435030 w 6780944"/>
              <a:gd name="connsiteY120" fmla="*/ 945222 h 1761580"/>
              <a:gd name="connsiteX121" fmla="*/ 5496674 w 6780944"/>
              <a:gd name="connsiteY121" fmla="*/ 986319 h 1761580"/>
              <a:gd name="connsiteX122" fmla="*/ 5568594 w 6780944"/>
              <a:gd name="connsiteY122" fmla="*/ 1037690 h 1761580"/>
              <a:gd name="connsiteX123" fmla="*/ 5589142 w 6780944"/>
              <a:gd name="connsiteY123" fmla="*/ 1068512 h 1761580"/>
              <a:gd name="connsiteX124" fmla="*/ 5619964 w 6780944"/>
              <a:gd name="connsiteY124" fmla="*/ 1078786 h 1761580"/>
              <a:gd name="connsiteX125" fmla="*/ 5661061 w 6780944"/>
              <a:gd name="connsiteY125" fmla="*/ 1109609 h 1761580"/>
              <a:gd name="connsiteX126" fmla="*/ 5712432 w 6780944"/>
              <a:gd name="connsiteY126" fmla="*/ 1140431 h 1761580"/>
              <a:gd name="connsiteX127" fmla="*/ 5743254 w 6780944"/>
              <a:gd name="connsiteY127" fmla="*/ 1171254 h 1761580"/>
              <a:gd name="connsiteX128" fmla="*/ 5876818 w 6780944"/>
              <a:gd name="connsiteY128" fmla="*/ 1222624 h 1761580"/>
              <a:gd name="connsiteX129" fmla="*/ 6000108 w 6780944"/>
              <a:gd name="connsiteY129" fmla="*/ 1284269 h 1761580"/>
              <a:gd name="connsiteX130" fmla="*/ 6061753 w 6780944"/>
              <a:gd name="connsiteY130" fmla="*/ 1304818 h 1761580"/>
              <a:gd name="connsiteX131" fmla="*/ 6133672 w 6780944"/>
              <a:gd name="connsiteY131" fmla="*/ 1335640 h 1761580"/>
              <a:gd name="connsiteX132" fmla="*/ 6185043 w 6780944"/>
              <a:gd name="connsiteY132" fmla="*/ 1356188 h 1761580"/>
              <a:gd name="connsiteX133" fmla="*/ 6287785 w 6780944"/>
              <a:gd name="connsiteY133" fmla="*/ 1376737 h 1761580"/>
              <a:gd name="connsiteX134" fmla="*/ 6318607 w 6780944"/>
              <a:gd name="connsiteY134" fmla="*/ 1397285 h 1761580"/>
              <a:gd name="connsiteX135" fmla="*/ 6349430 w 6780944"/>
              <a:gd name="connsiteY135" fmla="*/ 1407559 h 1761580"/>
              <a:gd name="connsiteX136" fmla="*/ 6493268 w 6780944"/>
              <a:gd name="connsiteY136" fmla="*/ 1438382 h 1761580"/>
              <a:gd name="connsiteX137" fmla="*/ 6657654 w 6780944"/>
              <a:gd name="connsiteY137" fmla="*/ 1428108 h 1761580"/>
              <a:gd name="connsiteX138" fmla="*/ 6688477 w 6780944"/>
              <a:gd name="connsiteY138" fmla="*/ 1376737 h 1761580"/>
              <a:gd name="connsiteX139" fmla="*/ 6698751 w 6780944"/>
              <a:gd name="connsiteY139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880171 w 6780944"/>
              <a:gd name="connsiteY73" fmla="*/ 1417833 h 1761580"/>
              <a:gd name="connsiteX74" fmla="*/ 2167848 w 6780944"/>
              <a:gd name="connsiteY74" fmla="*/ 1407559 h 1761580"/>
              <a:gd name="connsiteX75" fmla="*/ 2743200 w 6780944"/>
              <a:gd name="connsiteY75" fmla="*/ 1407559 h 1761580"/>
              <a:gd name="connsiteX76" fmla="*/ 2815119 w 6780944"/>
              <a:gd name="connsiteY76" fmla="*/ 1438382 h 1761580"/>
              <a:gd name="connsiteX77" fmla="*/ 2969232 w 6780944"/>
              <a:gd name="connsiteY77" fmla="*/ 1469204 h 1761580"/>
              <a:gd name="connsiteX78" fmla="*/ 3113070 w 6780944"/>
              <a:gd name="connsiteY78" fmla="*/ 1458930 h 1761580"/>
              <a:gd name="connsiteX79" fmla="*/ 3215812 w 6780944"/>
              <a:gd name="connsiteY79" fmla="*/ 1428108 h 1761580"/>
              <a:gd name="connsiteX80" fmla="*/ 3267182 w 6780944"/>
              <a:gd name="connsiteY80" fmla="*/ 1417833 h 1761580"/>
              <a:gd name="connsiteX81" fmla="*/ 3339101 w 6780944"/>
              <a:gd name="connsiteY81" fmla="*/ 1356188 h 1761580"/>
              <a:gd name="connsiteX82" fmla="*/ 3411021 w 6780944"/>
              <a:gd name="connsiteY82" fmla="*/ 1315092 h 1761580"/>
              <a:gd name="connsiteX83" fmla="*/ 3441843 w 6780944"/>
              <a:gd name="connsiteY83" fmla="*/ 1284269 h 1761580"/>
              <a:gd name="connsiteX84" fmla="*/ 3482940 w 6780944"/>
              <a:gd name="connsiteY84" fmla="*/ 1253447 h 1761580"/>
              <a:gd name="connsiteX85" fmla="*/ 3544585 w 6780944"/>
              <a:gd name="connsiteY85" fmla="*/ 1232899 h 1761580"/>
              <a:gd name="connsiteX86" fmla="*/ 3647326 w 6780944"/>
              <a:gd name="connsiteY86" fmla="*/ 1202076 h 1761580"/>
              <a:gd name="connsiteX87" fmla="*/ 3708971 w 6780944"/>
              <a:gd name="connsiteY87" fmla="*/ 1181528 h 1761580"/>
              <a:gd name="connsiteX88" fmla="*/ 3801439 w 6780944"/>
              <a:gd name="connsiteY88" fmla="*/ 1160979 h 1761580"/>
              <a:gd name="connsiteX89" fmla="*/ 3832261 w 6780944"/>
              <a:gd name="connsiteY89" fmla="*/ 1150705 h 1761580"/>
              <a:gd name="connsiteX90" fmla="*/ 3965825 w 6780944"/>
              <a:gd name="connsiteY90" fmla="*/ 1130157 h 1761580"/>
              <a:gd name="connsiteX91" fmla="*/ 4017196 w 6780944"/>
              <a:gd name="connsiteY91" fmla="*/ 1119883 h 1761580"/>
              <a:gd name="connsiteX92" fmla="*/ 4048018 w 6780944"/>
              <a:gd name="connsiteY92" fmla="*/ 1099335 h 1761580"/>
              <a:gd name="connsiteX93" fmla="*/ 4068567 w 6780944"/>
              <a:gd name="connsiteY93" fmla="*/ 1037690 h 1761580"/>
              <a:gd name="connsiteX94" fmla="*/ 4058292 w 6780944"/>
              <a:gd name="connsiteY94" fmla="*/ 914400 h 1761580"/>
              <a:gd name="connsiteX95" fmla="*/ 3986373 w 6780944"/>
              <a:gd name="connsiteY95" fmla="*/ 873303 h 1761580"/>
              <a:gd name="connsiteX96" fmla="*/ 3924728 w 6780944"/>
              <a:gd name="connsiteY96" fmla="*/ 852755 h 1761580"/>
              <a:gd name="connsiteX97" fmla="*/ 3893906 w 6780944"/>
              <a:gd name="connsiteY97" fmla="*/ 842481 h 1761580"/>
              <a:gd name="connsiteX98" fmla="*/ 3791164 w 6780944"/>
              <a:gd name="connsiteY98" fmla="*/ 832206 h 1761580"/>
              <a:gd name="connsiteX99" fmla="*/ 3698697 w 6780944"/>
              <a:gd name="connsiteY99" fmla="*/ 780836 h 1761580"/>
              <a:gd name="connsiteX100" fmla="*/ 3637052 w 6780944"/>
              <a:gd name="connsiteY100" fmla="*/ 708917 h 1761580"/>
              <a:gd name="connsiteX101" fmla="*/ 3667874 w 6780944"/>
              <a:gd name="connsiteY101" fmla="*/ 595901 h 1761580"/>
              <a:gd name="connsiteX102" fmla="*/ 3729519 w 6780944"/>
              <a:gd name="connsiteY102" fmla="*/ 575352 h 1761580"/>
              <a:gd name="connsiteX103" fmla="*/ 3863083 w 6780944"/>
              <a:gd name="connsiteY103" fmla="*/ 554804 h 1761580"/>
              <a:gd name="connsiteX104" fmla="*/ 4058292 w 6780944"/>
              <a:gd name="connsiteY104" fmla="*/ 544530 h 1761580"/>
              <a:gd name="connsiteX105" fmla="*/ 4407614 w 6780944"/>
              <a:gd name="connsiteY105" fmla="*/ 554804 h 1761580"/>
              <a:gd name="connsiteX106" fmla="*/ 4582274 w 6780944"/>
              <a:gd name="connsiteY106" fmla="*/ 585627 h 1761580"/>
              <a:gd name="connsiteX107" fmla="*/ 4685016 w 6780944"/>
              <a:gd name="connsiteY107" fmla="*/ 626723 h 1761580"/>
              <a:gd name="connsiteX108" fmla="*/ 4715839 w 6780944"/>
              <a:gd name="connsiteY108" fmla="*/ 636997 h 1761580"/>
              <a:gd name="connsiteX109" fmla="*/ 4808306 w 6780944"/>
              <a:gd name="connsiteY109" fmla="*/ 647272 h 1761580"/>
              <a:gd name="connsiteX110" fmla="*/ 4880225 w 6780944"/>
              <a:gd name="connsiteY110" fmla="*/ 678094 h 1761580"/>
              <a:gd name="connsiteX111" fmla="*/ 4911048 w 6780944"/>
              <a:gd name="connsiteY111" fmla="*/ 698642 h 1761580"/>
              <a:gd name="connsiteX112" fmla="*/ 4972692 w 6780944"/>
              <a:gd name="connsiteY112" fmla="*/ 729465 h 1761580"/>
              <a:gd name="connsiteX113" fmla="*/ 5034337 w 6780944"/>
              <a:gd name="connsiteY113" fmla="*/ 750013 h 1761580"/>
              <a:gd name="connsiteX114" fmla="*/ 5116531 w 6780944"/>
              <a:gd name="connsiteY114" fmla="*/ 791110 h 1761580"/>
              <a:gd name="connsiteX115" fmla="*/ 5219272 w 6780944"/>
              <a:gd name="connsiteY115" fmla="*/ 832206 h 1761580"/>
              <a:gd name="connsiteX116" fmla="*/ 5250095 w 6780944"/>
              <a:gd name="connsiteY116" fmla="*/ 852755 h 1761580"/>
              <a:gd name="connsiteX117" fmla="*/ 5311740 w 6780944"/>
              <a:gd name="connsiteY117" fmla="*/ 873303 h 1761580"/>
              <a:gd name="connsiteX118" fmla="*/ 5393933 w 6780944"/>
              <a:gd name="connsiteY118" fmla="*/ 914400 h 1761580"/>
              <a:gd name="connsiteX119" fmla="*/ 5435030 w 6780944"/>
              <a:gd name="connsiteY119" fmla="*/ 945222 h 1761580"/>
              <a:gd name="connsiteX120" fmla="*/ 5496674 w 6780944"/>
              <a:gd name="connsiteY120" fmla="*/ 986319 h 1761580"/>
              <a:gd name="connsiteX121" fmla="*/ 5568594 w 6780944"/>
              <a:gd name="connsiteY121" fmla="*/ 1037690 h 1761580"/>
              <a:gd name="connsiteX122" fmla="*/ 5589142 w 6780944"/>
              <a:gd name="connsiteY122" fmla="*/ 1068512 h 1761580"/>
              <a:gd name="connsiteX123" fmla="*/ 5619964 w 6780944"/>
              <a:gd name="connsiteY123" fmla="*/ 1078786 h 1761580"/>
              <a:gd name="connsiteX124" fmla="*/ 5661061 w 6780944"/>
              <a:gd name="connsiteY124" fmla="*/ 1109609 h 1761580"/>
              <a:gd name="connsiteX125" fmla="*/ 5712432 w 6780944"/>
              <a:gd name="connsiteY125" fmla="*/ 1140431 h 1761580"/>
              <a:gd name="connsiteX126" fmla="*/ 5743254 w 6780944"/>
              <a:gd name="connsiteY126" fmla="*/ 1171254 h 1761580"/>
              <a:gd name="connsiteX127" fmla="*/ 5876818 w 6780944"/>
              <a:gd name="connsiteY127" fmla="*/ 1222624 h 1761580"/>
              <a:gd name="connsiteX128" fmla="*/ 6000108 w 6780944"/>
              <a:gd name="connsiteY128" fmla="*/ 1284269 h 1761580"/>
              <a:gd name="connsiteX129" fmla="*/ 6061753 w 6780944"/>
              <a:gd name="connsiteY129" fmla="*/ 1304818 h 1761580"/>
              <a:gd name="connsiteX130" fmla="*/ 6133672 w 6780944"/>
              <a:gd name="connsiteY130" fmla="*/ 1335640 h 1761580"/>
              <a:gd name="connsiteX131" fmla="*/ 6185043 w 6780944"/>
              <a:gd name="connsiteY131" fmla="*/ 1356188 h 1761580"/>
              <a:gd name="connsiteX132" fmla="*/ 6287785 w 6780944"/>
              <a:gd name="connsiteY132" fmla="*/ 1376737 h 1761580"/>
              <a:gd name="connsiteX133" fmla="*/ 6318607 w 6780944"/>
              <a:gd name="connsiteY133" fmla="*/ 1397285 h 1761580"/>
              <a:gd name="connsiteX134" fmla="*/ 6349430 w 6780944"/>
              <a:gd name="connsiteY134" fmla="*/ 1407559 h 1761580"/>
              <a:gd name="connsiteX135" fmla="*/ 6493268 w 6780944"/>
              <a:gd name="connsiteY135" fmla="*/ 1438382 h 1761580"/>
              <a:gd name="connsiteX136" fmla="*/ 6657654 w 6780944"/>
              <a:gd name="connsiteY136" fmla="*/ 1428108 h 1761580"/>
              <a:gd name="connsiteX137" fmla="*/ 6688477 w 6780944"/>
              <a:gd name="connsiteY137" fmla="*/ 1376737 h 1761580"/>
              <a:gd name="connsiteX138" fmla="*/ 6698751 w 6780944"/>
              <a:gd name="connsiteY138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880171 w 6780944"/>
              <a:gd name="connsiteY73" fmla="*/ 1417833 h 1761580"/>
              <a:gd name="connsiteX74" fmla="*/ 2743200 w 6780944"/>
              <a:gd name="connsiteY74" fmla="*/ 1407559 h 1761580"/>
              <a:gd name="connsiteX75" fmla="*/ 2815119 w 6780944"/>
              <a:gd name="connsiteY75" fmla="*/ 1438382 h 1761580"/>
              <a:gd name="connsiteX76" fmla="*/ 2969232 w 6780944"/>
              <a:gd name="connsiteY76" fmla="*/ 1469204 h 1761580"/>
              <a:gd name="connsiteX77" fmla="*/ 3113070 w 6780944"/>
              <a:gd name="connsiteY77" fmla="*/ 1458930 h 1761580"/>
              <a:gd name="connsiteX78" fmla="*/ 3215812 w 6780944"/>
              <a:gd name="connsiteY78" fmla="*/ 1428108 h 1761580"/>
              <a:gd name="connsiteX79" fmla="*/ 3267182 w 6780944"/>
              <a:gd name="connsiteY79" fmla="*/ 1417833 h 1761580"/>
              <a:gd name="connsiteX80" fmla="*/ 3339101 w 6780944"/>
              <a:gd name="connsiteY80" fmla="*/ 1356188 h 1761580"/>
              <a:gd name="connsiteX81" fmla="*/ 3411021 w 6780944"/>
              <a:gd name="connsiteY81" fmla="*/ 1315092 h 1761580"/>
              <a:gd name="connsiteX82" fmla="*/ 3441843 w 6780944"/>
              <a:gd name="connsiteY82" fmla="*/ 1284269 h 1761580"/>
              <a:gd name="connsiteX83" fmla="*/ 3482940 w 6780944"/>
              <a:gd name="connsiteY83" fmla="*/ 1253447 h 1761580"/>
              <a:gd name="connsiteX84" fmla="*/ 3544585 w 6780944"/>
              <a:gd name="connsiteY84" fmla="*/ 1232899 h 1761580"/>
              <a:gd name="connsiteX85" fmla="*/ 3647326 w 6780944"/>
              <a:gd name="connsiteY85" fmla="*/ 1202076 h 1761580"/>
              <a:gd name="connsiteX86" fmla="*/ 3708971 w 6780944"/>
              <a:gd name="connsiteY86" fmla="*/ 1181528 h 1761580"/>
              <a:gd name="connsiteX87" fmla="*/ 3801439 w 6780944"/>
              <a:gd name="connsiteY87" fmla="*/ 1160979 h 1761580"/>
              <a:gd name="connsiteX88" fmla="*/ 3832261 w 6780944"/>
              <a:gd name="connsiteY88" fmla="*/ 1150705 h 1761580"/>
              <a:gd name="connsiteX89" fmla="*/ 3965825 w 6780944"/>
              <a:gd name="connsiteY89" fmla="*/ 1130157 h 1761580"/>
              <a:gd name="connsiteX90" fmla="*/ 4017196 w 6780944"/>
              <a:gd name="connsiteY90" fmla="*/ 1119883 h 1761580"/>
              <a:gd name="connsiteX91" fmla="*/ 4048018 w 6780944"/>
              <a:gd name="connsiteY91" fmla="*/ 1099335 h 1761580"/>
              <a:gd name="connsiteX92" fmla="*/ 4068567 w 6780944"/>
              <a:gd name="connsiteY92" fmla="*/ 1037690 h 1761580"/>
              <a:gd name="connsiteX93" fmla="*/ 4058292 w 6780944"/>
              <a:gd name="connsiteY93" fmla="*/ 914400 h 1761580"/>
              <a:gd name="connsiteX94" fmla="*/ 3986373 w 6780944"/>
              <a:gd name="connsiteY94" fmla="*/ 873303 h 1761580"/>
              <a:gd name="connsiteX95" fmla="*/ 3924728 w 6780944"/>
              <a:gd name="connsiteY95" fmla="*/ 852755 h 1761580"/>
              <a:gd name="connsiteX96" fmla="*/ 3893906 w 6780944"/>
              <a:gd name="connsiteY96" fmla="*/ 842481 h 1761580"/>
              <a:gd name="connsiteX97" fmla="*/ 3791164 w 6780944"/>
              <a:gd name="connsiteY97" fmla="*/ 832206 h 1761580"/>
              <a:gd name="connsiteX98" fmla="*/ 3698697 w 6780944"/>
              <a:gd name="connsiteY98" fmla="*/ 780836 h 1761580"/>
              <a:gd name="connsiteX99" fmla="*/ 3637052 w 6780944"/>
              <a:gd name="connsiteY99" fmla="*/ 708917 h 1761580"/>
              <a:gd name="connsiteX100" fmla="*/ 3667874 w 6780944"/>
              <a:gd name="connsiteY100" fmla="*/ 595901 h 1761580"/>
              <a:gd name="connsiteX101" fmla="*/ 3729519 w 6780944"/>
              <a:gd name="connsiteY101" fmla="*/ 575352 h 1761580"/>
              <a:gd name="connsiteX102" fmla="*/ 3863083 w 6780944"/>
              <a:gd name="connsiteY102" fmla="*/ 554804 h 1761580"/>
              <a:gd name="connsiteX103" fmla="*/ 4058292 w 6780944"/>
              <a:gd name="connsiteY103" fmla="*/ 544530 h 1761580"/>
              <a:gd name="connsiteX104" fmla="*/ 4407614 w 6780944"/>
              <a:gd name="connsiteY104" fmla="*/ 554804 h 1761580"/>
              <a:gd name="connsiteX105" fmla="*/ 4582274 w 6780944"/>
              <a:gd name="connsiteY105" fmla="*/ 585627 h 1761580"/>
              <a:gd name="connsiteX106" fmla="*/ 4685016 w 6780944"/>
              <a:gd name="connsiteY106" fmla="*/ 626723 h 1761580"/>
              <a:gd name="connsiteX107" fmla="*/ 4715839 w 6780944"/>
              <a:gd name="connsiteY107" fmla="*/ 636997 h 1761580"/>
              <a:gd name="connsiteX108" fmla="*/ 4808306 w 6780944"/>
              <a:gd name="connsiteY108" fmla="*/ 647272 h 1761580"/>
              <a:gd name="connsiteX109" fmla="*/ 4880225 w 6780944"/>
              <a:gd name="connsiteY109" fmla="*/ 678094 h 1761580"/>
              <a:gd name="connsiteX110" fmla="*/ 4911048 w 6780944"/>
              <a:gd name="connsiteY110" fmla="*/ 698642 h 1761580"/>
              <a:gd name="connsiteX111" fmla="*/ 4972692 w 6780944"/>
              <a:gd name="connsiteY111" fmla="*/ 729465 h 1761580"/>
              <a:gd name="connsiteX112" fmla="*/ 5034337 w 6780944"/>
              <a:gd name="connsiteY112" fmla="*/ 750013 h 1761580"/>
              <a:gd name="connsiteX113" fmla="*/ 5116531 w 6780944"/>
              <a:gd name="connsiteY113" fmla="*/ 791110 h 1761580"/>
              <a:gd name="connsiteX114" fmla="*/ 5219272 w 6780944"/>
              <a:gd name="connsiteY114" fmla="*/ 832206 h 1761580"/>
              <a:gd name="connsiteX115" fmla="*/ 5250095 w 6780944"/>
              <a:gd name="connsiteY115" fmla="*/ 852755 h 1761580"/>
              <a:gd name="connsiteX116" fmla="*/ 5311740 w 6780944"/>
              <a:gd name="connsiteY116" fmla="*/ 873303 h 1761580"/>
              <a:gd name="connsiteX117" fmla="*/ 5393933 w 6780944"/>
              <a:gd name="connsiteY117" fmla="*/ 914400 h 1761580"/>
              <a:gd name="connsiteX118" fmla="*/ 5435030 w 6780944"/>
              <a:gd name="connsiteY118" fmla="*/ 945222 h 1761580"/>
              <a:gd name="connsiteX119" fmla="*/ 5496674 w 6780944"/>
              <a:gd name="connsiteY119" fmla="*/ 986319 h 1761580"/>
              <a:gd name="connsiteX120" fmla="*/ 5568594 w 6780944"/>
              <a:gd name="connsiteY120" fmla="*/ 1037690 h 1761580"/>
              <a:gd name="connsiteX121" fmla="*/ 5589142 w 6780944"/>
              <a:gd name="connsiteY121" fmla="*/ 1068512 h 1761580"/>
              <a:gd name="connsiteX122" fmla="*/ 5619964 w 6780944"/>
              <a:gd name="connsiteY122" fmla="*/ 1078786 h 1761580"/>
              <a:gd name="connsiteX123" fmla="*/ 5661061 w 6780944"/>
              <a:gd name="connsiteY123" fmla="*/ 1109609 h 1761580"/>
              <a:gd name="connsiteX124" fmla="*/ 5712432 w 6780944"/>
              <a:gd name="connsiteY124" fmla="*/ 1140431 h 1761580"/>
              <a:gd name="connsiteX125" fmla="*/ 5743254 w 6780944"/>
              <a:gd name="connsiteY125" fmla="*/ 1171254 h 1761580"/>
              <a:gd name="connsiteX126" fmla="*/ 5876818 w 6780944"/>
              <a:gd name="connsiteY126" fmla="*/ 1222624 h 1761580"/>
              <a:gd name="connsiteX127" fmla="*/ 6000108 w 6780944"/>
              <a:gd name="connsiteY127" fmla="*/ 1284269 h 1761580"/>
              <a:gd name="connsiteX128" fmla="*/ 6061753 w 6780944"/>
              <a:gd name="connsiteY128" fmla="*/ 1304818 h 1761580"/>
              <a:gd name="connsiteX129" fmla="*/ 6133672 w 6780944"/>
              <a:gd name="connsiteY129" fmla="*/ 1335640 h 1761580"/>
              <a:gd name="connsiteX130" fmla="*/ 6185043 w 6780944"/>
              <a:gd name="connsiteY130" fmla="*/ 1356188 h 1761580"/>
              <a:gd name="connsiteX131" fmla="*/ 6287785 w 6780944"/>
              <a:gd name="connsiteY131" fmla="*/ 1376737 h 1761580"/>
              <a:gd name="connsiteX132" fmla="*/ 6318607 w 6780944"/>
              <a:gd name="connsiteY132" fmla="*/ 1397285 h 1761580"/>
              <a:gd name="connsiteX133" fmla="*/ 6349430 w 6780944"/>
              <a:gd name="connsiteY133" fmla="*/ 1407559 h 1761580"/>
              <a:gd name="connsiteX134" fmla="*/ 6493268 w 6780944"/>
              <a:gd name="connsiteY134" fmla="*/ 1438382 h 1761580"/>
              <a:gd name="connsiteX135" fmla="*/ 6657654 w 6780944"/>
              <a:gd name="connsiteY135" fmla="*/ 1428108 h 1761580"/>
              <a:gd name="connsiteX136" fmla="*/ 6688477 w 6780944"/>
              <a:gd name="connsiteY136" fmla="*/ 1376737 h 1761580"/>
              <a:gd name="connsiteX137" fmla="*/ 6698751 w 6780944"/>
              <a:gd name="connsiteY137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880171 w 6780944"/>
              <a:gd name="connsiteY73" fmla="*/ 1417833 h 1761580"/>
              <a:gd name="connsiteX74" fmla="*/ 2815119 w 6780944"/>
              <a:gd name="connsiteY74" fmla="*/ 1438382 h 1761580"/>
              <a:gd name="connsiteX75" fmla="*/ 2969232 w 6780944"/>
              <a:gd name="connsiteY75" fmla="*/ 1469204 h 1761580"/>
              <a:gd name="connsiteX76" fmla="*/ 3113070 w 6780944"/>
              <a:gd name="connsiteY76" fmla="*/ 1458930 h 1761580"/>
              <a:gd name="connsiteX77" fmla="*/ 3215812 w 6780944"/>
              <a:gd name="connsiteY77" fmla="*/ 1428108 h 1761580"/>
              <a:gd name="connsiteX78" fmla="*/ 3267182 w 6780944"/>
              <a:gd name="connsiteY78" fmla="*/ 1417833 h 1761580"/>
              <a:gd name="connsiteX79" fmla="*/ 3339101 w 6780944"/>
              <a:gd name="connsiteY79" fmla="*/ 1356188 h 1761580"/>
              <a:gd name="connsiteX80" fmla="*/ 3411021 w 6780944"/>
              <a:gd name="connsiteY80" fmla="*/ 1315092 h 1761580"/>
              <a:gd name="connsiteX81" fmla="*/ 3441843 w 6780944"/>
              <a:gd name="connsiteY81" fmla="*/ 1284269 h 1761580"/>
              <a:gd name="connsiteX82" fmla="*/ 3482940 w 6780944"/>
              <a:gd name="connsiteY82" fmla="*/ 1253447 h 1761580"/>
              <a:gd name="connsiteX83" fmla="*/ 3544585 w 6780944"/>
              <a:gd name="connsiteY83" fmla="*/ 1232899 h 1761580"/>
              <a:gd name="connsiteX84" fmla="*/ 3647326 w 6780944"/>
              <a:gd name="connsiteY84" fmla="*/ 1202076 h 1761580"/>
              <a:gd name="connsiteX85" fmla="*/ 3708971 w 6780944"/>
              <a:gd name="connsiteY85" fmla="*/ 1181528 h 1761580"/>
              <a:gd name="connsiteX86" fmla="*/ 3801439 w 6780944"/>
              <a:gd name="connsiteY86" fmla="*/ 1160979 h 1761580"/>
              <a:gd name="connsiteX87" fmla="*/ 3832261 w 6780944"/>
              <a:gd name="connsiteY87" fmla="*/ 1150705 h 1761580"/>
              <a:gd name="connsiteX88" fmla="*/ 3965825 w 6780944"/>
              <a:gd name="connsiteY88" fmla="*/ 1130157 h 1761580"/>
              <a:gd name="connsiteX89" fmla="*/ 4017196 w 6780944"/>
              <a:gd name="connsiteY89" fmla="*/ 1119883 h 1761580"/>
              <a:gd name="connsiteX90" fmla="*/ 4048018 w 6780944"/>
              <a:gd name="connsiteY90" fmla="*/ 1099335 h 1761580"/>
              <a:gd name="connsiteX91" fmla="*/ 4068567 w 6780944"/>
              <a:gd name="connsiteY91" fmla="*/ 1037690 h 1761580"/>
              <a:gd name="connsiteX92" fmla="*/ 4058292 w 6780944"/>
              <a:gd name="connsiteY92" fmla="*/ 914400 h 1761580"/>
              <a:gd name="connsiteX93" fmla="*/ 3986373 w 6780944"/>
              <a:gd name="connsiteY93" fmla="*/ 873303 h 1761580"/>
              <a:gd name="connsiteX94" fmla="*/ 3924728 w 6780944"/>
              <a:gd name="connsiteY94" fmla="*/ 852755 h 1761580"/>
              <a:gd name="connsiteX95" fmla="*/ 3893906 w 6780944"/>
              <a:gd name="connsiteY95" fmla="*/ 842481 h 1761580"/>
              <a:gd name="connsiteX96" fmla="*/ 3791164 w 6780944"/>
              <a:gd name="connsiteY96" fmla="*/ 832206 h 1761580"/>
              <a:gd name="connsiteX97" fmla="*/ 3698697 w 6780944"/>
              <a:gd name="connsiteY97" fmla="*/ 780836 h 1761580"/>
              <a:gd name="connsiteX98" fmla="*/ 3637052 w 6780944"/>
              <a:gd name="connsiteY98" fmla="*/ 708917 h 1761580"/>
              <a:gd name="connsiteX99" fmla="*/ 3667874 w 6780944"/>
              <a:gd name="connsiteY99" fmla="*/ 595901 h 1761580"/>
              <a:gd name="connsiteX100" fmla="*/ 3729519 w 6780944"/>
              <a:gd name="connsiteY100" fmla="*/ 575352 h 1761580"/>
              <a:gd name="connsiteX101" fmla="*/ 3863083 w 6780944"/>
              <a:gd name="connsiteY101" fmla="*/ 554804 h 1761580"/>
              <a:gd name="connsiteX102" fmla="*/ 4058292 w 6780944"/>
              <a:gd name="connsiteY102" fmla="*/ 544530 h 1761580"/>
              <a:gd name="connsiteX103" fmla="*/ 4407614 w 6780944"/>
              <a:gd name="connsiteY103" fmla="*/ 554804 h 1761580"/>
              <a:gd name="connsiteX104" fmla="*/ 4582274 w 6780944"/>
              <a:gd name="connsiteY104" fmla="*/ 585627 h 1761580"/>
              <a:gd name="connsiteX105" fmla="*/ 4685016 w 6780944"/>
              <a:gd name="connsiteY105" fmla="*/ 626723 h 1761580"/>
              <a:gd name="connsiteX106" fmla="*/ 4715839 w 6780944"/>
              <a:gd name="connsiteY106" fmla="*/ 636997 h 1761580"/>
              <a:gd name="connsiteX107" fmla="*/ 4808306 w 6780944"/>
              <a:gd name="connsiteY107" fmla="*/ 647272 h 1761580"/>
              <a:gd name="connsiteX108" fmla="*/ 4880225 w 6780944"/>
              <a:gd name="connsiteY108" fmla="*/ 678094 h 1761580"/>
              <a:gd name="connsiteX109" fmla="*/ 4911048 w 6780944"/>
              <a:gd name="connsiteY109" fmla="*/ 698642 h 1761580"/>
              <a:gd name="connsiteX110" fmla="*/ 4972692 w 6780944"/>
              <a:gd name="connsiteY110" fmla="*/ 729465 h 1761580"/>
              <a:gd name="connsiteX111" fmla="*/ 5034337 w 6780944"/>
              <a:gd name="connsiteY111" fmla="*/ 750013 h 1761580"/>
              <a:gd name="connsiteX112" fmla="*/ 5116531 w 6780944"/>
              <a:gd name="connsiteY112" fmla="*/ 791110 h 1761580"/>
              <a:gd name="connsiteX113" fmla="*/ 5219272 w 6780944"/>
              <a:gd name="connsiteY113" fmla="*/ 832206 h 1761580"/>
              <a:gd name="connsiteX114" fmla="*/ 5250095 w 6780944"/>
              <a:gd name="connsiteY114" fmla="*/ 852755 h 1761580"/>
              <a:gd name="connsiteX115" fmla="*/ 5311740 w 6780944"/>
              <a:gd name="connsiteY115" fmla="*/ 873303 h 1761580"/>
              <a:gd name="connsiteX116" fmla="*/ 5393933 w 6780944"/>
              <a:gd name="connsiteY116" fmla="*/ 914400 h 1761580"/>
              <a:gd name="connsiteX117" fmla="*/ 5435030 w 6780944"/>
              <a:gd name="connsiteY117" fmla="*/ 945222 h 1761580"/>
              <a:gd name="connsiteX118" fmla="*/ 5496674 w 6780944"/>
              <a:gd name="connsiteY118" fmla="*/ 986319 h 1761580"/>
              <a:gd name="connsiteX119" fmla="*/ 5568594 w 6780944"/>
              <a:gd name="connsiteY119" fmla="*/ 1037690 h 1761580"/>
              <a:gd name="connsiteX120" fmla="*/ 5589142 w 6780944"/>
              <a:gd name="connsiteY120" fmla="*/ 1068512 h 1761580"/>
              <a:gd name="connsiteX121" fmla="*/ 5619964 w 6780944"/>
              <a:gd name="connsiteY121" fmla="*/ 1078786 h 1761580"/>
              <a:gd name="connsiteX122" fmla="*/ 5661061 w 6780944"/>
              <a:gd name="connsiteY122" fmla="*/ 1109609 h 1761580"/>
              <a:gd name="connsiteX123" fmla="*/ 5712432 w 6780944"/>
              <a:gd name="connsiteY123" fmla="*/ 1140431 h 1761580"/>
              <a:gd name="connsiteX124" fmla="*/ 5743254 w 6780944"/>
              <a:gd name="connsiteY124" fmla="*/ 1171254 h 1761580"/>
              <a:gd name="connsiteX125" fmla="*/ 5876818 w 6780944"/>
              <a:gd name="connsiteY125" fmla="*/ 1222624 h 1761580"/>
              <a:gd name="connsiteX126" fmla="*/ 6000108 w 6780944"/>
              <a:gd name="connsiteY126" fmla="*/ 1284269 h 1761580"/>
              <a:gd name="connsiteX127" fmla="*/ 6061753 w 6780944"/>
              <a:gd name="connsiteY127" fmla="*/ 1304818 h 1761580"/>
              <a:gd name="connsiteX128" fmla="*/ 6133672 w 6780944"/>
              <a:gd name="connsiteY128" fmla="*/ 1335640 h 1761580"/>
              <a:gd name="connsiteX129" fmla="*/ 6185043 w 6780944"/>
              <a:gd name="connsiteY129" fmla="*/ 1356188 h 1761580"/>
              <a:gd name="connsiteX130" fmla="*/ 6287785 w 6780944"/>
              <a:gd name="connsiteY130" fmla="*/ 1376737 h 1761580"/>
              <a:gd name="connsiteX131" fmla="*/ 6318607 w 6780944"/>
              <a:gd name="connsiteY131" fmla="*/ 1397285 h 1761580"/>
              <a:gd name="connsiteX132" fmla="*/ 6349430 w 6780944"/>
              <a:gd name="connsiteY132" fmla="*/ 1407559 h 1761580"/>
              <a:gd name="connsiteX133" fmla="*/ 6493268 w 6780944"/>
              <a:gd name="connsiteY133" fmla="*/ 1438382 h 1761580"/>
              <a:gd name="connsiteX134" fmla="*/ 6657654 w 6780944"/>
              <a:gd name="connsiteY134" fmla="*/ 1428108 h 1761580"/>
              <a:gd name="connsiteX135" fmla="*/ 6688477 w 6780944"/>
              <a:gd name="connsiteY135" fmla="*/ 1376737 h 1761580"/>
              <a:gd name="connsiteX136" fmla="*/ 6698751 w 6780944"/>
              <a:gd name="connsiteY136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880171 w 6780944"/>
              <a:gd name="connsiteY73" fmla="*/ 1417833 h 1761580"/>
              <a:gd name="connsiteX74" fmla="*/ 2815119 w 6780944"/>
              <a:gd name="connsiteY74" fmla="*/ 1438382 h 1761580"/>
              <a:gd name="connsiteX75" fmla="*/ 2969232 w 6780944"/>
              <a:gd name="connsiteY75" fmla="*/ 1469204 h 1761580"/>
              <a:gd name="connsiteX76" fmla="*/ 3113070 w 6780944"/>
              <a:gd name="connsiteY76" fmla="*/ 1458930 h 1761580"/>
              <a:gd name="connsiteX77" fmla="*/ 3215812 w 6780944"/>
              <a:gd name="connsiteY77" fmla="*/ 1428108 h 1761580"/>
              <a:gd name="connsiteX78" fmla="*/ 3339101 w 6780944"/>
              <a:gd name="connsiteY78" fmla="*/ 1356188 h 1761580"/>
              <a:gd name="connsiteX79" fmla="*/ 3411021 w 6780944"/>
              <a:gd name="connsiteY79" fmla="*/ 1315092 h 1761580"/>
              <a:gd name="connsiteX80" fmla="*/ 3441843 w 6780944"/>
              <a:gd name="connsiteY80" fmla="*/ 1284269 h 1761580"/>
              <a:gd name="connsiteX81" fmla="*/ 3482940 w 6780944"/>
              <a:gd name="connsiteY81" fmla="*/ 1253447 h 1761580"/>
              <a:gd name="connsiteX82" fmla="*/ 3544585 w 6780944"/>
              <a:gd name="connsiteY82" fmla="*/ 1232899 h 1761580"/>
              <a:gd name="connsiteX83" fmla="*/ 3647326 w 6780944"/>
              <a:gd name="connsiteY83" fmla="*/ 1202076 h 1761580"/>
              <a:gd name="connsiteX84" fmla="*/ 3708971 w 6780944"/>
              <a:gd name="connsiteY84" fmla="*/ 1181528 h 1761580"/>
              <a:gd name="connsiteX85" fmla="*/ 3801439 w 6780944"/>
              <a:gd name="connsiteY85" fmla="*/ 1160979 h 1761580"/>
              <a:gd name="connsiteX86" fmla="*/ 3832261 w 6780944"/>
              <a:gd name="connsiteY86" fmla="*/ 1150705 h 1761580"/>
              <a:gd name="connsiteX87" fmla="*/ 3965825 w 6780944"/>
              <a:gd name="connsiteY87" fmla="*/ 1130157 h 1761580"/>
              <a:gd name="connsiteX88" fmla="*/ 4017196 w 6780944"/>
              <a:gd name="connsiteY88" fmla="*/ 1119883 h 1761580"/>
              <a:gd name="connsiteX89" fmla="*/ 4048018 w 6780944"/>
              <a:gd name="connsiteY89" fmla="*/ 1099335 h 1761580"/>
              <a:gd name="connsiteX90" fmla="*/ 4068567 w 6780944"/>
              <a:gd name="connsiteY90" fmla="*/ 1037690 h 1761580"/>
              <a:gd name="connsiteX91" fmla="*/ 4058292 w 6780944"/>
              <a:gd name="connsiteY91" fmla="*/ 914400 h 1761580"/>
              <a:gd name="connsiteX92" fmla="*/ 3986373 w 6780944"/>
              <a:gd name="connsiteY92" fmla="*/ 873303 h 1761580"/>
              <a:gd name="connsiteX93" fmla="*/ 3924728 w 6780944"/>
              <a:gd name="connsiteY93" fmla="*/ 852755 h 1761580"/>
              <a:gd name="connsiteX94" fmla="*/ 3893906 w 6780944"/>
              <a:gd name="connsiteY94" fmla="*/ 842481 h 1761580"/>
              <a:gd name="connsiteX95" fmla="*/ 3791164 w 6780944"/>
              <a:gd name="connsiteY95" fmla="*/ 832206 h 1761580"/>
              <a:gd name="connsiteX96" fmla="*/ 3698697 w 6780944"/>
              <a:gd name="connsiteY96" fmla="*/ 780836 h 1761580"/>
              <a:gd name="connsiteX97" fmla="*/ 3637052 w 6780944"/>
              <a:gd name="connsiteY97" fmla="*/ 708917 h 1761580"/>
              <a:gd name="connsiteX98" fmla="*/ 3667874 w 6780944"/>
              <a:gd name="connsiteY98" fmla="*/ 595901 h 1761580"/>
              <a:gd name="connsiteX99" fmla="*/ 3729519 w 6780944"/>
              <a:gd name="connsiteY99" fmla="*/ 575352 h 1761580"/>
              <a:gd name="connsiteX100" fmla="*/ 3863083 w 6780944"/>
              <a:gd name="connsiteY100" fmla="*/ 554804 h 1761580"/>
              <a:gd name="connsiteX101" fmla="*/ 4058292 w 6780944"/>
              <a:gd name="connsiteY101" fmla="*/ 544530 h 1761580"/>
              <a:gd name="connsiteX102" fmla="*/ 4407614 w 6780944"/>
              <a:gd name="connsiteY102" fmla="*/ 554804 h 1761580"/>
              <a:gd name="connsiteX103" fmla="*/ 4582274 w 6780944"/>
              <a:gd name="connsiteY103" fmla="*/ 585627 h 1761580"/>
              <a:gd name="connsiteX104" fmla="*/ 4685016 w 6780944"/>
              <a:gd name="connsiteY104" fmla="*/ 626723 h 1761580"/>
              <a:gd name="connsiteX105" fmla="*/ 4715839 w 6780944"/>
              <a:gd name="connsiteY105" fmla="*/ 636997 h 1761580"/>
              <a:gd name="connsiteX106" fmla="*/ 4808306 w 6780944"/>
              <a:gd name="connsiteY106" fmla="*/ 647272 h 1761580"/>
              <a:gd name="connsiteX107" fmla="*/ 4880225 w 6780944"/>
              <a:gd name="connsiteY107" fmla="*/ 678094 h 1761580"/>
              <a:gd name="connsiteX108" fmla="*/ 4911048 w 6780944"/>
              <a:gd name="connsiteY108" fmla="*/ 698642 h 1761580"/>
              <a:gd name="connsiteX109" fmla="*/ 4972692 w 6780944"/>
              <a:gd name="connsiteY109" fmla="*/ 729465 h 1761580"/>
              <a:gd name="connsiteX110" fmla="*/ 5034337 w 6780944"/>
              <a:gd name="connsiteY110" fmla="*/ 750013 h 1761580"/>
              <a:gd name="connsiteX111" fmla="*/ 5116531 w 6780944"/>
              <a:gd name="connsiteY111" fmla="*/ 791110 h 1761580"/>
              <a:gd name="connsiteX112" fmla="*/ 5219272 w 6780944"/>
              <a:gd name="connsiteY112" fmla="*/ 832206 h 1761580"/>
              <a:gd name="connsiteX113" fmla="*/ 5250095 w 6780944"/>
              <a:gd name="connsiteY113" fmla="*/ 852755 h 1761580"/>
              <a:gd name="connsiteX114" fmla="*/ 5311740 w 6780944"/>
              <a:gd name="connsiteY114" fmla="*/ 873303 h 1761580"/>
              <a:gd name="connsiteX115" fmla="*/ 5393933 w 6780944"/>
              <a:gd name="connsiteY115" fmla="*/ 914400 h 1761580"/>
              <a:gd name="connsiteX116" fmla="*/ 5435030 w 6780944"/>
              <a:gd name="connsiteY116" fmla="*/ 945222 h 1761580"/>
              <a:gd name="connsiteX117" fmla="*/ 5496674 w 6780944"/>
              <a:gd name="connsiteY117" fmla="*/ 986319 h 1761580"/>
              <a:gd name="connsiteX118" fmla="*/ 5568594 w 6780944"/>
              <a:gd name="connsiteY118" fmla="*/ 1037690 h 1761580"/>
              <a:gd name="connsiteX119" fmla="*/ 5589142 w 6780944"/>
              <a:gd name="connsiteY119" fmla="*/ 1068512 h 1761580"/>
              <a:gd name="connsiteX120" fmla="*/ 5619964 w 6780944"/>
              <a:gd name="connsiteY120" fmla="*/ 1078786 h 1761580"/>
              <a:gd name="connsiteX121" fmla="*/ 5661061 w 6780944"/>
              <a:gd name="connsiteY121" fmla="*/ 1109609 h 1761580"/>
              <a:gd name="connsiteX122" fmla="*/ 5712432 w 6780944"/>
              <a:gd name="connsiteY122" fmla="*/ 1140431 h 1761580"/>
              <a:gd name="connsiteX123" fmla="*/ 5743254 w 6780944"/>
              <a:gd name="connsiteY123" fmla="*/ 1171254 h 1761580"/>
              <a:gd name="connsiteX124" fmla="*/ 5876818 w 6780944"/>
              <a:gd name="connsiteY124" fmla="*/ 1222624 h 1761580"/>
              <a:gd name="connsiteX125" fmla="*/ 6000108 w 6780944"/>
              <a:gd name="connsiteY125" fmla="*/ 1284269 h 1761580"/>
              <a:gd name="connsiteX126" fmla="*/ 6061753 w 6780944"/>
              <a:gd name="connsiteY126" fmla="*/ 1304818 h 1761580"/>
              <a:gd name="connsiteX127" fmla="*/ 6133672 w 6780944"/>
              <a:gd name="connsiteY127" fmla="*/ 1335640 h 1761580"/>
              <a:gd name="connsiteX128" fmla="*/ 6185043 w 6780944"/>
              <a:gd name="connsiteY128" fmla="*/ 1356188 h 1761580"/>
              <a:gd name="connsiteX129" fmla="*/ 6287785 w 6780944"/>
              <a:gd name="connsiteY129" fmla="*/ 1376737 h 1761580"/>
              <a:gd name="connsiteX130" fmla="*/ 6318607 w 6780944"/>
              <a:gd name="connsiteY130" fmla="*/ 1397285 h 1761580"/>
              <a:gd name="connsiteX131" fmla="*/ 6349430 w 6780944"/>
              <a:gd name="connsiteY131" fmla="*/ 1407559 h 1761580"/>
              <a:gd name="connsiteX132" fmla="*/ 6493268 w 6780944"/>
              <a:gd name="connsiteY132" fmla="*/ 1438382 h 1761580"/>
              <a:gd name="connsiteX133" fmla="*/ 6657654 w 6780944"/>
              <a:gd name="connsiteY133" fmla="*/ 1428108 h 1761580"/>
              <a:gd name="connsiteX134" fmla="*/ 6688477 w 6780944"/>
              <a:gd name="connsiteY134" fmla="*/ 1376737 h 1761580"/>
              <a:gd name="connsiteX135" fmla="*/ 6698751 w 6780944"/>
              <a:gd name="connsiteY135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089061 w 6780944"/>
              <a:gd name="connsiteY53" fmla="*/ 246579 h 1761580"/>
              <a:gd name="connsiteX54" fmla="*/ 1037690 w 6780944"/>
              <a:gd name="connsiteY54" fmla="*/ 256854 h 1761580"/>
              <a:gd name="connsiteX55" fmla="*/ 565079 w 6780944"/>
              <a:gd name="connsiteY55" fmla="*/ 267128 h 1761580"/>
              <a:gd name="connsiteX56" fmla="*/ 246580 w 6780944"/>
              <a:gd name="connsiteY56" fmla="*/ 359595 h 1761580"/>
              <a:gd name="connsiteX57" fmla="*/ 102742 w 6780944"/>
              <a:gd name="connsiteY57" fmla="*/ 410966 h 1761580"/>
              <a:gd name="connsiteX58" fmla="*/ 0 w 6780944"/>
              <a:gd name="connsiteY58" fmla="*/ 472611 h 1761580"/>
              <a:gd name="connsiteX59" fmla="*/ 20549 w 6780944"/>
              <a:gd name="connsiteY59" fmla="*/ 575352 h 1761580"/>
              <a:gd name="connsiteX60" fmla="*/ 82194 w 6780944"/>
              <a:gd name="connsiteY60" fmla="*/ 698642 h 1761580"/>
              <a:gd name="connsiteX61" fmla="*/ 195209 w 6780944"/>
              <a:gd name="connsiteY61" fmla="*/ 780836 h 1761580"/>
              <a:gd name="connsiteX62" fmla="*/ 339048 w 6780944"/>
              <a:gd name="connsiteY62" fmla="*/ 863029 h 1761580"/>
              <a:gd name="connsiteX63" fmla="*/ 472612 w 6780944"/>
              <a:gd name="connsiteY63" fmla="*/ 914400 h 1761580"/>
              <a:gd name="connsiteX64" fmla="*/ 513708 w 6780944"/>
              <a:gd name="connsiteY64" fmla="*/ 934948 h 1761580"/>
              <a:gd name="connsiteX65" fmla="*/ 708917 w 6780944"/>
              <a:gd name="connsiteY65" fmla="*/ 1119883 h 1761580"/>
              <a:gd name="connsiteX66" fmla="*/ 750014 w 6780944"/>
              <a:gd name="connsiteY66" fmla="*/ 1304818 h 1761580"/>
              <a:gd name="connsiteX67" fmla="*/ 739740 w 6780944"/>
              <a:gd name="connsiteY67" fmla="*/ 1602767 h 1761580"/>
              <a:gd name="connsiteX68" fmla="*/ 904126 w 6780944"/>
              <a:gd name="connsiteY68" fmla="*/ 1756881 h 1761580"/>
              <a:gd name="connsiteX69" fmla="*/ 1027416 w 6780944"/>
              <a:gd name="connsiteY69" fmla="*/ 1705510 h 1761580"/>
              <a:gd name="connsiteX70" fmla="*/ 1212351 w 6780944"/>
              <a:gd name="connsiteY70" fmla="*/ 1541123 h 1761580"/>
              <a:gd name="connsiteX71" fmla="*/ 1551398 w 6780944"/>
              <a:gd name="connsiteY71" fmla="*/ 1448656 h 1761580"/>
              <a:gd name="connsiteX72" fmla="*/ 1880171 w 6780944"/>
              <a:gd name="connsiteY72" fmla="*/ 1417833 h 1761580"/>
              <a:gd name="connsiteX73" fmla="*/ 2815119 w 6780944"/>
              <a:gd name="connsiteY73" fmla="*/ 1438382 h 1761580"/>
              <a:gd name="connsiteX74" fmla="*/ 2969232 w 6780944"/>
              <a:gd name="connsiteY74" fmla="*/ 1469204 h 1761580"/>
              <a:gd name="connsiteX75" fmla="*/ 3113070 w 6780944"/>
              <a:gd name="connsiteY75" fmla="*/ 1458930 h 1761580"/>
              <a:gd name="connsiteX76" fmla="*/ 3215812 w 6780944"/>
              <a:gd name="connsiteY76" fmla="*/ 1428108 h 1761580"/>
              <a:gd name="connsiteX77" fmla="*/ 3339101 w 6780944"/>
              <a:gd name="connsiteY77" fmla="*/ 1356188 h 1761580"/>
              <a:gd name="connsiteX78" fmla="*/ 3411021 w 6780944"/>
              <a:gd name="connsiteY78" fmla="*/ 1315092 h 1761580"/>
              <a:gd name="connsiteX79" fmla="*/ 3441843 w 6780944"/>
              <a:gd name="connsiteY79" fmla="*/ 1284269 h 1761580"/>
              <a:gd name="connsiteX80" fmla="*/ 3482940 w 6780944"/>
              <a:gd name="connsiteY80" fmla="*/ 1253447 h 1761580"/>
              <a:gd name="connsiteX81" fmla="*/ 3544585 w 6780944"/>
              <a:gd name="connsiteY81" fmla="*/ 1232899 h 1761580"/>
              <a:gd name="connsiteX82" fmla="*/ 3647326 w 6780944"/>
              <a:gd name="connsiteY82" fmla="*/ 1202076 h 1761580"/>
              <a:gd name="connsiteX83" fmla="*/ 3708971 w 6780944"/>
              <a:gd name="connsiteY83" fmla="*/ 1181528 h 1761580"/>
              <a:gd name="connsiteX84" fmla="*/ 3801439 w 6780944"/>
              <a:gd name="connsiteY84" fmla="*/ 1160979 h 1761580"/>
              <a:gd name="connsiteX85" fmla="*/ 3832261 w 6780944"/>
              <a:gd name="connsiteY85" fmla="*/ 1150705 h 1761580"/>
              <a:gd name="connsiteX86" fmla="*/ 3965825 w 6780944"/>
              <a:gd name="connsiteY86" fmla="*/ 1130157 h 1761580"/>
              <a:gd name="connsiteX87" fmla="*/ 4017196 w 6780944"/>
              <a:gd name="connsiteY87" fmla="*/ 1119883 h 1761580"/>
              <a:gd name="connsiteX88" fmla="*/ 4048018 w 6780944"/>
              <a:gd name="connsiteY88" fmla="*/ 1099335 h 1761580"/>
              <a:gd name="connsiteX89" fmla="*/ 4068567 w 6780944"/>
              <a:gd name="connsiteY89" fmla="*/ 1037690 h 1761580"/>
              <a:gd name="connsiteX90" fmla="*/ 4058292 w 6780944"/>
              <a:gd name="connsiteY90" fmla="*/ 914400 h 1761580"/>
              <a:gd name="connsiteX91" fmla="*/ 3986373 w 6780944"/>
              <a:gd name="connsiteY91" fmla="*/ 873303 h 1761580"/>
              <a:gd name="connsiteX92" fmla="*/ 3924728 w 6780944"/>
              <a:gd name="connsiteY92" fmla="*/ 852755 h 1761580"/>
              <a:gd name="connsiteX93" fmla="*/ 3893906 w 6780944"/>
              <a:gd name="connsiteY93" fmla="*/ 842481 h 1761580"/>
              <a:gd name="connsiteX94" fmla="*/ 3791164 w 6780944"/>
              <a:gd name="connsiteY94" fmla="*/ 832206 h 1761580"/>
              <a:gd name="connsiteX95" fmla="*/ 3698697 w 6780944"/>
              <a:gd name="connsiteY95" fmla="*/ 780836 h 1761580"/>
              <a:gd name="connsiteX96" fmla="*/ 3637052 w 6780944"/>
              <a:gd name="connsiteY96" fmla="*/ 708917 h 1761580"/>
              <a:gd name="connsiteX97" fmla="*/ 3667874 w 6780944"/>
              <a:gd name="connsiteY97" fmla="*/ 595901 h 1761580"/>
              <a:gd name="connsiteX98" fmla="*/ 3729519 w 6780944"/>
              <a:gd name="connsiteY98" fmla="*/ 575352 h 1761580"/>
              <a:gd name="connsiteX99" fmla="*/ 3863083 w 6780944"/>
              <a:gd name="connsiteY99" fmla="*/ 554804 h 1761580"/>
              <a:gd name="connsiteX100" fmla="*/ 4058292 w 6780944"/>
              <a:gd name="connsiteY100" fmla="*/ 544530 h 1761580"/>
              <a:gd name="connsiteX101" fmla="*/ 4407614 w 6780944"/>
              <a:gd name="connsiteY101" fmla="*/ 554804 h 1761580"/>
              <a:gd name="connsiteX102" fmla="*/ 4582274 w 6780944"/>
              <a:gd name="connsiteY102" fmla="*/ 585627 h 1761580"/>
              <a:gd name="connsiteX103" fmla="*/ 4685016 w 6780944"/>
              <a:gd name="connsiteY103" fmla="*/ 626723 h 1761580"/>
              <a:gd name="connsiteX104" fmla="*/ 4715839 w 6780944"/>
              <a:gd name="connsiteY104" fmla="*/ 636997 h 1761580"/>
              <a:gd name="connsiteX105" fmla="*/ 4808306 w 6780944"/>
              <a:gd name="connsiteY105" fmla="*/ 647272 h 1761580"/>
              <a:gd name="connsiteX106" fmla="*/ 4880225 w 6780944"/>
              <a:gd name="connsiteY106" fmla="*/ 678094 h 1761580"/>
              <a:gd name="connsiteX107" fmla="*/ 4911048 w 6780944"/>
              <a:gd name="connsiteY107" fmla="*/ 698642 h 1761580"/>
              <a:gd name="connsiteX108" fmla="*/ 4972692 w 6780944"/>
              <a:gd name="connsiteY108" fmla="*/ 729465 h 1761580"/>
              <a:gd name="connsiteX109" fmla="*/ 5034337 w 6780944"/>
              <a:gd name="connsiteY109" fmla="*/ 750013 h 1761580"/>
              <a:gd name="connsiteX110" fmla="*/ 5116531 w 6780944"/>
              <a:gd name="connsiteY110" fmla="*/ 791110 h 1761580"/>
              <a:gd name="connsiteX111" fmla="*/ 5219272 w 6780944"/>
              <a:gd name="connsiteY111" fmla="*/ 832206 h 1761580"/>
              <a:gd name="connsiteX112" fmla="*/ 5250095 w 6780944"/>
              <a:gd name="connsiteY112" fmla="*/ 852755 h 1761580"/>
              <a:gd name="connsiteX113" fmla="*/ 5311740 w 6780944"/>
              <a:gd name="connsiteY113" fmla="*/ 873303 h 1761580"/>
              <a:gd name="connsiteX114" fmla="*/ 5393933 w 6780944"/>
              <a:gd name="connsiteY114" fmla="*/ 914400 h 1761580"/>
              <a:gd name="connsiteX115" fmla="*/ 5435030 w 6780944"/>
              <a:gd name="connsiteY115" fmla="*/ 945222 h 1761580"/>
              <a:gd name="connsiteX116" fmla="*/ 5496674 w 6780944"/>
              <a:gd name="connsiteY116" fmla="*/ 986319 h 1761580"/>
              <a:gd name="connsiteX117" fmla="*/ 5568594 w 6780944"/>
              <a:gd name="connsiteY117" fmla="*/ 1037690 h 1761580"/>
              <a:gd name="connsiteX118" fmla="*/ 5589142 w 6780944"/>
              <a:gd name="connsiteY118" fmla="*/ 1068512 h 1761580"/>
              <a:gd name="connsiteX119" fmla="*/ 5619964 w 6780944"/>
              <a:gd name="connsiteY119" fmla="*/ 1078786 h 1761580"/>
              <a:gd name="connsiteX120" fmla="*/ 5661061 w 6780944"/>
              <a:gd name="connsiteY120" fmla="*/ 1109609 h 1761580"/>
              <a:gd name="connsiteX121" fmla="*/ 5712432 w 6780944"/>
              <a:gd name="connsiteY121" fmla="*/ 1140431 h 1761580"/>
              <a:gd name="connsiteX122" fmla="*/ 5743254 w 6780944"/>
              <a:gd name="connsiteY122" fmla="*/ 1171254 h 1761580"/>
              <a:gd name="connsiteX123" fmla="*/ 5876818 w 6780944"/>
              <a:gd name="connsiteY123" fmla="*/ 1222624 h 1761580"/>
              <a:gd name="connsiteX124" fmla="*/ 6000108 w 6780944"/>
              <a:gd name="connsiteY124" fmla="*/ 1284269 h 1761580"/>
              <a:gd name="connsiteX125" fmla="*/ 6061753 w 6780944"/>
              <a:gd name="connsiteY125" fmla="*/ 1304818 h 1761580"/>
              <a:gd name="connsiteX126" fmla="*/ 6133672 w 6780944"/>
              <a:gd name="connsiteY126" fmla="*/ 1335640 h 1761580"/>
              <a:gd name="connsiteX127" fmla="*/ 6185043 w 6780944"/>
              <a:gd name="connsiteY127" fmla="*/ 1356188 h 1761580"/>
              <a:gd name="connsiteX128" fmla="*/ 6287785 w 6780944"/>
              <a:gd name="connsiteY128" fmla="*/ 1376737 h 1761580"/>
              <a:gd name="connsiteX129" fmla="*/ 6318607 w 6780944"/>
              <a:gd name="connsiteY129" fmla="*/ 1397285 h 1761580"/>
              <a:gd name="connsiteX130" fmla="*/ 6349430 w 6780944"/>
              <a:gd name="connsiteY130" fmla="*/ 1407559 h 1761580"/>
              <a:gd name="connsiteX131" fmla="*/ 6493268 w 6780944"/>
              <a:gd name="connsiteY131" fmla="*/ 1438382 h 1761580"/>
              <a:gd name="connsiteX132" fmla="*/ 6657654 w 6780944"/>
              <a:gd name="connsiteY132" fmla="*/ 1428108 h 1761580"/>
              <a:gd name="connsiteX133" fmla="*/ 6688477 w 6780944"/>
              <a:gd name="connsiteY133" fmla="*/ 1376737 h 1761580"/>
              <a:gd name="connsiteX134" fmla="*/ 6698751 w 6780944"/>
              <a:gd name="connsiteY134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037690 w 6780944"/>
              <a:gd name="connsiteY53" fmla="*/ 256854 h 1761580"/>
              <a:gd name="connsiteX54" fmla="*/ 565079 w 6780944"/>
              <a:gd name="connsiteY54" fmla="*/ 267128 h 1761580"/>
              <a:gd name="connsiteX55" fmla="*/ 246580 w 6780944"/>
              <a:gd name="connsiteY55" fmla="*/ 359595 h 1761580"/>
              <a:gd name="connsiteX56" fmla="*/ 102742 w 6780944"/>
              <a:gd name="connsiteY56" fmla="*/ 410966 h 1761580"/>
              <a:gd name="connsiteX57" fmla="*/ 0 w 6780944"/>
              <a:gd name="connsiteY57" fmla="*/ 472611 h 1761580"/>
              <a:gd name="connsiteX58" fmla="*/ 20549 w 6780944"/>
              <a:gd name="connsiteY58" fmla="*/ 575352 h 1761580"/>
              <a:gd name="connsiteX59" fmla="*/ 82194 w 6780944"/>
              <a:gd name="connsiteY59" fmla="*/ 698642 h 1761580"/>
              <a:gd name="connsiteX60" fmla="*/ 195209 w 6780944"/>
              <a:gd name="connsiteY60" fmla="*/ 780836 h 1761580"/>
              <a:gd name="connsiteX61" fmla="*/ 339048 w 6780944"/>
              <a:gd name="connsiteY61" fmla="*/ 863029 h 1761580"/>
              <a:gd name="connsiteX62" fmla="*/ 472612 w 6780944"/>
              <a:gd name="connsiteY62" fmla="*/ 914400 h 1761580"/>
              <a:gd name="connsiteX63" fmla="*/ 513708 w 6780944"/>
              <a:gd name="connsiteY63" fmla="*/ 934948 h 1761580"/>
              <a:gd name="connsiteX64" fmla="*/ 708917 w 6780944"/>
              <a:gd name="connsiteY64" fmla="*/ 1119883 h 1761580"/>
              <a:gd name="connsiteX65" fmla="*/ 750014 w 6780944"/>
              <a:gd name="connsiteY65" fmla="*/ 1304818 h 1761580"/>
              <a:gd name="connsiteX66" fmla="*/ 739740 w 6780944"/>
              <a:gd name="connsiteY66" fmla="*/ 1602767 h 1761580"/>
              <a:gd name="connsiteX67" fmla="*/ 904126 w 6780944"/>
              <a:gd name="connsiteY67" fmla="*/ 1756881 h 1761580"/>
              <a:gd name="connsiteX68" fmla="*/ 1027416 w 6780944"/>
              <a:gd name="connsiteY68" fmla="*/ 1705510 h 1761580"/>
              <a:gd name="connsiteX69" fmla="*/ 1212351 w 6780944"/>
              <a:gd name="connsiteY69" fmla="*/ 1541123 h 1761580"/>
              <a:gd name="connsiteX70" fmla="*/ 1551398 w 6780944"/>
              <a:gd name="connsiteY70" fmla="*/ 1448656 h 1761580"/>
              <a:gd name="connsiteX71" fmla="*/ 1880171 w 6780944"/>
              <a:gd name="connsiteY71" fmla="*/ 1417833 h 1761580"/>
              <a:gd name="connsiteX72" fmla="*/ 2815119 w 6780944"/>
              <a:gd name="connsiteY72" fmla="*/ 1438382 h 1761580"/>
              <a:gd name="connsiteX73" fmla="*/ 2969232 w 6780944"/>
              <a:gd name="connsiteY73" fmla="*/ 1469204 h 1761580"/>
              <a:gd name="connsiteX74" fmla="*/ 3113070 w 6780944"/>
              <a:gd name="connsiteY74" fmla="*/ 1458930 h 1761580"/>
              <a:gd name="connsiteX75" fmla="*/ 3215812 w 6780944"/>
              <a:gd name="connsiteY75" fmla="*/ 1428108 h 1761580"/>
              <a:gd name="connsiteX76" fmla="*/ 3339101 w 6780944"/>
              <a:gd name="connsiteY76" fmla="*/ 1356188 h 1761580"/>
              <a:gd name="connsiteX77" fmla="*/ 3411021 w 6780944"/>
              <a:gd name="connsiteY77" fmla="*/ 1315092 h 1761580"/>
              <a:gd name="connsiteX78" fmla="*/ 3441843 w 6780944"/>
              <a:gd name="connsiteY78" fmla="*/ 1284269 h 1761580"/>
              <a:gd name="connsiteX79" fmla="*/ 3482940 w 6780944"/>
              <a:gd name="connsiteY79" fmla="*/ 1253447 h 1761580"/>
              <a:gd name="connsiteX80" fmla="*/ 3544585 w 6780944"/>
              <a:gd name="connsiteY80" fmla="*/ 1232899 h 1761580"/>
              <a:gd name="connsiteX81" fmla="*/ 3647326 w 6780944"/>
              <a:gd name="connsiteY81" fmla="*/ 1202076 h 1761580"/>
              <a:gd name="connsiteX82" fmla="*/ 3708971 w 6780944"/>
              <a:gd name="connsiteY82" fmla="*/ 1181528 h 1761580"/>
              <a:gd name="connsiteX83" fmla="*/ 3801439 w 6780944"/>
              <a:gd name="connsiteY83" fmla="*/ 1160979 h 1761580"/>
              <a:gd name="connsiteX84" fmla="*/ 3832261 w 6780944"/>
              <a:gd name="connsiteY84" fmla="*/ 1150705 h 1761580"/>
              <a:gd name="connsiteX85" fmla="*/ 3965825 w 6780944"/>
              <a:gd name="connsiteY85" fmla="*/ 1130157 h 1761580"/>
              <a:gd name="connsiteX86" fmla="*/ 4017196 w 6780944"/>
              <a:gd name="connsiteY86" fmla="*/ 1119883 h 1761580"/>
              <a:gd name="connsiteX87" fmla="*/ 4048018 w 6780944"/>
              <a:gd name="connsiteY87" fmla="*/ 1099335 h 1761580"/>
              <a:gd name="connsiteX88" fmla="*/ 4068567 w 6780944"/>
              <a:gd name="connsiteY88" fmla="*/ 1037690 h 1761580"/>
              <a:gd name="connsiteX89" fmla="*/ 4058292 w 6780944"/>
              <a:gd name="connsiteY89" fmla="*/ 914400 h 1761580"/>
              <a:gd name="connsiteX90" fmla="*/ 3986373 w 6780944"/>
              <a:gd name="connsiteY90" fmla="*/ 873303 h 1761580"/>
              <a:gd name="connsiteX91" fmla="*/ 3924728 w 6780944"/>
              <a:gd name="connsiteY91" fmla="*/ 852755 h 1761580"/>
              <a:gd name="connsiteX92" fmla="*/ 3893906 w 6780944"/>
              <a:gd name="connsiteY92" fmla="*/ 842481 h 1761580"/>
              <a:gd name="connsiteX93" fmla="*/ 3791164 w 6780944"/>
              <a:gd name="connsiteY93" fmla="*/ 832206 h 1761580"/>
              <a:gd name="connsiteX94" fmla="*/ 3698697 w 6780944"/>
              <a:gd name="connsiteY94" fmla="*/ 780836 h 1761580"/>
              <a:gd name="connsiteX95" fmla="*/ 3637052 w 6780944"/>
              <a:gd name="connsiteY95" fmla="*/ 708917 h 1761580"/>
              <a:gd name="connsiteX96" fmla="*/ 3667874 w 6780944"/>
              <a:gd name="connsiteY96" fmla="*/ 595901 h 1761580"/>
              <a:gd name="connsiteX97" fmla="*/ 3729519 w 6780944"/>
              <a:gd name="connsiteY97" fmla="*/ 575352 h 1761580"/>
              <a:gd name="connsiteX98" fmla="*/ 3863083 w 6780944"/>
              <a:gd name="connsiteY98" fmla="*/ 554804 h 1761580"/>
              <a:gd name="connsiteX99" fmla="*/ 4058292 w 6780944"/>
              <a:gd name="connsiteY99" fmla="*/ 544530 h 1761580"/>
              <a:gd name="connsiteX100" fmla="*/ 4407614 w 6780944"/>
              <a:gd name="connsiteY100" fmla="*/ 554804 h 1761580"/>
              <a:gd name="connsiteX101" fmla="*/ 4582274 w 6780944"/>
              <a:gd name="connsiteY101" fmla="*/ 585627 h 1761580"/>
              <a:gd name="connsiteX102" fmla="*/ 4685016 w 6780944"/>
              <a:gd name="connsiteY102" fmla="*/ 626723 h 1761580"/>
              <a:gd name="connsiteX103" fmla="*/ 4715839 w 6780944"/>
              <a:gd name="connsiteY103" fmla="*/ 636997 h 1761580"/>
              <a:gd name="connsiteX104" fmla="*/ 4808306 w 6780944"/>
              <a:gd name="connsiteY104" fmla="*/ 647272 h 1761580"/>
              <a:gd name="connsiteX105" fmla="*/ 4880225 w 6780944"/>
              <a:gd name="connsiteY105" fmla="*/ 678094 h 1761580"/>
              <a:gd name="connsiteX106" fmla="*/ 4911048 w 6780944"/>
              <a:gd name="connsiteY106" fmla="*/ 698642 h 1761580"/>
              <a:gd name="connsiteX107" fmla="*/ 4972692 w 6780944"/>
              <a:gd name="connsiteY107" fmla="*/ 729465 h 1761580"/>
              <a:gd name="connsiteX108" fmla="*/ 5034337 w 6780944"/>
              <a:gd name="connsiteY108" fmla="*/ 750013 h 1761580"/>
              <a:gd name="connsiteX109" fmla="*/ 5116531 w 6780944"/>
              <a:gd name="connsiteY109" fmla="*/ 791110 h 1761580"/>
              <a:gd name="connsiteX110" fmla="*/ 5219272 w 6780944"/>
              <a:gd name="connsiteY110" fmla="*/ 832206 h 1761580"/>
              <a:gd name="connsiteX111" fmla="*/ 5250095 w 6780944"/>
              <a:gd name="connsiteY111" fmla="*/ 852755 h 1761580"/>
              <a:gd name="connsiteX112" fmla="*/ 5311740 w 6780944"/>
              <a:gd name="connsiteY112" fmla="*/ 873303 h 1761580"/>
              <a:gd name="connsiteX113" fmla="*/ 5393933 w 6780944"/>
              <a:gd name="connsiteY113" fmla="*/ 914400 h 1761580"/>
              <a:gd name="connsiteX114" fmla="*/ 5435030 w 6780944"/>
              <a:gd name="connsiteY114" fmla="*/ 945222 h 1761580"/>
              <a:gd name="connsiteX115" fmla="*/ 5496674 w 6780944"/>
              <a:gd name="connsiteY115" fmla="*/ 986319 h 1761580"/>
              <a:gd name="connsiteX116" fmla="*/ 5568594 w 6780944"/>
              <a:gd name="connsiteY116" fmla="*/ 1037690 h 1761580"/>
              <a:gd name="connsiteX117" fmla="*/ 5589142 w 6780944"/>
              <a:gd name="connsiteY117" fmla="*/ 1068512 h 1761580"/>
              <a:gd name="connsiteX118" fmla="*/ 5619964 w 6780944"/>
              <a:gd name="connsiteY118" fmla="*/ 1078786 h 1761580"/>
              <a:gd name="connsiteX119" fmla="*/ 5661061 w 6780944"/>
              <a:gd name="connsiteY119" fmla="*/ 1109609 h 1761580"/>
              <a:gd name="connsiteX120" fmla="*/ 5712432 w 6780944"/>
              <a:gd name="connsiteY120" fmla="*/ 1140431 h 1761580"/>
              <a:gd name="connsiteX121" fmla="*/ 5743254 w 6780944"/>
              <a:gd name="connsiteY121" fmla="*/ 1171254 h 1761580"/>
              <a:gd name="connsiteX122" fmla="*/ 5876818 w 6780944"/>
              <a:gd name="connsiteY122" fmla="*/ 1222624 h 1761580"/>
              <a:gd name="connsiteX123" fmla="*/ 6000108 w 6780944"/>
              <a:gd name="connsiteY123" fmla="*/ 1284269 h 1761580"/>
              <a:gd name="connsiteX124" fmla="*/ 6061753 w 6780944"/>
              <a:gd name="connsiteY124" fmla="*/ 1304818 h 1761580"/>
              <a:gd name="connsiteX125" fmla="*/ 6133672 w 6780944"/>
              <a:gd name="connsiteY125" fmla="*/ 1335640 h 1761580"/>
              <a:gd name="connsiteX126" fmla="*/ 6185043 w 6780944"/>
              <a:gd name="connsiteY126" fmla="*/ 1356188 h 1761580"/>
              <a:gd name="connsiteX127" fmla="*/ 6287785 w 6780944"/>
              <a:gd name="connsiteY127" fmla="*/ 1376737 h 1761580"/>
              <a:gd name="connsiteX128" fmla="*/ 6318607 w 6780944"/>
              <a:gd name="connsiteY128" fmla="*/ 1397285 h 1761580"/>
              <a:gd name="connsiteX129" fmla="*/ 6349430 w 6780944"/>
              <a:gd name="connsiteY129" fmla="*/ 1407559 h 1761580"/>
              <a:gd name="connsiteX130" fmla="*/ 6493268 w 6780944"/>
              <a:gd name="connsiteY130" fmla="*/ 1438382 h 1761580"/>
              <a:gd name="connsiteX131" fmla="*/ 6657654 w 6780944"/>
              <a:gd name="connsiteY131" fmla="*/ 1428108 h 1761580"/>
              <a:gd name="connsiteX132" fmla="*/ 6688477 w 6780944"/>
              <a:gd name="connsiteY132" fmla="*/ 1376737 h 1761580"/>
              <a:gd name="connsiteX133" fmla="*/ 6698751 w 6780944"/>
              <a:gd name="connsiteY133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541124 w 6780944"/>
              <a:gd name="connsiteY50" fmla="*/ 246579 h 1761580"/>
              <a:gd name="connsiteX51" fmla="*/ 1284270 w 6780944"/>
              <a:gd name="connsiteY51" fmla="*/ 236305 h 1761580"/>
              <a:gd name="connsiteX52" fmla="*/ 1037690 w 6780944"/>
              <a:gd name="connsiteY52" fmla="*/ 256854 h 1761580"/>
              <a:gd name="connsiteX53" fmla="*/ 565079 w 6780944"/>
              <a:gd name="connsiteY53" fmla="*/ 267128 h 1761580"/>
              <a:gd name="connsiteX54" fmla="*/ 246580 w 6780944"/>
              <a:gd name="connsiteY54" fmla="*/ 359595 h 1761580"/>
              <a:gd name="connsiteX55" fmla="*/ 102742 w 6780944"/>
              <a:gd name="connsiteY55" fmla="*/ 410966 h 1761580"/>
              <a:gd name="connsiteX56" fmla="*/ 0 w 6780944"/>
              <a:gd name="connsiteY56" fmla="*/ 472611 h 1761580"/>
              <a:gd name="connsiteX57" fmla="*/ 20549 w 6780944"/>
              <a:gd name="connsiteY57" fmla="*/ 575352 h 1761580"/>
              <a:gd name="connsiteX58" fmla="*/ 82194 w 6780944"/>
              <a:gd name="connsiteY58" fmla="*/ 698642 h 1761580"/>
              <a:gd name="connsiteX59" fmla="*/ 195209 w 6780944"/>
              <a:gd name="connsiteY59" fmla="*/ 780836 h 1761580"/>
              <a:gd name="connsiteX60" fmla="*/ 339048 w 6780944"/>
              <a:gd name="connsiteY60" fmla="*/ 863029 h 1761580"/>
              <a:gd name="connsiteX61" fmla="*/ 472612 w 6780944"/>
              <a:gd name="connsiteY61" fmla="*/ 914400 h 1761580"/>
              <a:gd name="connsiteX62" fmla="*/ 513708 w 6780944"/>
              <a:gd name="connsiteY62" fmla="*/ 934948 h 1761580"/>
              <a:gd name="connsiteX63" fmla="*/ 708917 w 6780944"/>
              <a:gd name="connsiteY63" fmla="*/ 1119883 h 1761580"/>
              <a:gd name="connsiteX64" fmla="*/ 750014 w 6780944"/>
              <a:gd name="connsiteY64" fmla="*/ 1304818 h 1761580"/>
              <a:gd name="connsiteX65" fmla="*/ 739740 w 6780944"/>
              <a:gd name="connsiteY65" fmla="*/ 1602767 h 1761580"/>
              <a:gd name="connsiteX66" fmla="*/ 904126 w 6780944"/>
              <a:gd name="connsiteY66" fmla="*/ 1756881 h 1761580"/>
              <a:gd name="connsiteX67" fmla="*/ 1027416 w 6780944"/>
              <a:gd name="connsiteY67" fmla="*/ 1705510 h 1761580"/>
              <a:gd name="connsiteX68" fmla="*/ 1212351 w 6780944"/>
              <a:gd name="connsiteY68" fmla="*/ 1541123 h 1761580"/>
              <a:gd name="connsiteX69" fmla="*/ 1551398 w 6780944"/>
              <a:gd name="connsiteY69" fmla="*/ 1448656 h 1761580"/>
              <a:gd name="connsiteX70" fmla="*/ 1880171 w 6780944"/>
              <a:gd name="connsiteY70" fmla="*/ 1417833 h 1761580"/>
              <a:gd name="connsiteX71" fmla="*/ 2815119 w 6780944"/>
              <a:gd name="connsiteY71" fmla="*/ 1438382 h 1761580"/>
              <a:gd name="connsiteX72" fmla="*/ 2969232 w 6780944"/>
              <a:gd name="connsiteY72" fmla="*/ 1469204 h 1761580"/>
              <a:gd name="connsiteX73" fmla="*/ 3113070 w 6780944"/>
              <a:gd name="connsiteY73" fmla="*/ 1458930 h 1761580"/>
              <a:gd name="connsiteX74" fmla="*/ 3215812 w 6780944"/>
              <a:gd name="connsiteY74" fmla="*/ 1428108 h 1761580"/>
              <a:gd name="connsiteX75" fmla="*/ 3339101 w 6780944"/>
              <a:gd name="connsiteY75" fmla="*/ 1356188 h 1761580"/>
              <a:gd name="connsiteX76" fmla="*/ 3411021 w 6780944"/>
              <a:gd name="connsiteY76" fmla="*/ 1315092 h 1761580"/>
              <a:gd name="connsiteX77" fmla="*/ 3441843 w 6780944"/>
              <a:gd name="connsiteY77" fmla="*/ 1284269 h 1761580"/>
              <a:gd name="connsiteX78" fmla="*/ 3482940 w 6780944"/>
              <a:gd name="connsiteY78" fmla="*/ 1253447 h 1761580"/>
              <a:gd name="connsiteX79" fmla="*/ 3544585 w 6780944"/>
              <a:gd name="connsiteY79" fmla="*/ 1232899 h 1761580"/>
              <a:gd name="connsiteX80" fmla="*/ 3647326 w 6780944"/>
              <a:gd name="connsiteY80" fmla="*/ 1202076 h 1761580"/>
              <a:gd name="connsiteX81" fmla="*/ 3708971 w 6780944"/>
              <a:gd name="connsiteY81" fmla="*/ 1181528 h 1761580"/>
              <a:gd name="connsiteX82" fmla="*/ 3801439 w 6780944"/>
              <a:gd name="connsiteY82" fmla="*/ 1160979 h 1761580"/>
              <a:gd name="connsiteX83" fmla="*/ 3832261 w 6780944"/>
              <a:gd name="connsiteY83" fmla="*/ 1150705 h 1761580"/>
              <a:gd name="connsiteX84" fmla="*/ 3965825 w 6780944"/>
              <a:gd name="connsiteY84" fmla="*/ 1130157 h 1761580"/>
              <a:gd name="connsiteX85" fmla="*/ 4017196 w 6780944"/>
              <a:gd name="connsiteY85" fmla="*/ 1119883 h 1761580"/>
              <a:gd name="connsiteX86" fmla="*/ 4048018 w 6780944"/>
              <a:gd name="connsiteY86" fmla="*/ 1099335 h 1761580"/>
              <a:gd name="connsiteX87" fmla="*/ 4068567 w 6780944"/>
              <a:gd name="connsiteY87" fmla="*/ 1037690 h 1761580"/>
              <a:gd name="connsiteX88" fmla="*/ 4058292 w 6780944"/>
              <a:gd name="connsiteY88" fmla="*/ 914400 h 1761580"/>
              <a:gd name="connsiteX89" fmla="*/ 3986373 w 6780944"/>
              <a:gd name="connsiteY89" fmla="*/ 873303 h 1761580"/>
              <a:gd name="connsiteX90" fmla="*/ 3924728 w 6780944"/>
              <a:gd name="connsiteY90" fmla="*/ 852755 h 1761580"/>
              <a:gd name="connsiteX91" fmla="*/ 3893906 w 6780944"/>
              <a:gd name="connsiteY91" fmla="*/ 842481 h 1761580"/>
              <a:gd name="connsiteX92" fmla="*/ 3791164 w 6780944"/>
              <a:gd name="connsiteY92" fmla="*/ 832206 h 1761580"/>
              <a:gd name="connsiteX93" fmla="*/ 3698697 w 6780944"/>
              <a:gd name="connsiteY93" fmla="*/ 780836 h 1761580"/>
              <a:gd name="connsiteX94" fmla="*/ 3637052 w 6780944"/>
              <a:gd name="connsiteY94" fmla="*/ 708917 h 1761580"/>
              <a:gd name="connsiteX95" fmla="*/ 3667874 w 6780944"/>
              <a:gd name="connsiteY95" fmla="*/ 595901 h 1761580"/>
              <a:gd name="connsiteX96" fmla="*/ 3729519 w 6780944"/>
              <a:gd name="connsiteY96" fmla="*/ 575352 h 1761580"/>
              <a:gd name="connsiteX97" fmla="*/ 3863083 w 6780944"/>
              <a:gd name="connsiteY97" fmla="*/ 554804 h 1761580"/>
              <a:gd name="connsiteX98" fmla="*/ 4058292 w 6780944"/>
              <a:gd name="connsiteY98" fmla="*/ 544530 h 1761580"/>
              <a:gd name="connsiteX99" fmla="*/ 4407614 w 6780944"/>
              <a:gd name="connsiteY99" fmla="*/ 554804 h 1761580"/>
              <a:gd name="connsiteX100" fmla="*/ 4582274 w 6780944"/>
              <a:gd name="connsiteY100" fmla="*/ 585627 h 1761580"/>
              <a:gd name="connsiteX101" fmla="*/ 4685016 w 6780944"/>
              <a:gd name="connsiteY101" fmla="*/ 626723 h 1761580"/>
              <a:gd name="connsiteX102" fmla="*/ 4715839 w 6780944"/>
              <a:gd name="connsiteY102" fmla="*/ 636997 h 1761580"/>
              <a:gd name="connsiteX103" fmla="*/ 4808306 w 6780944"/>
              <a:gd name="connsiteY103" fmla="*/ 647272 h 1761580"/>
              <a:gd name="connsiteX104" fmla="*/ 4880225 w 6780944"/>
              <a:gd name="connsiteY104" fmla="*/ 678094 h 1761580"/>
              <a:gd name="connsiteX105" fmla="*/ 4911048 w 6780944"/>
              <a:gd name="connsiteY105" fmla="*/ 698642 h 1761580"/>
              <a:gd name="connsiteX106" fmla="*/ 4972692 w 6780944"/>
              <a:gd name="connsiteY106" fmla="*/ 729465 h 1761580"/>
              <a:gd name="connsiteX107" fmla="*/ 5034337 w 6780944"/>
              <a:gd name="connsiteY107" fmla="*/ 750013 h 1761580"/>
              <a:gd name="connsiteX108" fmla="*/ 5116531 w 6780944"/>
              <a:gd name="connsiteY108" fmla="*/ 791110 h 1761580"/>
              <a:gd name="connsiteX109" fmla="*/ 5219272 w 6780944"/>
              <a:gd name="connsiteY109" fmla="*/ 832206 h 1761580"/>
              <a:gd name="connsiteX110" fmla="*/ 5250095 w 6780944"/>
              <a:gd name="connsiteY110" fmla="*/ 852755 h 1761580"/>
              <a:gd name="connsiteX111" fmla="*/ 5311740 w 6780944"/>
              <a:gd name="connsiteY111" fmla="*/ 873303 h 1761580"/>
              <a:gd name="connsiteX112" fmla="*/ 5393933 w 6780944"/>
              <a:gd name="connsiteY112" fmla="*/ 914400 h 1761580"/>
              <a:gd name="connsiteX113" fmla="*/ 5435030 w 6780944"/>
              <a:gd name="connsiteY113" fmla="*/ 945222 h 1761580"/>
              <a:gd name="connsiteX114" fmla="*/ 5496674 w 6780944"/>
              <a:gd name="connsiteY114" fmla="*/ 986319 h 1761580"/>
              <a:gd name="connsiteX115" fmla="*/ 5568594 w 6780944"/>
              <a:gd name="connsiteY115" fmla="*/ 1037690 h 1761580"/>
              <a:gd name="connsiteX116" fmla="*/ 5589142 w 6780944"/>
              <a:gd name="connsiteY116" fmla="*/ 1068512 h 1761580"/>
              <a:gd name="connsiteX117" fmla="*/ 5619964 w 6780944"/>
              <a:gd name="connsiteY117" fmla="*/ 1078786 h 1761580"/>
              <a:gd name="connsiteX118" fmla="*/ 5661061 w 6780944"/>
              <a:gd name="connsiteY118" fmla="*/ 1109609 h 1761580"/>
              <a:gd name="connsiteX119" fmla="*/ 5712432 w 6780944"/>
              <a:gd name="connsiteY119" fmla="*/ 1140431 h 1761580"/>
              <a:gd name="connsiteX120" fmla="*/ 5743254 w 6780944"/>
              <a:gd name="connsiteY120" fmla="*/ 1171254 h 1761580"/>
              <a:gd name="connsiteX121" fmla="*/ 5876818 w 6780944"/>
              <a:gd name="connsiteY121" fmla="*/ 1222624 h 1761580"/>
              <a:gd name="connsiteX122" fmla="*/ 6000108 w 6780944"/>
              <a:gd name="connsiteY122" fmla="*/ 1284269 h 1761580"/>
              <a:gd name="connsiteX123" fmla="*/ 6061753 w 6780944"/>
              <a:gd name="connsiteY123" fmla="*/ 1304818 h 1761580"/>
              <a:gd name="connsiteX124" fmla="*/ 6133672 w 6780944"/>
              <a:gd name="connsiteY124" fmla="*/ 1335640 h 1761580"/>
              <a:gd name="connsiteX125" fmla="*/ 6185043 w 6780944"/>
              <a:gd name="connsiteY125" fmla="*/ 1356188 h 1761580"/>
              <a:gd name="connsiteX126" fmla="*/ 6287785 w 6780944"/>
              <a:gd name="connsiteY126" fmla="*/ 1376737 h 1761580"/>
              <a:gd name="connsiteX127" fmla="*/ 6318607 w 6780944"/>
              <a:gd name="connsiteY127" fmla="*/ 1397285 h 1761580"/>
              <a:gd name="connsiteX128" fmla="*/ 6349430 w 6780944"/>
              <a:gd name="connsiteY128" fmla="*/ 1407559 h 1761580"/>
              <a:gd name="connsiteX129" fmla="*/ 6493268 w 6780944"/>
              <a:gd name="connsiteY129" fmla="*/ 1438382 h 1761580"/>
              <a:gd name="connsiteX130" fmla="*/ 6657654 w 6780944"/>
              <a:gd name="connsiteY130" fmla="*/ 1428108 h 1761580"/>
              <a:gd name="connsiteX131" fmla="*/ 6688477 w 6780944"/>
              <a:gd name="connsiteY131" fmla="*/ 1376737 h 1761580"/>
              <a:gd name="connsiteX132" fmla="*/ 6698751 w 6780944"/>
              <a:gd name="connsiteY132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1037690 w 6780944"/>
              <a:gd name="connsiteY51" fmla="*/ 256854 h 1761580"/>
              <a:gd name="connsiteX52" fmla="*/ 565079 w 6780944"/>
              <a:gd name="connsiteY52" fmla="*/ 267128 h 1761580"/>
              <a:gd name="connsiteX53" fmla="*/ 246580 w 6780944"/>
              <a:gd name="connsiteY53" fmla="*/ 359595 h 1761580"/>
              <a:gd name="connsiteX54" fmla="*/ 102742 w 6780944"/>
              <a:gd name="connsiteY54" fmla="*/ 410966 h 1761580"/>
              <a:gd name="connsiteX55" fmla="*/ 0 w 6780944"/>
              <a:gd name="connsiteY55" fmla="*/ 472611 h 1761580"/>
              <a:gd name="connsiteX56" fmla="*/ 20549 w 6780944"/>
              <a:gd name="connsiteY56" fmla="*/ 575352 h 1761580"/>
              <a:gd name="connsiteX57" fmla="*/ 82194 w 6780944"/>
              <a:gd name="connsiteY57" fmla="*/ 698642 h 1761580"/>
              <a:gd name="connsiteX58" fmla="*/ 195209 w 6780944"/>
              <a:gd name="connsiteY58" fmla="*/ 780836 h 1761580"/>
              <a:gd name="connsiteX59" fmla="*/ 339048 w 6780944"/>
              <a:gd name="connsiteY59" fmla="*/ 863029 h 1761580"/>
              <a:gd name="connsiteX60" fmla="*/ 472612 w 6780944"/>
              <a:gd name="connsiteY60" fmla="*/ 914400 h 1761580"/>
              <a:gd name="connsiteX61" fmla="*/ 513708 w 6780944"/>
              <a:gd name="connsiteY61" fmla="*/ 934948 h 1761580"/>
              <a:gd name="connsiteX62" fmla="*/ 708917 w 6780944"/>
              <a:gd name="connsiteY62" fmla="*/ 1119883 h 1761580"/>
              <a:gd name="connsiteX63" fmla="*/ 750014 w 6780944"/>
              <a:gd name="connsiteY63" fmla="*/ 1304818 h 1761580"/>
              <a:gd name="connsiteX64" fmla="*/ 739740 w 6780944"/>
              <a:gd name="connsiteY64" fmla="*/ 1602767 h 1761580"/>
              <a:gd name="connsiteX65" fmla="*/ 904126 w 6780944"/>
              <a:gd name="connsiteY65" fmla="*/ 1756881 h 1761580"/>
              <a:gd name="connsiteX66" fmla="*/ 1027416 w 6780944"/>
              <a:gd name="connsiteY66" fmla="*/ 1705510 h 1761580"/>
              <a:gd name="connsiteX67" fmla="*/ 1212351 w 6780944"/>
              <a:gd name="connsiteY67" fmla="*/ 1541123 h 1761580"/>
              <a:gd name="connsiteX68" fmla="*/ 1551398 w 6780944"/>
              <a:gd name="connsiteY68" fmla="*/ 1448656 h 1761580"/>
              <a:gd name="connsiteX69" fmla="*/ 1880171 w 6780944"/>
              <a:gd name="connsiteY69" fmla="*/ 1417833 h 1761580"/>
              <a:gd name="connsiteX70" fmla="*/ 2815119 w 6780944"/>
              <a:gd name="connsiteY70" fmla="*/ 1438382 h 1761580"/>
              <a:gd name="connsiteX71" fmla="*/ 2969232 w 6780944"/>
              <a:gd name="connsiteY71" fmla="*/ 1469204 h 1761580"/>
              <a:gd name="connsiteX72" fmla="*/ 3113070 w 6780944"/>
              <a:gd name="connsiteY72" fmla="*/ 1458930 h 1761580"/>
              <a:gd name="connsiteX73" fmla="*/ 3215812 w 6780944"/>
              <a:gd name="connsiteY73" fmla="*/ 1428108 h 1761580"/>
              <a:gd name="connsiteX74" fmla="*/ 3339101 w 6780944"/>
              <a:gd name="connsiteY74" fmla="*/ 1356188 h 1761580"/>
              <a:gd name="connsiteX75" fmla="*/ 3411021 w 6780944"/>
              <a:gd name="connsiteY75" fmla="*/ 1315092 h 1761580"/>
              <a:gd name="connsiteX76" fmla="*/ 3441843 w 6780944"/>
              <a:gd name="connsiteY76" fmla="*/ 1284269 h 1761580"/>
              <a:gd name="connsiteX77" fmla="*/ 3482940 w 6780944"/>
              <a:gd name="connsiteY77" fmla="*/ 1253447 h 1761580"/>
              <a:gd name="connsiteX78" fmla="*/ 3544585 w 6780944"/>
              <a:gd name="connsiteY78" fmla="*/ 1232899 h 1761580"/>
              <a:gd name="connsiteX79" fmla="*/ 3647326 w 6780944"/>
              <a:gd name="connsiteY79" fmla="*/ 1202076 h 1761580"/>
              <a:gd name="connsiteX80" fmla="*/ 3708971 w 6780944"/>
              <a:gd name="connsiteY80" fmla="*/ 1181528 h 1761580"/>
              <a:gd name="connsiteX81" fmla="*/ 3801439 w 6780944"/>
              <a:gd name="connsiteY81" fmla="*/ 1160979 h 1761580"/>
              <a:gd name="connsiteX82" fmla="*/ 3832261 w 6780944"/>
              <a:gd name="connsiteY82" fmla="*/ 1150705 h 1761580"/>
              <a:gd name="connsiteX83" fmla="*/ 3965825 w 6780944"/>
              <a:gd name="connsiteY83" fmla="*/ 1130157 h 1761580"/>
              <a:gd name="connsiteX84" fmla="*/ 4017196 w 6780944"/>
              <a:gd name="connsiteY84" fmla="*/ 1119883 h 1761580"/>
              <a:gd name="connsiteX85" fmla="*/ 4048018 w 6780944"/>
              <a:gd name="connsiteY85" fmla="*/ 1099335 h 1761580"/>
              <a:gd name="connsiteX86" fmla="*/ 4068567 w 6780944"/>
              <a:gd name="connsiteY86" fmla="*/ 1037690 h 1761580"/>
              <a:gd name="connsiteX87" fmla="*/ 4058292 w 6780944"/>
              <a:gd name="connsiteY87" fmla="*/ 914400 h 1761580"/>
              <a:gd name="connsiteX88" fmla="*/ 3986373 w 6780944"/>
              <a:gd name="connsiteY88" fmla="*/ 873303 h 1761580"/>
              <a:gd name="connsiteX89" fmla="*/ 3924728 w 6780944"/>
              <a:gd name="connsiteY89" fmla="*/ 852755 h 1761580"/>
              <a:gd name="connsiteX90" fmla="*/ 3893906 w 6780944"/>
              <a:gd name="connsiteY90" fmla="*/ 842481 h 1761580"/>
              <a:gd name="connsiteX91" fmla="*/ 3791164 w 6780944"/>
              <a:gd name="connsiteY91" fmla="*/ 832206 h 1761580"/>
              <a:gd name="connsiteX92" fmla="*/ 3698697 w 6780944"/>
              <a:gd name="connsiteY92" fmla="*/ 780836 h 1761580"/>
              <a:gd name="connsiteX93" fmla="*/ 3637052 w 6780944"/>
              <a:gd name="connsiteY93" fmla="*/ 708917 h 1761580"/>
              <a:gd name="connsiteX94" fmla="*/ 3667874 w 6780944"/>
              <a:gd name="connsiteY94" fmla="*/ 595901 h 1761580"/>
              <a:gd name="connsiteX95" fmla="*/ 3729519 w 6780944"/>
              <a:gd name="connsiteY95" fmla="*/ 575352 h 1761580"/>
              <a:gd name="connsiteX96" fmla="*/ 3863083 w 6780944"/>
              <a:gd name="connsiteY96" fmla="*/ 554804 h 1761580"/>
              <a:gd name="connsiteX97" fmla="*/ 4058292 w 6780944"/>
              <a:gd name="connsiteY97" fmla="*/ 544530 h 1761580"/>
              <a:gd name="connsiteX98" fmla="*/ 4407614 w 6780944"/>
              <a:gd name="connsiteY98" fmla="*/ 554804 h 1761580"/>
              <a:gd name="connsiteX99" fmla="*/ 4582274 w 6780944"/>
              <a:gd name="connsiteY99" fmla="*/ 585627 h 1761580"/>
              <a:gd name="connsiteX100" fmla="*/ 4685016 w 6780944"/>
              <a:gd name="connsiteY100" fmla="*/ 626723 h 1761580"/>
              <a:gd name="connsiteX101" fmla="*/ 4715839 w 6780944"/>
              <a:gd name="connsiteY101" fmla="*/ 636997 h 1761580"/>
              <a:gd name="connsiteX102" fmla="*/ 4808306 w 6780944"/>
              <a:gd name="connsiteY102" fmla="*/ 647272 h 1761580"/>
              <a:gd name="connsiteX103" fmla="*/ 4880225 w 6780944"/>
              <a:gd name="connsiteY103" fmla="*/ 678094 h 1761580"/>
              <a:gd name="connsiteX104" fmla="*/ 4911048 w 6780944"/>
              <a:gd name="connsiteY104" fmla="*/ 698642 h 1761580"/>
              <a:gd name="connsiteX105" fmla="*/ 4972692 w 6780944"/>
              <a:gd name="connsiteY105" fmla="*/ 729465 h 1761580"/>
              <a:gd name="connsiteX106" fmla="*/ 5034337 w 6780944"/>
              <a:gd name="connsiteY106" fmla="*/ 750013 h 1761580"/>
              <a:gd name="connsiteX107" fmla="*/ 5116531 w 6780944"/>
              <a:gd name="connsiteY107" fmla="*/ 791110 h 1761580"/>
              <a:gd name="connsiteX108" fmla="*/ 5219272 w 6780944"/>
              <a:gd name="connsiteY108" fmla="*/ 832206 h 1761580"/>
              <a:gd name="connsiteX109" fmla="*/ 5250095 w 6780944"/>
              <a:gd name="connsiteY109" fmla="*/ 852755 h 1761580"/>
              <a:gd name="connsiteX110" fmla="*/ 5311740 w 6780944"/>
              <a:gd name="connsiteY110" fmla="*/ 873303 h 1761580"/>
              <a:gd name="connsiteX111" fmla="*/ 5393933 w 6780944"/>
              <a:gd name="connsiteY111" fmla="*/ 914400 h 1761580"/>
              <a:gd name="connsiteX112" fmla="*/ 5435030 w 6780944"/>
              <a:gd name="connsiteY112" fmla="*/ 945222 h 1761580"/>
              <a:gd name="connsiteX113" fmla="*/ 5496674 w 6780944"/>
              <a:gd name="connsiteY113" fmla="*/ 986319 h 1761580"/>
              <a:gd name="connsiteX114" fmla="*/ 5568594 w 6780944"/>
              <a:gd name="connsiteY114" fmla="*/ 1037690 h 1761580"/>
              <a:gd name="connsiteX115" fmla="*/ 5589142 w 6780944"/>
              <a:gd name="connsiteY115" fmla="*/ 1068512 h 1761580"/>
              <a:gd name="connsiteX116" fmla="*/ 5619964 w 6780944"/>
              <a:gd name="connsiteY116" fmla="*/ 1078786 h 1761580"/>
              <a:gd name="connsiteX117" fmla="*/ 5661061 w 6780944"/>
              <a:gd name="connsiteY117" fmla="*/ 1109609 h 1761580"/>
              <a:gd name="connsiteX118" fmla="*/ 5712432 w 6780944"/>
              <a:gd name="connsiteY118" fmla="*/ 1140431 h 1761580"/>
              <a:gd name="connsiteX119" fmla="*/ 5743254 w 6780944"/>
              <a:gd name="connsiteY119" fmla="*/ 1171254 h 1761580"/>
              <a:gd name="connsiteX120" fmla="*/ 5876818 w 6780944"/>
              <a:gd name="connsiteY120" fmla="*/ 1222624 h 1761580"/>
              <a:gd name="connsiteX121" fmla="*/ 6000108 w 6780944"/>
              <a:gd name="connsiteY121" fmla="*/ 1284269 h 1761580"/>
              <a:gd name="connsiteX122" fmla="*/ 6061753 w 6780944"/>
              <a:gd name="connsiteY122" fmla="*/ 1304818 h 1761580"/>
              <a:gd name="connsiteX123" fmla="*/ 6133672 w 6780944"/>
              <a:gd name="connsiteY123" fmla="*/ 1335640 h 1761580"/>
              <a:gd name="connsiteX124" fmla="*/ 6185043 w 6780944"/>
              <a:gd name="connsiteY124" fmla="*/ 1356188 h 1761580"/>
              <a:gd name="connsiteX125" fmla="*/ 6287785 w 6780944"/>
              <a:gd name="connsiteY125" fmla="*/ 1376737 h 1761580"/>
              <a:gd name="connsiteX126" fmla="*/ 6318607 w 6780944"/>
              <a:gd name="connsiteY126" fmla="*/ 1397285 h 1761580"/>
              <a:gd name="connsiteX127" fmla="*/ 6349430 w 6780944"/>
              <a:gd name="connsiteY127" fmla="*/ 1407559 h 1761580"/>
              <a:gd name="connsiteX128" fmla="*/ 6493268 w 6780944"/>
              <a:gd name="connsiteY128" fmla="*/ 1438382 h 1761580"/>
              <a:gd name="connsiteX129" fmla="*/ 6657654 w 6780944"/>
              <a:gd name="connsiteY129" fmla="*/ 1428108 h 1761580"/>
              <a:gd name="connsiteX130" fmla="*/ 6688477 w 6780944"/>
              <a:gd name="connsiteY130" fmla="*/ 1376737 h 1761580"/>
              <a:gd name="connsiteX131" fmla="*/ 6698751 w 6780944"/>
              <a:gd name="connsiteY131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287785 w 6780944"/>
              <a:gd name="connsiteY124" fmla="*/ 1376737 h 1761580"/>
              <a:gd name="connsiteX125" fmla="*/ 6318607 w 6780944"/>
              <a:gd name="connsiteY125" fmla="*/ 1397285 h 1761580"/>
              <a:gd name="connsiteX126" fmla="*/ 6349430 w 6780944"/>
              <a:gd name="connsiteY126" fmla="*/ 1407559 h 1761580"/>
              <a:gd name="connsiteX127" fmla="*/ 6493268 w 6780944"/>
              <a:gd name="connsiteY127" fmla="*/ 1438382 h 1761580"/>
              <a:gd name="connsiteX128" fmla="*/ 6657654 w 6780944"/>
              <a:gd name="connsiteY128" fmla="*/ 1428108 h 1761580"/>
              <a:gd name="connsiteX129" fmla="*/ 6688477 w 6780944"/>
              <a:gd name="connsiteY129" fmla="*/ 1376737 h 1761580"/>
              <a:gd name="connsiteX130" fmla="*/ 6698751 w 6780944"/>
              <a:gd name="connsiteY130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287785 w 6780944"/>
              <a:gd name="connsiteY124" fmla="*/ 1376737 h 1761580"/>
              <a:gd name="connsiteX125" fmla="*/ 6318607 w 6780944"/>
              <a:gd name="connsiteY125" fmla="*/ 1397285 h 1761580"/>
              <a:gd name="connsiteX126" fmla="*/ 6349430 w 6780944"/>
              <a:gd name="connsiteY126" fmla="*/ 1407559 h 1761580"/>
              <a:gd name="connsiteX127" fmla="*/ 6493268 w 6780944"/>
              <a:gd name="connsiteY127" fmla="*/ 1438382 h 1761580"/>
              <a:gd name="connsiteX128" fmla="*/ 6657654 w 6780944"/>
              <a:gd name="connsiteY128" fmla="*/ 1428108 h 1761580"/>
              <a:gd name="connsiteX129" fmla="*/ 6688477 w 6780944"/>
              <a:gd name="connsiteY129" fmla="*/ 1376737 h 1761580"/>
              <a:gd name="connsiteX130" fmla="*/ 6770670 w 6780944"/>
              <a:gd name="connsiteY130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287785 w 6780944"/>
              <a:gd name="connsiteY124" fmla="*/ 1376737 h 1761580"/>
              <a:gd name="connsiteX125" fmla="*/ 6318607 w 6780944"/>
              <a:gd name="connsiteY125" fmla="*/ 1397285 h 1761580"/>
              <a:gd name="connsiteX126" fmla="*/ 6349430 w 6780944"/>
              <a:gd name="connsiteY126" fmla="*/ 1407559 h 1761580"/>
              <a:gd name="connsiteX127" fmla="*/ 6493268 w 6780944"/>
              <a:gd name="connsiteY127" fmla="*/ 1438382 h 1761580"/>
              <a:gd name="connsiteX128" fmla="*/ 6657654 w 6780944"/>
              <a:gd name="connsiteY128" fmla="*/ 1428108 h 1761580"/>
              <a:gd name="connsiteX129" fmla="*/ 6688477 w 6780944"/>
              <a:gd name="connsiteY129" fmla="*/ 1376737 h 1761580"/>
              <a:gd name="connsiteX130" fmla="*/ 6770670 w 6780944"/>
              <a:gd name="connsiteY130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287785 w 6780944"/>
              <a:gd name="connsiteY124" fmla="*/ 1376737 h 1761580"/>
              <a:gd name="connsiteX125" fmla="*/ 6318607 w 6780944"/>
              <a:gd name="connsiteY125" fmla="*/ 1397285 h 1761580"/>
              <a:gd name="connsiteX126" fmla="*/ 6349430 w 6780944"/>
              <a:gd name="connsiteY126" fmla="*/ 1407559 h 1761580"/>
              <a:gd name="connsiteX127" fmla="*/ 6493268 w 6780944"/>
              <a:gd name="connsiteY127" fmla="*/ 1438382 h 1761580"/>
              <a:gd name="connsiteX128" fmla="*/ 6657654 w 6780944"/>
              <a:gd name="connsiteY128" fmla="*/ 1428108 h 1761580"/>
              <a:gd name="connsiteX129" fmla="*/ 6770670 w 6780944"/>
              <a:gd name="connsiteY129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318607 w 6780944"/>
              <a:gd name="connsiteY124" fmla="*/ 1397285 h 1761580"/>
              <a:gd name="connsiteX125" fmla="*/ 6349430 w 6780944"/>
              <a:gd name="connsiteY125" fmla="*/ 1407559 h 1761580"/>
              <a:gd name="connsiteX126" fmla="*/ 6493268 w 6780944"/>
              <a:gd name="connsiteY126" fmla="*/ 1438382 h 1761580"/>
              <a:gd name="connsiteX127" fmla="*/ 6657654 w 6780944"/>
              <a:gd name="connsiteY127" fmla="*/ 1428108 h 1761580"/>
              <a:gd name="connsiteX128" fmla="*/ 6770670 w 6780944"/>
              <a:gd name="connsiteY128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311740 w 6780944"/>
              <a:gd name="connsiteY23" fmla="*/ 143839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318607 w 6780944"/>
              <a:gd name="connsiteY124" fmla="*/ 1397285 h 1761580"/>
              <a:gd name="connsiteX125" fmla="*/ 6349430 w 6780944"/>
              <a:gd name="connsiteY125" fmla="*/ 1407559 h 1761580"/>
              <a:gd name="connsiteX126" fmla="*/ 6493268 w 6780944"/>
              <a:gd name="connsiteY126" fmla="*/ 1438382 h 1761580"/>
              <a:gd name="connsiteX127" fmla="*/ 6657654 w 6780944"/>
              <a:gd name="connsiteY127" fmla="*/ 1428108 h 1761580"/>
              <a:gd name="connsiteX128" fmla="*/ 6770670 w 6780944"/>
              <a:gd name="connsiteY128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311740 w 6780944"/>
              <a:gd name="connsiteY23" fmla="*/ 143839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318607 w 6780944"/>
              <a:gd name="connsiteY124" fmla="*/ 1397285 h 1761580"/>
              <a:gd name="connsiteX125" fmla="*/ 6349430 w 6780944"/>
              <a:gd name="connsiteY125" fmla="*/ 1407559 h 1761580"/>
              <a:gd name="connsiteX126" fmla="*/ 6493268 w 6780944"/>
              <a:gd name="connsiteY126" fmla="*/ 1438382 h 1761580"/>
              <a:gd name="connsiteX127" fmla="*/ 6657654 w 6780944"/>
              <a:gd name="connsiteY127" fmla="*/ 1428108 h 1761580"/>
              <a:gd name="connsiteX128" fmla="*/ 6770670 w 6780944"/>
              <a:gd name="connsiteY128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11740 w 6780944"/>
              <a:gd name="connsiteY22" fmla="*/ 143839 h 1761580"/>
              <a:gd name="connsiteX23" fmla="*/ 4623371 w 6780944"/>
              <a:gd name="connsiteY23" fmla="*/ 154112 h 1761580"/>
              <a:gd name="connsiteX24" fmla="*/ 4561726 w 6780944"/>
              <a:gd name="connsiteY24" fmla="*/ 133564 h 1761580"/>
              <a:gd name="connsiteX25" fmla="*/ 4489807 w 6780944"/>
              <a:gd name="connsiteY25" fmla="*/ 113015 h 1761580"/>
              <a:gd name="connsiteX26" fmla="*/ 4417888 w 6780944"/>
              <a:gd name="connsiteY26" fmla="*/ 71919 h 1761580"/>
              <a:gd name="connsiteX27" fmla="*/ 4366517 w 6780944"/>
              <a:gd name="connsiteY27" fmla="*/ 51370 h 1761580"/>
              <a:gd name="connsiteX28" fmla="*/ 4335695 w 6780944"/>
              <a:gd name="connsiteY28" fmla="*/ 41096 h 1761580"/>
              <a:gd name="connsiteX29" fmla="*/ 4304872 w 6780944"/>
              <a:gd name="connsiteY29" fmla="*/ 20548 h 1761580"/>
              <a:gd name="connsiteX30" fmla="*/ 4263776 w 6780944"/>
              <a:gd name="connsiteY30" fmla="*/ 10274 h 1761580"/>
              <a:gd name="connsiteX31" fmla="*/ 4232953 w 6780944"/>
              <a:gd name="connsiteY31" fmla="*/ 0 h 1761580"/>
              <a:gd name="connsiteX32" fmla="*/ 4181582 w 6780944"/>
              <a:gd name="connsiteY32" fmla="*/ 10274 h 1761580"/>
              <a:gd name="connsiteX33" fmla="*/ 4078841 w 6780944"/>
              <a:gd name="connsiteY33" fmla="*/ 30822 h 1761580"/>
              <a:gd name="connsiteX34" fmla="*/ 3873358 w 6780944"/>
              <a:gd name="connsiteY34" fmla="*/ 61645 h 1761580"/>
              <a:gd name="connsiteX35" fmla="*/ 3770616 w 6780944"/>
              <a:gd name="connsiteY35" fmla="*/ 92467 h 1761580"/>
              <a:gd name="connsiteX36" fmla="*/ 3739794 w 6780944"/>
              <a:gd name="connsiteY36" fmla="*/ 113015 h 1761580"/>
              <a:gd name="connsiteX37" fmla="*/ 3595955 w 6780944"/>
              <a:gd name="connsiteY37" fmla="*/ 133564 h 1761580"/>
              <a:gd name="connsiteX38" fmla="*/ 3544585 w 6780944"/>
              <a:gd name="connsiteY38" fmla="*/ 143838 h 1761580"/>
              <a:gd name="connsiteX39" fmla="*/ 3482940 w 6780944"/>
              <a:gd name="connsiteY39" fmla="*/ 164386 h 1761580"/>
              <a:gd name="connsiteX40" fmla="*/ 3298005 w 6780944"/>
              <a:gd name="connsiteY40" fmla="*/ 184935 h 1761580"/>
              <a:gd name="connsiteX41" fmla="*/ 2866490 w 6780944"/>
              <a:gd name="connsiteY41" fmla="*/ 164386 h 1761580"/>
              <a:gd name="connsiteX42" fmla="*/ 2794571 w 6780944"/>
              <a:gd name="connsiteY42" fmla="*/ 154112 h 1761580"/>
              <a:gd name="connsiteX43" fmla="*/ 2342508 w 6780944"/>
              <a:gd name="connsiteY43" fmla="*/ 164386 h 1761580"/>
              <a:gd name="connsiteX44" fmla="*/ 2260315 w 6780944"/>
              <a:gd name="connsiteY44" fmla="*/ 174660 h 1761580"/>
              <a:gd name="connsiteX45" fmla="*/ 2024009 w 6780944"/>
              <a:gd name="connsiteY45" fmla="*/ 184935 h 1761580"/>
              <a:gd name="connsiteX46" fmla="*/ 1952090 w 6780944"/>
              <a:gd name="connsiteY46" fmla="*/ 195209 h 1761580"/>
              <a:gd name="connsiteX47" fmla="*/ 1890445 w 6780944"/>
              <a:gd name="connsiteY47" fmla="*/ 205483 h 1761580"/>
              <a:gd name="connsiteX48" fmla="*/ 1787704 w 6780944"/>
              <a:gd name="connsiteY48" fmla="*/ 215757 h 1761580"/>
              <a:gd name="connsiteX49" fmla="*/ 1284270 w 6780944"/>
              <a:gd name="connsiteY49" fmla="*/ 236305 h 1761580"/>
              <a:gd name="connsiteX50" fmla="*/ 565079 w 6780944"/>
              <a:gd name="connsiteY50" fmla="*/ 267128 h 1761580"/>
              <a:gd name="connsiteX51" fmla="*/ 246580 w 6780944"/>
              <a:gd name="connsiteY51" fmla="*/ 359595 h 1761580"/>
              <a:gd name="connsiteX52" fmla="*/ 102742 w 6780944"/>
              <a:gd name="connsiteY52" fmla="*/ 410966 h 1761580"/>
              <a:gd name="connsiteX53" fmla="*/ 0 w 6780944"/>
              <a:gd name="connsiteY53" fmla="*/ 472611 h 1761580"/>
              <a:gd name="connsiteX54" fmla="*/ 20549 w 6780944"/>
              <a:gd name="connsiteY54" fmla="*/ 575352 h 1761580"/>
              <a:gd name="connsiteX55" fmla="*/ 82194 w 6780944"/>
              <a:gd name="connsiteY55" fmla="*/ 698642 h 1761580"/>
              <a:gd name="connsiteX56" fmla="*/ 195209 w 6780944"/>
              <a:gd name="connsiteY56" fmla="*/ 780836 h 1761580"/>
              <a:gd name="connsiteX57" fmla="*/ 339048 w 6780944"/>
              <a:gd name="connsiteY57" fmla="*/ 863029 h 1761580"/>
              <a:gd name="connsiteX58" fmla="*/ 472612 w 6780944"/>
              <a:gd name="connsiteY58" fmla="*/ 914400 h 1761580"/>
              <a:gd name="connsiteX59" fmla="*/ 513708 w 6780944"/>
              <a:gd name="connsiteY59" fmla="*/ 934948 h 1761580"/>
              <a:gd name="connsiteX60" fmla="*/ 708917 w 6780944"/>
              <a:gd name="connsiteY60" fmla="*/ 1119883 h 1761580"/>
              <a:gd name="connsiteX61" fmla="*/ 750014 w 6780944"/>
              <a:gd name="connsiteY61" fmla="*/ 1304818 h 1761580"/>
              <a:gd name="connsiteX62" fmla="*/ 739740 w 6780944"/>
              <a:gd name="connsiteY62" fmla="*/ 1602767 h 1761580"/>
              <a:gd name="connsiteX63" fmla="*/ 904126 w 6780944"/>
              <a:gd name="connsiteY63" fmla="*/ 1756881 h 1761580"/>
              <a:gd name="connsiteX64" fmla="*/ 1027416 w 6780944"/>
              <a:gd name="connsiteY64" fmla="*/ 1705510 h 1761580"/>
              <a:gd name="connsiteX65" fmla="*/ 1212351 w 6780944"/>
              <a:gd name="connsiteY65" fmla="*/ 1541123 h 1761580"/>
              <a:gd name="connsiteX66" fmla="*/ 1551398 w 6780944"/>
              <a:gd name="connsiteY66" fmla="*/ 1448656 h 1761580"/>
              <a:gd name="connsiteX67" fmla="*/ 1880171 w 6780944"/>
              <a:gd name="connsiteY67" fmla="*/ 1417833 h 1761580"/>
              <a:gd name="connsiteX68" fmla="*/ 2815119 w 6780944"/>
              <a:gd name="connsiteY68" fmla="*/ 1438382 h 1761580"/>
              <a:gd name="connsiteX69" fmla="*/ 2969232 w 6780944"/>
              <a:gd name="connsiteY69" fmla="*/ 1469204 h 1761580"/>
              <a:gd name="connsiteX70" fmla="*/ 3113070 w 6780944"/>
              <a:gd name="connsiteY70" fmla="*/ 1458930 h 1761580"/>
              <a:gd name="connsiteX71" fmla="*/ 3215812 w 6780944"/>
              <a:gd name="connsiteY71" fmla="*/ 1428108 h 1761580"/>
              <a:gd name="connsiteX72" fmla="*/ 3339101 w 6780944"/>
              <a:gd name="connsiteY72" fmla="*/ 1356188 h 1761580"/>
              <a:gd name="connsiteX73" fmla="*/ 3411021 w 6780944"/>
              <a:gd name="connsiteY73" fmla="*/ 1315092 h 1761580"/>
              <a:gd name="connsiteX74" fmla="*/ 3441843 w 6780944"/>
              <a:gd name="connsiteY74" fmla="*/ 1284269 h 1761580"/>
              <a:gd name="connsiteX75" fmla="*/ 3482940 w 6780944"/>
              <a:gd name="connsiteY75" fmla="*/ 1253447 h 1761580"/>
              <a:gd name="connsiteX76" fmla="*/ 3544585 w 6780944"/>
              <a:gd name="connsiteY76" fmla="*/ 1232899 h 1761580"/>
              <a:gd name="connsiteX77" fmla="*/ 3647326 w 6780944"/>
              <a:gd name="connsiteY77" fmla="*/ 1202076 h 1761580"/>
              <a:gd name="connsiteX78" fmla="*/ 3708971 w 6780944"/>
              <a:gd name="connsiteY78" fmla="*/ 1181528 h 1761580"/>
              <a:gd name="connsiteX79" fmla="*/ 3801439 w 6780944"/>
              <a:gd name="connsiteY79" fmla="*/ 1160979 h 1761580"/>
              <a:gd name="connsiteX80" fmla="*/ 3832261 w 6780944"/>
              <a:gd name="connsiteY80" fmla="*/ 1150705 h 1761580"/>
              <a:gd name="connsiteX81" fmla="*/ 3965825 w 6780944"/>
              <a:gd name="connsiteY81" fmla="*/ 1130157 h 1761580"/>
              <a:gd name="connsiteX82" fmla="*/ 4017196 w 6780944"/>
              <a:gd name="connsiteY82" fmla="*/ 1119883 h 1761580"/>
              <a:gd name="connsiteX83" fmla="*/ 4048018 w 6780944"/>
              <a:gd name="connsiteY83" fmla="*/ 1099335 h 1761580"/>
              <a:gd name="connsiteX84" fmla="*/ 4068567 w 6780944"/>
              <a:gd name="connsiteY84" fmla="*/ 1037690 h 1761580"/>
              <a:gd name="connsiteX85" fmla="*/ 4058292 w 6780944"/>
              <a:gd name="connsiteY85" fmla="*/ 914400 h 1761580"/>
              <a:gd name="connsiteX86" fmla="*/ 3986373 w 6780944"/>
              <a:gd name="connsiteY86" fmla="*/ 873303 h 1761580"/>
              <a:gd name="connsiteX87" fmla="*/ 3924728 w 6780944"/>
              <a:gd name="connsiteY87" fmla="*/ 852755 h 1761580"/>
              <a:gd name="connsiteX88" fmla="*/ 3893906 w 6780944"/>
              <a:gd name="connsiteY88" fmla="*/ 842481 h 1761580"/>
              <a:gd name="connsiteX89" fmla="*/ 3791164 w 6780944"/>
              <a:gd name="connsiteY89" fmla="*/ 832206 h 1761580"/>
              <a:gd name="connsiteX90" fmla="*/ 3698697 w 6780944"/>
              <a:gd name="connsiteY90" fmla="*/ 780836 h 1761580"/>
              <a:gd name="connsiteX91" fmla="*/ 3637052 w 6780944"/>
              <a:gd name="connsiteY91" fmla="*/ 708917 h 1761580"/>
              <a:gd name="connsiteX92" fmla="*/ 3667874 w 6780944"/>
              <a:gd name="connsiteY92" fmla="*/ 595901 h 1761580"/>
              <a:gd name="connsiteX93" fmla="*/ 3729519 w 6780944"/>
              <a:gd name="connsiteY93" fmla="*/ 575352 h 1761580"/>
              <a:gd name="connsiteX94" fmla="*/ 3863083 w 6780944"/>
              <a:gd name="connsiteY94" fmla="*/ 554804 h 1761580"/>
              <a:gd name="connsiteX95" fmla="*/ 4058292 w 6780944"/>
              <a:gd name="connsiteY95" fmla="*/ 544530 h 1761580"/>
              <a:gd name="connsiteX96" fmla="*/ 4407614 w 6780944"/>
              <a:gd name="connsiteY96" fmla="*/ 554804 h 1761580"/>
              <a:gd name="connsiteX97" fmla="*/ 4582274 w 6780944"/>
              <a:gd name="connsiteY97" fmla="*/ 585627 h 1761580"/>
              <a:gd name="connsiteX98" fmla="*/ 4685016 w 6780944"/>
              <a:gd name="connsiteY98" fmla="*/ 626723 h 1761580"/>
              <a:gd name="connsiteX99" fmla="*/ 4715839 w 6780944"/>
              <a:gd name="connsiteY99" fmla="*/ 636997 h 1761580"/>
              <a:gd name="connsiteX100" fmla="*/ 4808306 w 6780944"/>
              <a:gd name="connsiteY100" fmla="*/ 647272 h 1761580"/>
              <a:gd name="connsiteX101" fmla="*/ 4880225 w 6780944"/>
              <a:gd name="connsiteY101" fmla="*/ 678094 h 1761580"/>
              <a:gd name="connsiteX102" fmla="*/ 4911048 w 6780944"/>
              <a:gd name="connsiteY102" fmla="*/ 698642 h 1761580"/>
              <a:gd name="connsiteX103" fmla="*/ 4972692 w 6780944"/>
              <a:gd name="connsiteY103" fmla="*/ 729465 h 1761580"/>
              <a:gd name="connsiteX104" fmla="*/ 5034337 w 6780944"/>
              <a:gd name="connsiteY104" fmla="*/ 750013 h 1761580"/>
              <a:gd name="connsiteX105" fmla="*/ 5116531 w 6780944"/>
              <a:gd name="connsiteY105" fmla="*/ 791110 h 1761580"/>
              <a:gd name="connsiteX106" fmla="*/ 5219272 w 6780944"/>
              <a:gd name="connsiteY106" fmla="*/ 832206 h 1761580"/>
              <a:gd name="connsiteX107" fmla="*/ 5250095 w 6780944"/>
              <a:gd name="connsiteY107" fmla="*/ 852755 h 1761580"/>
              <a:gd name="connsiteX108" fmla="*/ 5311740 w 6780944"/>
              <a:gd name="connsiteY108" fmla="*/ 873303 h 1761580"/>
              <a:gd name="connsiteX109" fmla="*/ 5393933 w 6780944"/>
              <a:gd name="connsiteY109" fmla="*/ 914400 h 1761580"/>
              <a:gd name="connsiteX110" fmla="*/ 5435030 w 6780944"/>
              <a:gd name="connsiteY110" fmla="*/ 945222 h 1761580"/>
              <a:gd name="connsiteX111" fmla="*/ 5496674 w 6780944"/>
              <a:gd name="connsiteY111" fmla="*/ 986319 h 1761580"/>
              <a:gd name="connsiteX112" fmla="*/ 5568594 w 6780944"/>
              <a:gd name="connsiteY112" fmla="*/ 1037690 h 1761580"/>
              <a:gd name="connsiteX113" fmla="*/ 5589142 w 6780944"/>
              <a:gd name="connsiteY113" fmla="*/ 1068512 h 1761580"/>
              <a:gd name="connsiteX114" fmla="*/ 5619964 w 6780944"/>
              <a:gd name="connsiteY114" fmla="*/ 1078786 h 1761580"/>
              <a:gd name="connsiteX115" fmla="*/ 5661061 w 6780944"/>
              <a:gd name="connsiteY115" fmla="*/ 1109609 h 1761580"/>
              <a:gd name="connsiteX116" fmla="*/ 5712432 w 6780944"/>
              <a:gd name="connsiteY116" fmla="*/ 1140431 h 1761580"/>
              <a:gd name="connsiteX117" fmla="*/ 5743254 w 6780944"/>
              <a:gd name="connsiteY117" fmla="*/ 1171254 h 1761580"/>
              <a:gd name="connsiteX118" fmla="*/ 5876818 w 6780944"/>
              <a:gd name="connsiteY118" fmla="*/ 1222624 h 1761580"/>
              <a:gd name="connsiteX119" fmla="*/ 6000108 w 6780944"/>
              <a:gd name="connsiteY119" fmla="*/ 1284269 h 1761580"/>
              <a:gd name="connsiteX120" fmla="*/ 6061753 w 6780944"/>
              <a:gd name="connsiteY120" fmla="*/ 1304818 h 1761580"/>
              <a:gd name="connsiteX121" fmla="*/ 6133672 w 6780944"/>
              <a:gd name="connsiteY121" fmla="*/ 1335640 h 1761580"/>
              <a:gd name="connsiteX122" fmla="*/ 6185043 w 6780944"/>
              <a:gd name="connsiteY122" fmla="*/ 1356188 h 1761580"/>
              <a:gd name="connsiteX123" fmla="*/ 6318607 w 6780944"/>
              <a:gd name="connsiteY123" fmla="*/ 1397285 h 1761580"/>
              <a:gd name="connsiteX124" fmla="*/ 6349430 w 6780944"/>
              <a:gd name="connsiteY124" fmla="*/ 1407559 h 1761580"/>
              <a:gd name="connsiteX125" fmla="*/ 6493268 w 6780944"/>
              <a:gd name="connsiteY125" fmla="*/ 1438382 h 1761580"/>
              <a:gd name="connsiteX126" fmla="*/ 6657654 w 6780944"/>
              <a:gd name="connsiteY126" fmla="*/ 1428108 h 1761580"/>
              <a:gd name="connsiteX127" fmla="*/ 6770670 w 6780944"/>
              <a:gd name="connsiteY127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73385 w 6780944"/>
              <a:gd name="connsiteY22" fmla="*/ 226031 h 1761580"/>
              <a:gd name="connsiteX23" fmla="*/ 5311740 w 6780944"/>
              <a:gd name="connsiteY23" fmla="*/ 143839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318607 w 6780944"/>
              <a:gd name="connsiteY124" fmla="*/ 1397285 h 1761580"/>
              <a:gd name="connsiteX125" fmla="*/ 6349430 w 6780944"/>
              <a:gd name="connsiteY125" fmla="*/ 1407559 h 1761580"/>
              <a:gd name="connsiteX126" fmla="*/ 6493268 w 6780944"/>
              <a:gd name="connsiteY126" fmla="*/ 1438382 h 1761580"/>
              <a:gd name="connsiteX127" fmla="*/ 6657654 w 6780944"/>
              <a:gd name="connsiteY127" fmla="*/ 1428108 h 1761580"/>
              <a:gd name="connsiteX128" fmla="*/ 6770670 w 6780944"/>
              <a:gd name="connsiteY128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11740 w 6780944"/>
              <a:gd name="connsiteY22" fmla="*/ 143839 h 1761580"/>
              <a:gd name="connsiteX23" fmla="*/ 4623371 w 6780944"/>
              <a:gd name="connsiteY23" fmla="*/ 154112 h 1761580"/>
              <a:gd name="connsiteX24" fmla="*/ 4561726 w 6780944"/>
              <a:gd name="connsiteY24" fmla="*/ 133564 h 1761580"/>
              <a:gd name="connsiteX25" fmla="*/ 4489807 w 6780944"/>
              <a:gd name="connsiteY25" fmla="*/ 113015 h 1761580"/>
              <a:gd name="connsiteX26" fmla="*/ 4417888 w 6780944"/>
              <a:gd name="connsiteY26" fmla="*/ 71919 h 1761580"/>
              <a:gd name="connsiteX27" fmla="*/ 4366517 w 6780944"/>
              <a:gd name="connsiteY27" fmla="*/ 51370 h 1761580"/>
              <a:gd name="connsiteX28" fmla="*/ 4335695 w 6780944"/>
              <a:gd name="connsiteY28" fmla="*/ 41096 h 1761580"/>
              <a:gd name="connsiteX29" fmla="*/ 4304872 w 6780944"/>
              <a:gd name="connsiteY29" fmla="*/ 20548 h 1761580"/>
              <a:gd name="connsiteX30" fmla="*/ 4263776 w 6780944"/>
              <a:gd name="connsiteY30" fmla="*/ 10274 h 1761580"/>
              <a:gd name="connsiteX31" fmla="*/ 4232953 w 6780944"/>
              <a:gd name="connsiteY31" fmla="*/ 0 h 1761580"/>
              <a:gd name="connsiteX32" fmla="*/ 4181582 w 6780944"/>
              <a:gd name="connsiteY32" fmla="*/ 10274 h 1761580"/>
              <a:gd name="connsiteX33" fmla="*/ 4078841 w 6780944"/>
              <a:gd name="connsiteY33" fmla="*/ 30822 h 1761580"/>
              <a:gd name="connsiteX34" fmla="*/ 3873358 w 6780944"/>
              <a:gd name="connsiteY34" fmla="*/ 61645 h 1761580"/>
              <a:gd name="connsiteX35" fmla="*/ 3770616 w 6780944"/>
              <a:gd name="connsiteY35" fmla="*/ 92467 h 1761580"/>
              <a:gd name="connsiteX36" fmla="*/ 3739794 w 6780944"/>
              <a:gd name="connsiteY36" fmla="*/ 113015 h 1761580"/>
              <a:gd name="connsiteX37" fmla="*/ 3595955 w 6780944"/>
              <a:gd name="connsiteY37" fmla="*/ 133564 h 1761580"/>
              <a:gd name="connsiteX38" fmla="*/ 3544585 w 6780944"/>
              <a:gd name="connsiteY38" fmla="*/ 143838 h 1761580"/>
              <a:gd name="connsiteX39" fmla="*/ 3482940 w 6780944"/>
              <a:gd name="connsiteY39" fmla="*/ 164386 h 1761580"/>
              <a:gd name="connsiteX40" fmla="*/ 3298005 w 6780944"/>
              <a:gd name="connsiteY40" fmla="*/ 184935 h 1761580"/>
              <a:gd name="connsiteX41" fmla="*/ 2866490 w 6780944"/>
              <a:gd name="connsiteY41" fmla="*/ 164386 h 1761580"/>
              <a:gd name="connsiteX42" fmla="*/ 2794571 w 6780944"/>
              <a:gd name="connsiteY42" fmla="*/ 154112 h 1761580"/>
              <a:gd name="connsiteX43" fmla="*/ 2342508 w 6780944"/>
              <a:gd name="connsiteY43" fmla="*/ 164386 h 1761580"/>
              <a:gd name="connsiteX44" fmla="*/ 2260315 w 6780944"/>
              <a:gd name="connsiteY44" fmla="*/ 174660 h 1761580"/>
              <a:gd name="connsiteX45" fmla="*/ 2024009 w 6780944"/>
              <a:gd name="connsiteY45" fmla="*/ 184935 h 1761580"/>
              <a:gd name="connsiteX46" fmla="*/ 1952090 w 6780944"/>
              <a:gd name="connsiteY46" fmla="*/ 195209 h 1761580"/>
              <a:gd name="connsiteX47" fmla="*/ 1890445 w 6780944"/>
              <a:gd name="connsiteY47" fmla="*/ 205483 h 1761580"/>
              <a:gd name="connsiteX48" fmla="*/ 1787704 w 6780944"/>
              <a:gd name="connsiteY48" fmla="*/ 215757 h 1761580"/>
              <a:gd name="connsiteX49" fmla="*/ 1284270 w 6780944"/>
              <a:gd name="connsiteY49" fmla="*/ 236305 h 1761580"/>
              <a:gd name="connsiteX50" fmla="*/ 565079 w 6780944"/>
              <a:gd name="connsiteY50" fmla="*/ 267128 h 1761580"/>
              <a:gd name="connsiteX51" fmla="*/ 246580 w 6780944"/>
              <a:gd name="connsiteY51" fmla="*/ 359595 h 1761580"/>
              <a:gd name="connsiteX52" fmla="*/ 102742 w 6780944"/>
              <a:gd name="connsiteY52" fmla="*/ 410966 h 1761580"/>
              <a:gd name="connsiteX53" fmla="*/ 0 w 6780944"/>
              <a:gd name="connsiteY53" fmla="*/ 472611 h 1761580"/>
              <a:gd name="connsiteX54" fmla="*/ 20549 w 6780944"/>
              <a:gd name="connsiteY54" fmla="*/ 575352 h 1761580"/>
              <a:gd name="connsiteX55" fmla="*/ 82194 w 6780944"/>
              <a:gd name="connsiteY55" fmla="*/ 698642 h 1761580"/>
              <a:gd name="connsiteX56" fmla="*/ 195209 w 6780944"/>
              <a:gd name="connsiteY56" fmla="*/ 780836 h 1761580"/>
              <a:gd name="connsiteX57" fmla="*/ 339048 w 6780944"/>
              <a:gd name="connsiteY57" fmla="*/ 863029 h 1761580"/>
              <a:gd name="connsiteX58" fmla="*/ 472612 w 6780944"/>
              <a:gd name="connsiteY58" fmla="*/ 914400 h 1761580"/>
              <a:gd name="connsiteX59" fmla="*/ 513708 w 6780944"/>
              <a:gd name="connsiteY59" fmla="*/ 934948 h 1761580"/>
              <a:gd name="connsiteX60" fmla="*/ 708917 w 6780944"/>
              <a:gd name="connsiteY60" fmla="*/ 1119883 h 1761580"/>
              <a:gd name="connsiteX61" fmla="*/ 750014 w 6780944"/>
              <a:gd name="connsiteY61" fmla="*/ 1304818 h 1761580"/>
              <a:gd name="connsiteX62" fmla="*/ 739740 w 6780944"/>
              <a:gd name="connsiteY62" fmla="*/ 1602767 h 1761580"/>
              <a:gd name="connsiteX63" fmla="*/ 904126 w 6780944"/>
              <a:gd name="connsiteY63" fmla="*/ 1756881 h 1761580"/>
              <a:gd name="connsiteX64" fmla="*/ 1027416 w 6780944"/>
              <a:gd name="connsiteY64" fmla="*/ 1705510 h 1761580"/>
              <a:gd name="connsiteX65" fmla="*/ 1212351 w 6780944"/>
              <a:gd name="connsiteY65" fmla="*/ 1541123 h 1761580"/>
              <a:gd name="connsiteX66" fmla="*/ 1551398 w 6780944"/>
              <a:gd name="connsiteY66" fmla="*/ 1448656 h 1761580"/>
              <a:gd name="connsiteX67" fmla="*/ 1880171 w 6780944"/>
              <a:gd name="connsiteY67" fmla="*/ 1417833 h 1761580"/>
              <a:gd name="connsiteX68" fmla="*/ 2815119 w 6780944"/>
              <a:gd name="connsiteY68" fmla="*/ 1438382 h 1761580"/>
              <a:gd name="connsiteX69" fmla="*/ 2969232 w 6780944"/>
              <a:gd name="connsiteY69" fmla="*/ 1469204 h 1761580"/>
              <a:gd name="connsiteX70" fmla="*/ 3113070 w 6780944"/>
              <a:gd name="connsiteY70" fmla="*/ 1458930 h 1761580"/>
              <a:gd name="connsiteX71" fmla="*/ 3215812 w 6780944"/>
              <a:gd name="connsiteY71" fmla="*/ 1428108 h 1761580"/>
              <a:gd name="connsiteX72" fmla="*/ 3339101 w 6780944"/>
              <a:gd name="connsiteY72" fmla="*/ 1356188 h 1761580"/>
              <a:gd name="connsiteX73" fmla="*/ 3411021 w 6780944"/>
              <a:gd name="connsiteY73" fmla="*/ 1315092 h 1761580"/>
              <a:gd name="connsiteX74" fmla="*/ 3441843 w 6780944"/>
              <a:gd name="connsiteY74" fmla="*/ 1284269 h 1761580"/>
              <a:gd name="connsiteX75" fmla="*/ 3482940 w 6780944"/>
              <a:gd name="connsiteY75" fmla="*/ 1253447 h 1761580"/>
              <a:gd name="connsiteX76" fmla="*/ 3544585 w 6780944"/>
              <a:gd name="connsiteY76" fmla="*/ 1232899 h 1761580"/>
              <a:gd name="connsiteX77" fmla="*/ 3647326 w 6780944"/>
              <a:gd name="connsiteY77" fmla="*/ 1202076 h 1761580"/>
              <a:gd name="connsiteX78" fmla="*/ 3708971 w 6780944"/>
              <a:gd name="connsiteY78" fmla="*/ 1181528 h 1761580"/>
              <a:gd name="connsiteX79" fmla="*/ 3801439 w 6780944"/>
              <a:gd name="connsiteY79" fmla="*/ 1160979 h 1761580"/>
              <a:gd name="connsiteX80" fmla="*/ 3832261 w 6780944"/>
              <a:gd name="connsiteY80" fmla="*/ 1150705 h 1761580"/>
              <a:gd name="connsiteX81" fmla="*/ 3965825 w 6780944"/>
              <a:gd name="connsiteY81" fmla="*/ 1130157 h 1761580"/>
              <a:gd name="connsiteX82" fmla="*/ 4017196 w 6780944"/>
              <a:gd name="connsiteY82" fmla="*/ 1119883 h 1761580"/>
              <a:gd name="connsiteX83" fmla="*/ 4048018 w 6780944"/>
              <a:gd name="connsiteY83" fmla="*/ 1099335 h 1761580"/>
              <a:gd name="connsiteX84" fmla="*/ 4068567 w 6780944"/>
              <a:gd name="connsiteY84" fmla="*/ 1037690 h 1761580"/>
              <a:gd name="connsiteX85" fmla="*/ 4058292 w 6780944"/>
              <a:gd name="connsiteY85" fmla="*/ 914400 h 1761580"/>
              <a:gd name="connsiteX86" fmla="*/ 3986373 w 6780944"/>
              <a:gd name="connsiteY86" fmla="*/ 873303 h 1761580"/>
              <a:gd name="connsiteX87" fmla="*/ 3924728 w 6780944"/>
              <a:gd name="connsiteY87" fmla="*/ 852755 h 1761580"/>
              <a:gd name="connsiteX88" fmla="*/ 3893906 w 6780944"/>
              <a:gd name="connsiteY88" fmla="*/ 842481 h 1761580"/>
              <a:gd name="connsiteX89" fmla="*/ 3791164 w 6780944"/>
              <a:gd name="connsiteY89" fmla="*/ 832206 h 1761580"/>
              <a:gd name="connsiteX90" fmla="*/ 3698697 w 6780944"/>
              <a:gd name="connsiteY90" fmla="*/ 780836 h 1761580"/>
              <a:gd name="connsiteX91" fmla="*/ 3637052 w 6780944"/>
              <a:gd name="connsiteY91" fmla="*/ 708917 h 1761580"/>
              <a:gd name="connsiteX92" fmla="*/ 3667874 w 6780944"/>
              <a:gd name="connsiteY92" fmla="*/ 595901 h 1761580"/>
              <a:gd name="connsiteX93" fmla="*/ 3729519 w 6780944"/>
              <a:gd name="connsiteY93" fmla="*/ 575352 h 1761580"/>
              <a:gd name="connsiteX94" fmla="*/ 3863083 w 6780944"/>
              <a:gd name="connsiteY94" fmla="*/ 554804 h 1761580"/>
              <a:gd name="connsiteX95" fmla="*/ 4058292 w 6780944"/>
              <a:gd name="connsiteY95" fmla="*/ 544530 h 1761580"/>
              <a:gd name="connsiteX96" fmla="*/ 4407614 w 6780944"/>
              <a:gd name="connsiteY96" fmla="*/ 554804 h 1761580"/>
              <a:gd name="connsiteX97" fmla="*/ 4582274 w 6780944"/>
              <a:gd name="connsiteY97" fmla="*/ 585627 h 1761580"/>
              <a:gd name="connsiteX98" fmla="*/ 4685016 w 6780944"/>
              <a:gd name="connsiteY98" fmla="*/ 626723 h 1761580"/>
              <a:gd name="connsiteX99" fmla="*/ 4715839 w 6780944"/>
              <a:gd name="connsiteY99" fmla="*/ 636997 h 1761580"/>
              <a:gd name="connsiteX100" fmla="*/ 4808306 w 6780944"/>
              <a:gd name="connsiteY100" fmla="*/ 647272 h 1761580"/>
              <a:gd name="connsiteX101" fmla="*/ 4880225 w 6780944"/>
              <a:gd name="connsiteY101" fmla="*/ 678094 h 1761580"/>
              <a:gd name="connsiteX102" fmla="*/ 4911048 w 6780944"/>
              <a:gd name="connsiteY102" fmla="*/ 698642 h 1761580"/>
              <a:gd name="connsiteX103" fmla="*/ 4972692 w 6780944"/>
              <a:gd name="connsiteY103" fmla="*/ 729465 h 1761580"/>
              <a:gd name="connsiteX104" fmla="*/ 5034337 w 6780944"/>
              <a:gd name="connsiteY104" fmla="*/ 750013 h 1761580"/>
              <a:gd name="connsiteX105" fmla="*/ 5116531 w 6780944"/>
              <a:gd name="connsiteY105" fmla="*/ 791110 h 1761580"/>
              <a:gd name="connsiteX106" fmla="*/ 5219272 w 6780944"/>
              <a:gd name="connsiteY106" fmla="*/ 832206 h 1761580"/>
              <a:gd name="connsiteX107" fmla="*/ 5250095 w 6780944"/>
              <a:gd name="connsiteY107" fmla="*/ 852755 h 1761580"/>
              <a:gd name="connsiteX108" fmla="*/ 5311740 w 6780944"/>
              <a:gd name="connsiteY108" fmla="*/ 873303 h 1761580"/>
              <a:gd name="connsiteX109" fmla="*/ 5393933 w 6780944"/>
              <a:gd name="connsiteY109" fmla="*/ 914400 h 1761580"/>
              <a:gd name="connsiteX110" fmla="*/ 5435030 w 6780944"/>
              <a:gd name="connsiteY110" fmla="*/ 945222 h 1761580"/>
              <a:gd name="connsiteX111" fmla="*/ 5496674 w 6780944"/>
              <a:gd name="connsiteY111" fmla="*/ 986319 h 1761580"/>
              <a:gd name="connsiteX112" fmla="*/ 5568594 w 6780944"/>
              <a:gd name="connsiteY112" fmla="*/ 1037690 h 1761580"/>
              <a:gd name="connsiteX113" fmla="*/ 5589142 w 6780944"/>
              <a:gd name="connsiteY113" fmla="*/ 1068512 h 1761580"/>
              <a:gd name="connsiteX114" fmla="*/ 5619964 w 6780944"/>
              <a:gd name="connsiteY114" fmla="*/ 1078786 h 1761580"/>
              <a:gd name="connsiteX115" fmla="*/ 5661061 w 6780944"/>
              <a:gd name="connsiteY115" fmla="*/ 1109609 h 1761580"/>
              <a:gd name="connsiteX116" fmla="*/ 5712432 w 6780944"/>
              <a:gd name="connsiteY116" fmla="*/ 1140431 h 1761580"/>
              <a:gd name="connsiteX117" fmla="*/ 5743254 w 6780944"/>
              <a:gd name="connsiteY117" fmla="*/ 1171254 h 1761580"/>
              <a:gd name="connsiteX118" fmla="*/ 5876818 w 6780944"/>
              <a:gd name="connsiteY118" fmla="*/ 1222624 h 1761580"/>
              <a:gd name="connsiteX119" fmla="*/ 6000108 w 6780944"/>
              <a:gd name="connsiteY119" fmla="*/ 1284269 h 1761580"/>
              <a:gd name="connsiteX120" fmla="*/ 6061753 w 6780944"/>
              <a:gd name="connsiteY120" fmla="*/ 1304818 h 1761580"/>
              <a:gd name="connsiteX121" fmla="*/ 6133672 w 6780944"/>
              <a:gd name="connsiteY121" fmla="*/ 1335640 h 1761580"/>
              <a:gd name="connsiteX122" fmla="*/ 6185043 w 6780944"/>
              <a:gd name="connsiteY122" fmla="*/ 1356188 h 1761580"/>
              <a:gd name="connsiteX123" fmla="*/ 6318607 w 6780944"/>
              <a:gd name="connsiteY123" fmla="*/ 1397285 h 1761580"/>
              <a:gd name="connsiteX124" fmla="*/ 6349430 w 6780944"/>
              <a:gd name="connsiteY124" fmla="*/ 1407559 h 1761580"/>
              <a:gd name="connsiteX125" fmla="*/ 6493268 w 6780944"/>
              <a:gd name="connsiteY125" fmla="*/ 1438382 h 1761580"/>
              <a:gd name="connsiteX126" fmla="*/ 6657654 w 6780944"/>
              <a:gd name="connsiteY126" fmla="*/ 1428108 h 1761580"/>
              <a:gd name="connsiteX127" fmla="*/ 6770670 w 6780944"/>
              <a:gd name="connsiteY127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11740 w 6780944"/>
              <a:gd name="connsiteY21" fmla="*/ 143839 h 1761580"/>
              <a:gd name="connsiteX22" fmla="*/ 4623371 w 6780944"/>
              <a:gd name="connsiteY22" fmla="*/ 154112 h 1761580"/>
              <a:gd name="connsiteX23" fmla="*/ 4561726 w 6780944"/>
              <a:gd name="connsiteY23" fmla="*/ 133564 h 1761580"/>
              <a:gd name="connsiteX24" fmla="*/ 4489807 w 6780944"/>
              <a:gd name="connsiteY24" fmla="*/ 113015 h 1761580"/>
              <a:gd name="connsiteX25" fmla="*/ 4417888 w 6780944"/>
              <a:gd name="connsiteY25" fmla="*/ 71919 h 1761580"/>
              <a:gd name="connsiteX26" fmla="*/ 4366517 w 6780944"/>
              <a:gd name="connsiteY26" fmla="*/ 51370 h 1761580"/>
              <a:gd name="connsiteX27" fmla="*/ 4335695 w 6780944"/>
              <a:gd name="connsiteY27" fmla="*/ 41096 h 1761580"/>
              <a:gd name="connsiteX28" fmla="*/ 4304872 w 6780944"/>
              <a:gd name="connsiteY28" fmla="*/ 20548 h 1761580"/>
              <a:gd name="connsiteX29" fmla="*/ 4263776 w 6780944"/>
              <a:gd name="connsiteY29" fmla="*/ 10274 h 1761580"/>
              <a:gd name="connsiteX30" fmla="*/ 4232953 w 6780944"/>
              <a:gd name="connsiteY30" fmla="*/ 0 h 1761580"/>
              <a:gd name="connsiteX31" fmla="*/ 4181582 w 6780944"/>
              <a:gd name="connsiteY31" fmla="*/ 10274 h 1761580"/>
              <a:gd name="connsiteX32" fmla="*/ 4078841 w 6780944"/>
              <a:gd name="connsiteY32" fmla="*/ 30822 h 1761580"/>
              <a:gd name="connsiteX33" fmla="*/ 3873358 w 6780944"/>
              <a:gd name="connsiteY33" fmla="*/ 61645 h 1761580"/>
              <a:gd name="connsiteX34" fmla="*/ 3770616 w 6780944"/>
              <a:gd name="connsiteY34" fmla="*/ 92467 h 1761580"/>
              <a:gd name="connsiteX35" fmla="*/ 3739794 w 6780944"/>
              <a:gd name="connsiteY35" fmla="*/ 113015 h 1761580"/>
              <a:gd name="connsiteX36" fmla="*/ 3595955 w 6780944"/>
              <a:gd name="connsiteY36" fmla="*/ 133564 h 1761580"/>
              <a:gd name="connsiteX37" fmla="*/ 3544585 w 6780944"/>
              <a:gd name="connsiteY37" fmla="*/ 143838 h 1761580"/>
              <a:gd name="connsiteX38" fmla="*/ 3482940 w 6780944"/>
              <a:gd name="connsiteY38" fmla="*/ 164386 h 1761580"/>
              <a:gd name="connsiteX39" fmla="*/ 3298005 w 6780944"/>
              <a:gd name="connsiteY39" fmla="*/ 184935 h 1761580"/>
              <a:gd name="connsiteX40" fmla="*/ 2866490 w 6780944"/>
              <a:gd name="connsiteY40" fmla="*/ 164386 h 1761580"/>
              <a:gd name="connsiteX41" fmla="*/ 2794571 w 6780944"/>
              <a:gd name="connsiteY41" fmla="*/ 154112 h 1761580"/>
              <a:gd name="connsiteX42" fmla="*/ 2342508 w 6780944"/>
              <a:gd name="connsiteY42" fmla="*/ 164386 h 1761580"/>
              <a:gd name="connsiteX43" fmla="*/ 2260315 w 6780944"/>
              <a:gd name="connsiteY43" fmla="*/ 174660 h 1761580"/>
              <a:gd name="connsiteX44" fmla="*/ 2024009 w 6780944"/>
              <a:gd name="connsiteY44" fmla="*/ 184935 h 1761580"/>
              <a:gd name="connsiteX45" fmla="*/ 1952090 w 6780944"/>
              <a:gd name="connsiteY45" fmla="*/ 195209 h 1761580"/>
              <a:gd name="connsiteX46" fmla="*/ 1890445 w 6780944"/>
              <a:gd name="connsiteY46" fmla="*/ 205483 h 1761580"/>
              <a:gd name="connsiteX47" fmla="*/ 1787704 w 6780944"/>
              <a:gd name="connsiteY47" fmla="*/ 215757 h 1761580"/>
              <a:gd name="connsiteX48" fmla="*/ 1284270 w 6780944"/>
              <a:gd name="connsiteY48" fmla="*/ 236305 h 1761580"/>
              <a:gd name="connsiteX49" fmla="*/ 565079 w 6780944"/>
              <a:gd name="connsiteY49" fmla="*/ 267128 h 1761580"/>
              <a:gd name="connsiteX50" fmla="*/ 246580 w 6780944"/>
              <a:gd name="connsiteY50" fmla="*/ 359595 h 1761580"/>
              <a:gd name="connsiteX51" fmla="*/ 102742 w 6780944"/>
              <a:gd name="connsiteY51" fmla="*/ 410966 h 1761580"/>
              <a:gd name="connsiteX52" fmla="*/ 0 w 6780944"/>
              <a:gd name="connsiteY52" fmla="*/ 472611 h 1761580"/>
              <a:gd name="connsiteX53" fmla="*/ 20549 w 6780944"/>
              <a:gd name="connsiteY53" fmla="*/ 575352 h 1761580"/>
              <a:gd name="connsiteX54" fmla="*/ 82194 w 6780944"/>
              <a:gd name="connsiteY54" fmla="*/ 698642 h 1761580"/>
              <a:gd name="connsiteX55" fmla="*/ 195209 w 6780944"/>
              <a:gd name="connsiteY55" fmla="*/ 780836 h 1761580"/>
              <a:gd name="connsiteX56" fmla="*/ 339048 w 6780944"/>
              <a:gd name="connsiteY56" fmla="*/ 863029 h 1761580"/>
              <a:gd name="connsiteX57" fmla="*/ 472612 w 6780944"/>
              <a:gd name="connsiteY57" fmla="*/ 914400 h 1761580"/>
              <a:gd name="connsiteX58" fmla="*/ 513708 w 6780944"/>
              <a:gd name="connsiteY58" fmla="*/ 934948 h 1761580"/>
              <a:gd name="connsiteX59" fmla="*/ 708917 w 6780944"/>
              <a:gd name="connsiteY59" fmla="*/ 1119883 h 1761580"/>
              <a:gd name="connsiteX60" fmla="*/ 750014 w 6780944"/>
              <a:gd name="connsiteY60" fmla="*/ 1304818 h 1761580"/>
              <a:gd name="connsiteX61" fmla="*/ 739740 w 6780944"/>
              <a:gd name="connsiteY61" fmla="*/ 1602767 h 1761580"/>
              <a:gd name="connsiteX62" fmla="*/ 904126 w 6780944"/>
              <a:gd name="connsiteY62" fmla="*/ 1756881 h 1761580"/>
              <a:gd name="connsiteX63" fmla="*/ 1027416 w 6780944"/>
              <a:gd name="connsiteY63" fmla="*/ 1705510 h 1761580"/>
              <a:gd name="connsiteX64" fmla="*/ 1212351 w 6780944"/>
              <a:gd name="connsiteY64" fmla="*/ 1541123 h 1761580"/>
              <a:gd name="connsiteX65" fmla="*/ 1551398 w 6780944"/>
              <a:gd name="connsiteY65" fmla="*/ 1448656 h 1761580"/>
              <a:gd name="connsiteX66" fmla="*/ 1880171 w 6780944"/>
              <a:gd name="connsiteY66" fmla="*/ 1417833 h 1761580"/>
              <a:gd name="connsiteX67" fmla="*/ 2815119 w 6780944"/>
              <a:gd name="connsiteY67" fmla="*/ 1438382 h 1761580"/>
              <a:gd name="connsiteX68" fmla="*/ 2969232 w 6780944"/>
              <a:gd name="connsiteY68" fmla="*/ 1469204 h 1761580"/>
              <a:gd name="connsiteX69" fmla="*/ 3113070 w 6780944"/>
              <a:gd name="connsiteY69" fmla="*/ 1458930 h 1761580"/>
              <a:gd name="connsiteX70" fmla="*/ 3215812 w 6780944"/>
              <a:gd name="connsiteY70" fmla="*/ 1428108 h 1761580"/>
              <a:gd name="connsiteX71" fmla="*/ 3339101 w 6780944"/>
              <a:gd name="connsiteY71" fmla="*/ 1356188 h 1761580"/>
              <a:gd name="connsiteX72" fmla="*/ 3411021 w 6780944"/>
              <a:gd name="connsiteY72" fmla="*/ 1315092 h 1761580"/>
              <a:gd name="connsiteX73" fmla="*/ 3441843 w 6780944"/>
              <a:gd name="connsiteY73" fmla="*/ 1284269 h 1761580"/>
              <a:gd name="connsiteX74" fmla="*/ 3482940 w 6780944"/>
              <a:gd name="connsiteY74" fmla="*/ 1253447 h 1761580"/>
              <a:gd name="connsiteX75" fmla="*/ 3544585 w 6780944"/>
              <a:gd name="connsiteY75" fmla="*/ 1232899 h 1761580"/>
              <a:gd name="connsiteX76" fmla="*/ 3647326 w 6780944"/>
              <a:gd name="connsiteY76" fmla="*/ 1202076 h 1761580"/>
              <a:gd name="connsiteX77" fmla="*/ 3708971 w 6780944"/>
              <a:gd name="connsiteY77" fmla="*/ 1181528 h 1761580"/>
              <a:gd name="connsiteX78" fmla="*/ 3801439 w 6780944"/>
              <a:gd name="connsiteY78" fmla="*/ 1160979 h 1761580"/>
              <a:gd name="connsiteX79" fmla="*/ 3832261 w 6780944"/>
              <a:gd name="connsiteY79" fmla="*/ 1150705 h 1761580"/>
              <a:gd name="connsiteX80" fmla="*/ 3965825 w 6780944"/>
              <a:gd name="connsiteY80" fmla="*/ 1130157 h 1761580"/>
              <a:gd name="connsiteX81" fmla="*/ 4017196 w 6780944"/>
              <a:gd name="connsiteY81" fmla="*/ 1119883 h 1761580"/>
              <a:gd name="connsiteX82" fmla="*/ 4048018 w 6780944"/>
              <a:gd name="connsiteY82" fmla="*/ 1099335 h 1761580"/>
              <a:gd name="connsiteX83" fmla="*/ 4068567 w 6780944"/>
              <a:gd name="connsiteY83" fmla="*/ 1037690 h 1761580"/>
              <a:gd name="connsiteX84" fmla="*/ 4058292 w 6780944"/>
              <a:gd name="connsiteY84" fmla="*/ 914400 h 1761580"/>
              <a:gd name="connsiteX85" fmla="*/ 3986373 w 6780944"/>
              <a:gd name="connsiteY85" fmla="*/ 873303 h 1761580"/>
              <a:gd name="connsiteX86" fmla="*/ 3924728 w 6780944"/>
              <a:gd name="connsiteY86" fmla="*/ 852755 h 1761580"/>
              <a:gd name="connsiteX87" fmla="*/ 3893906 w 6780944"/>
              <a:gd name="connsiteY87" fmla="*/ 842481 h 1761580"/>
              <a:gd name="connsiteX88" fmla="*/ 3791164 w 6780944"/>
              <a:gd name="connsiteY88" fmla="*/ 832206 h 1761580"/>
              <a:gd name="connsiteX89" fmla="*/ 3698697 w 6780944"/>
              <a:gd name="connsiteY89" fmla="*/ 780836 h 1761580"/>
              <a:gd name="connsiteX90" fmla="*/ 3637052 w 6780944"/>
              <a:gd name="connsiteY90" fmla="*/ 708917 h 1761580"/>
              <a:gd name="connsiteX91" fmla="*/ 3667874 w 6780944"/>
              <a:gd name="connsiteY91" fmla="*/ 595901 h 1761580"/>
              <a:gd name="connsiteX92" fmla="*/ 3729519 w 6780944"/>
              <a:gd name="connsiteY92" fmla="*/ 575352 h 1761580"/>
              <a:gd name="connsiteX93" fmla="*/ 3863083 w 6780944"/>
              <a:gd name="connsiteY93" fmla="*/ 554804 h 1761580"/>
              <a:gd name="connsiteX94" fmla="*/ 4058292 w 6780944"/>
              <a:gd name="connsiteY94" fmla="*/ 544530 h 1761580"/>
              <a:gd name="connsiteX95" fmla="*/ 4407614 w 6780944"/>
              <a:gd name="connsiteY95" fmla="*/ 554804 h 1761580"/>
              <a:gd name="connsiteX96" fmla="*/ 4582274 w 6780944"/>
              <a:gd name="connsiteY96" fmla="*/ 585627 h 1761580"/>
              <a:gd name="connsiteX97" fmla="*/ 4685016 w 6780944"/>
              <a:gd name="connsiteY97" fmla="*/ 626723 h 1761580"/>
              <a:gd name="connsiteX98" fmla="*/ 4715839 w 6780944"/>
              <a:gd name="connsiteY98" fmla="*/ 636997 h 1761580"/>
              <a:gd name="connsiteX99" fmla="*/ 4808306 w 6780944"/>
              <a:gd name="connsiteY99" fmla="*/ 647272 h 1761580"/>
              <a:gd name="connsiteX100" fmla="*/ 4880225 w 6780944"/>
              <a:gd name="connsiteY100" fmla="*/ 678094 h 1761580"/>
              <a:gd name="connsiteX101" fmla="*/ 4911048 w 6780944"/>
              <a:gd name="connsiteY101" fmla="*/ 698642 h 1761580"/>
              <a:gd name="connsiteX102" fmla="*/ 4972692 w 6780944"/>
              <a:gd name="connsiteY102" fmla="*/ 729465 h 1761580"/>
              <a:gd name="connsiteX103" fmla="*/ 5034337 w 6780944"/>
              <a:gd name="connsiteY103" fmla="*/ 750013 h 1761580"/>
              <a:gd name="connsiteX104" fmla="*/ 5116531 w 6780944"/>
              <a:gd name="connsiteY104" fmla="*/ 791110 h 1761580"/>
              <a:gd name="connsiteX105" fmla="*/ 5219272 w 6780944"/>
              <a:gd name="connsiteY105" fmla="*/ 832206 h 1761580"/>
              <a:gd name="connsiteX106" fmla="*/ 5250095 w 6780944"/>
              <a:gd name="connsiteY106" fmla="*/ 852755 h 1761580"/>
              <a:gd name="connsiteX107" fmla="*/ 5311740 w 6780944"/>
              <a:gd name="connsiteY107" fmla="*/ 873303 h 1761580"/>
              <a:gd name="connsiteX108" fmla="*/ 5393933 w 6780944"/>
              <a:gd name="connsiteY108" fmla="*/ 914400 h 1761580"/>
              <a:gd name="connsiteX109" fmla="*/ 5435030 w 6780944"/>
              <a:gd name="connsiteY109" fmla="*/ 945222 h 1761580"/>
              <a:gd name="connsiteX110" fmla="*/ 5496674 w 6780944"/>
              <a:gd name="connsiteY110" fmla="*/ 986319 h 1761580"/>
              <a:gd name="connsiteX111" fmla="*/ 5568594 w 6780944"/>
              <a:gd name="connsiteY111" fmla="*/ 1037690 h 1761580"/>
              <a:gd name="connsiteX112" fmla="*/ 5589142 w 6780944"/>
              <a:gd name="connsiteY112" fmla="*/ 1068512 h 1761580"/>
              <a:gd name="connsiteX113" fmla="*/ 5619964 w 6780944"/>
              <a:gd name="connsiteY113" fmla="*/ 1078786 h 1761580"/>
              <a:gd name="connsiteX114" fmla="*/ 5661061 w 6780944"/>
              <a:gd name="connsiteY114" fmla="*/ 1109609 h 1761580"/>
              <a:gd name="connsiteX115" fmla="*/ 5712432 w 6780944"/>
              <a:gd name="connsiteY115" fmla="*/ 1140431 h 1761580"/>
              <a:gd name="connsiteX116" fmla="*/ 5743254 w 6780944"/>
              <a:gd name="connsiteY116" fmla="*/ 1171254 h 1761580"/>
              <a:gd name="connsiteX117" fmla="*/ 5876818 w 6780944"/>
              <a:gd name="connsiteY117" fmla="*/ 1222624 h 1761580"/>
              <a:gd name="connsiteX118" fmla="*/ 6000108 w 6780944"/>
              <a:gd name="connsiteY118" fmla="*/ 1284269 h 1761580"/>
              <a:gd name="connsiteX119" fmla="*/ 6061753 w 6780944"/>
              <a:gd name="connsiteY119" fmla="*/ 1304818 h 1761580"/>
              <a:gd name="connsiteX120" fmla="*/ 6133672 w 6780944"/>
              <a:gd name="connsiteY120" fmla="*/ 1335640 h 1761580"/>
              <a:gd name="connsiteX121" fmla="*/ 6185043 w 6780944"/>
              <a:gd name="connsiteY121" fmla="*/ 1356188 h 1761580"/>
              <a:gd name="connsiteX122" fmla="*/ 6318607 w 6780944"/>
              <a:gd name="connsiteY122" fmla="*/ 1397285 h 1761580"/>
              <a:gd name="connsiteX123" fmla="*/ 6349430 w 6780944"/>
              <a:gd name="connsiteY123" fmla="*/ 1407559 h 1761580"/>
              <a:gd name="connsiteX124" fmla="*/ 6493268 w 6780944"/>
              <a:gd name="connsiteY124" fmla="*/ 1438382 h 1761580"/>
              <a:gd name="connsiteX125" fmla="*/ 6657654 w 6780944"/>
              <a:gd name="connsiteY125" fmla="*/ 1428108 h 1761580"/>
              <a:gd name="connsiteX126" fmla="*/ 6770670 w 6780944"/>
              <a:gd name="connsiteY126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311740 w 6780944"/>
              <a:gd name="connsiteY20" fmla="*/ 143839 h 1761580"/>
              <a:gd name="connsiteX21" fmla="*/ 4623371 w 6780944"/>
              <a:gd name="connsiteY21" fmla="*/ 154112 h 1761580"/>
              <a:gd name="connsiteX22" fmla="*/ 4561726 w 6780944"/>
              <a:gd name="connsiteY22" fmla="*/ 133564 h 1761580"/>
              <a:gd name="connsiteX23" fmla="*/ 4489807 w 6780944"/>
              <a:gd name="connsiteY23" fmla="*/ 113015 h 1761580"/>
              <a:gd name="connsiteX24" fmla="*/ 4417888 w 6780944"/>
              <a:gd name="connsiteY24" fmla="*/ 71919 h 1761580"/>
              <a:gd name="connsiteX25" fmla="*/ 4366517 w 6780944"/>
              <a:gd name="connsiteY25" fmla="*/ 51370 h 1761580"/>
              <a:gd name="connsiteX26" fmla="*/ 4335695 w 6780944"/>
              <a:gd name="connsiteY26" fmla="*/ 41096 h 1761580"/>
              <a:gd name="connsiteX27" fmla="*/ 4304872 w 6780944"/>
              <a:gd name="connsiteY27" fmla="*/ 20548 h 1761580"/>
              <a:gd name="connsiteX28" fmla="*/ 4263776 w 6780944"/>
              <a:gd name="connsiteY28" fmla="*/ 10274 h 1761580"/>
              <a:gd name="connsiteX29" fmla="*/ 4232953 w 6780944"/>
              <a:gd name="connsiteY29" fmla="*/ 0 h 1761580"/>
              <a:gd name="connsiteX30" fmla="*/ 4181582 w 6780944"/>
              <a:gd name="connsiteY30" fmla="*/ 10274 h 1761580"/>
              <a:gd name="connsiteX31" fmla="*/ 4078841 w 6780944"/>
              <a:gd name="connsiteY31" fmla="*/ 30822 h 1761580"/>
              <a:gd name="connsiteX32" fmla="*/ 3873358 w 6780944"/>
              <a:gd name="connsiteY32" fmla="*/ 61645 h 1761580"/>
              <a:gd name="connsiteX33" fmla="*/ 3770616 w 6780944"/>
              <a:gd name="connsiteY33" fmla="*/ 92467 h 1761580"/>
              <a:gd name="connsiteX34" fmla="*/ 3739794 w 6780944"/>
              <a:gd name="connsiteY34" fmla="*/ 113015 h 1761580"/>
              <a:gd name="connsiteX35" fmla="*/ 3595955 w 6780944"/>
              <a:gd name="connsiteY35" fmla="*/ 133564 h 1761580"/>
              <a:gd name="connsiteX36" fmla="*/ 3544585 w 6780944"/>
              <a:gd name="connsiteY36" fmla="*/ 143838 h 1761580"/>
              <a:gd name="connsiteX37" fmla="*/ 3482940 w 6780944"/>
              <a:gd name="connsiteY37" fmla="*/ 164386 h 1761580"/>
              <a:gd name="connsiteX38" fmla="*/ 3298005 w 6780944"/>
              <a:gd name="connsiteY38" fmla="*/ 184935 h 1761580"/>
              <a:gd name="connsiteX39" fmla="*/ 2866490 w 6780944"/>
              <a:gd name="connsiteY39" fmla="*/ 164386 h 1761580"/>
              <a:gd name="connsiteX40" fmla="*/ 2794571 w 6780944"/>
              <a:gd name="connsiteY40" fmla="*/ 154112 h 1761580"/>
              <a:gd name="connsiteX41" fmla="*/ 2342508 w 6780944"/>
              <a:gd name="connsiteY41" fmla="*/ 164386 h 1761580"/>
              <a:gd name="connsiteX42" fmla="*/ 2260315 w 6780944"/>
              <a:gd name="connsiteY42" fmla="*/ 174660 h 1761580"/>
              <a:gd name="connsiteX43" fmla="*/ 2024009 w 6780944"/>
              <a:gd name="connsiteY43" fmla="*/ 184935 h 1761580"/>
              <a:gd name="connsiteX44" fmla="*/ 1952090 w 6780944"/>
              <a:gd name="connsiteY44" fmla="*/ 195209 h 1761580"/>
              <a:gd name="connsiteX45" fmla="*/ 1890445 w 6780944"/>
              <a:gd name="connsiteY45" fmla="*/ 205483 h 1761580"/>
              <a:gd name="connsiteX46" fmla="*/ 1787704 w 6780944"/>
              <a:gd name="connsiteY46" fmla="*/ 215757 h 1761580"/>
              <a:gd name="connsiteX47" fmla="*/ 1284270 w 6780944"/>
              <a:gd name="connsiteY47" fmla="*/ 236305 h 1761580"/>
              <a:gd name="connsiteX48" fmla="*/ 565079 w 6780944"/>
              <a:gd name="connsiteY48" fmla="*/ 267128 h 1761580"/>
              <a:gd name="connsiteX49" fmla="*/ 246580 w 6780944"/>
              <a:gd name="connsiteY49" fmla="*/ 359595 h 1761580"/>
              <a:gd name="connsiteX50" fmla="*/ 102742 w 6780944"/>
              <a:gd name="connsiteY50" fmla="*/ 410966 h 1761580"/>
              <a:gd name="connsiteX51" fmla="*/ 0 w 6780944"/>
              <a:gd name="connsiteY51" fmla="*/ 472611 h 1761580"/>
              <a:gd name="connsiteX52" fmla="*/ 20549 w 6780944"/>
              <a:gd name="connsiteY52" fmla="*/ 575352 h 1761580"/>
              <a:gd name="connsiteX53" fmla="*/ 82194 w 6780944"/>
              <a:gd name="connsiteY53" fmla="*/ 698642 h 1761580"/>
              <a:gd name="connsiteX54" fmla="*/ 195209 w 6780944"/>
              <a:gd name="connsiteY54" fmla="*/ 780836 h 1761580"/>
              <a:gd name="connsiteX55" fmla="*/ 339048 w 6780944"/>
              <a:gd name="connsiteY55" fmla="*/ 863029 h 1761580"/>
              <a:gd name="connsiteX56" fmla="*/ 472612 w 6780944"/>
              <a:gd name="connsiteY56" fmla="*/ 914400 h 1761580"/>
              <a:gd name="connsiteX57" fmla="*/ 513708 w 6780944"/>
              <a:gd name="connsiteY57" fmla="*/ 934948 h 1761580"/>
              <a:gd name="connsiteX58" fmla="*/ 708917 w 6780944"/>
              <a:gd name="connsiteY58" fmla="*/ 1119883 h 1761580"/>
              <a:gd name="connsiteX59" fmla="*/ 750014 w 6780944"/>
              <a:gd name="connsiteY59" fmla="*/ 1304818 h 1761580"/>
              <a:gd name="connsiteX60" fmla="*/ 739740 w 6780944"/>
              <a:gd name="connsiteY60" fmla="*/ 1602767 h 1761580"/>
              <a:gd name="connsiteX61" fmla="*/ 904126 w 6780944"/>
              <a:gd name="connsiteY61" fmla="*/ 1756881 h 1761580"/>
              <a:gd name="connsiteX62" fmla="*/ 1027416 w 6780944"/>
              <a:gd name="connsiteY62" fmla="*/ 1705510 h 1761580"/>
              <a:gd name="connsiteX63" fmla="*/ 1212351 w 6780944"/>
              <a:gd name="connsiteY63" fmla="*/ 1541123 h 1761580"/>
              <a:gd name="connsiteX64" fmla="*/ 1551398 w 6780944"/>
              <a:gd name="connsiteY64" fmla="*/ 1448656 h 1761580"/>
              <a:gd name="connsiteX65" fmla="*/ 1880171 w 6780944"/>
              <a:gd name="connsiteY65" fmla="*/ 1417833 h 1761580"/>
              <a:gd name="connsiteX66" fmla="*/ 2815119 w 6780944"/>
              <a:gd name="connsiteY66" fmla="*/ 1438382 h 1761580"/>
              <a:gd name="connsiteX67" fmla="*/ 2969232 w 6780944"/>
              <a:gd name="connsiteY67" fmla="*/ 1469204 h 1761580"/>
              <a:gd name="connsiteX68" fmla="*/ 3113070 w 6780944"/>
              <a:gd name="connsiteY68" fmla="*/ 1458930 h 1761580"/>
              <a:gd name="connsiteX69" fmla="*/ 3215812 w 6780944"/>
              <a:gd name="connsiteY69" fmla="*/ 1428108 h 1761580"/>
              <a:gd name="connsiteX70" fmla="*/ 3339101 w 6780944"/>
              <a:gd name="connsiteY70" fmla="*/ 1356188 h 1761580"/>
              <a:gd name="connsiteX71" fmla="*/ 3411021 w 6780944"/>
              <a:gd name="connsiteY71" fmla="*/ 1315092 h 1761580"/>
              <a:gd name="connsiteX72" fmla="*/ 3441843 w 6780944"/>
              <a:gd name="connsiteY72" fmla="*/ 1284269 h 1761580"/>
              <a:gd name="connsiteX73" fmla="*/ 3482940 w 6780944"/>
              <a:gd name="connsiteY73" fmla="*/ 1253447 h 1761580"/>
              <a:gd name="connsiteX74" fmla="*/ 3544585 w 6780944"/>
              <a:gd name="connsiteY74" fmla="*/ 1232899 h 1761580"/>
              <a:gd name="connsiteX75" fmla="*/ 3647326 w 6780944"/>
              <a:gd name="connsiteY75" fmla="*/ 1202076 h 1761580"/>
              <a:gd name="connsiteX76" fmla="*/ 3708971 w 6780944"/>
              <a:gd name="connsiteY76" fmla="*/ 1181528 h 1761580"/>
              <a:gd name="connsiteX77" fmla="*/ 3801439 w 6780944"/>
              <a:gd name="connsiteY77" fmla="*/ 1160979 h 1761580"/>
              <a:gd name="connsiteX78" fmla="*/ 3832261 w 6780944"/>
              <a:gd name="connsiteY78" fmla="*/ 1150705 h 1761580"/>
              <a:gd name="connsiteX79" fmla="*/ 3965825 w 6780944"/>
              <a:gd name="connsiteY79" fmla="*/ 1130157 h 1761580"/>
              <a:gd name="connsiteX80" fmla="*/ 4017196 w 6780944"/>
              <a:gd name="connsiteY80" fmla="*/ 1119883 h 1761580"/>
              <a:gd name="connsiteX81" fmla="*/ 4048018 w 6780944"/>
              <a:gd name="connsiteY81" fmla="*/ 1099335 h 1761580"/>
              <a:gd name="connsiteX82" fmla="*/ 4068567 w 6780944"/>
              <a:gd name="connsiteY82" fmla="*/ 1037690 h 1761580"/>
              <a:gd name="connsiteX83" fmla="*/ 4058292 w 6780944"/>
              <a:gd name="connsiteY83" fmla="*/ 914400 h 1761580"/>
              <a:gd name="connsiteX84" fmla="*/ 3986373 w 6780944"/>
              <a:gd name="connsiteY84" fmla="*/ 873303 h 1761580"/>
              <a:gd name="connsiteX85" fmla="*/ 3924728 w 6780944"/>
              <a:gd name="connsiteY85" fmla="*/ 852755 h 1761580"/>
              <a:gd name="connsiteX86" fmla="*/ 3893906 w 6780944"/>
              <a:gd name="connsiteY86" fmla="*/ 842481 h 1761580"/>
              <a:gd name="connsiteX87" fmla="*/ 3791164 w 6780944"/>
              <a:gd name="connsiteY87" fmla="*/ 832206 h 1761580"/>
              <a:gd name="connsiteX88" fmla="*/ 3698697 w 6780944"/>
              <a:gd name="connsiteY88" fmla="*/ 780836 h 1761580"/>
              <a:gd name="connsiteX89" fmla="*/ 3637052 w 6780944"/>
              <a:gd name="connsiteY89" fmla="*/ 708917 h 1761580"/>
              <a:gd name="connsiteX90" fmla="*/ 3667874 w 6780944"/>
              <a:gd name="connsiteY90" fmla="*/ 595901 h 1761580"/>
              <a:gd name="connsiteX91" fmla="*/ 3729519 w 6780944"/>
              <a:gd name="connsiteY91" fmla="*/ 575352 h 1761580"/>
              <a:gd name="connsiteX92" fmla="*/ 3863083 w 6780944"/>
              <a:gd name="connsiteY92" fmla="*/ 554804 h 1761580"/>
              <a:gd name="connsiteX93" fmla="*/ 4058292 w 6780944"/>
              <a:gd name="connsiteY93" fmla="*/ 544530 h 1761580"/>
              <a:gd name="connsiteX94" fmla="*/ 4407614 w 6780944"/>
              <a:gd name="connsiteY94" fmla="*/ 554804 h 1761580"/>
              <a:gd name="connsiteX95" fmla="*/ 4582274 w 6780944"/>
              <a:gd name="connsiteY95" fmla="*/ 585627 h 1761580"/>
              <a:gd name="connsiteX96" fmla="*/ 4685016 w 6780944"/>
              <a:gd name="connsiteY96" fmla="*/ 626723 h 1761580"/>
              <a:gd name="connsiteX97" fmla="*/ 4715839 w 6780944"/>
              <a:gd name="connsiteY97" fmla="*/ 636997 h 1761580"/>
              <a:gd name="connsiteX98" fmla="*/ 4808306 w 6780944"/>
              <a:gd name="connsiteY98" fmla="*/ 647272 h 1761580"/>
              <a:gd name="connsiteX99" fmla="*/ 4880225 w 6780944"/>
              <a:gd name="connsiteY99" fmla="*/ 678094 h 1761580"/>
              <a:gd name="connsiteX100" fmla="*/ 4911048 w 6780944"/>
              <a:gd name="connsiteY100" fmla="*/ 698642 h 1761580"/>
              <a:gd name="connsiteX101" fmla="*/ 4972692 w 6780944"/>
              <a:gd name="connsiteY101" fmla="*/ 729465 h 1761580"/>
              <a:gd name="connsiteX102" fmla="*/ 5034337 w 6780944"/>
              <a:gd name="connsiteY102" fmla="*/ 750013 h 1761580"/>
              <a:gd name="connsiteX103" fmla="*/ 5116531 w 6780944"/>
              <a:gd name="connsiteY103" fmla="*/ 791110 h 1761580"/>
              <a:gd name="connsiteX104" fmla="*/ 5219272 w 6780944"/>
              <a:gd name="connsiteY104" fmla="*/ 832206 h 1761580"/>
              <a:gd name="connsiteX105" fmla="*/ 5250095 w 6780944"/>
              <a:gd name="connsiteY105" fmla="*/ 852755 h 1761580"/>
              <a:gd name="connsiteX106" fmla="*/ 5311740 w 6780944"/>
              <a:gd name="connsiteY106" fmla="*/ 873303 h 1761580"/>
              <a:gd name="connsiteX107" fmla="*/ 5393933 w 6780944"/>
              <a:gd name="connsiteY107" fmla="*/ 914400 h 1761580"/>
              <a:gd name="connsiteX108" fmla="*/ 5435030 w 6780944"/>
              <a:gd name="connsiteY108" fmla="*/ 945222 h 1761580"/>
              <a:gd name="connsiteX109" fmla="*/ 5496674 w 6780944"/>
              <a:gd name="connsiteY109" fmla="*/ 986319 h 1761580"/>
              <a:gd name="connsiteX110" fmla="*/ 5568594 w 6780944"/>
              <a:gd name="connsiteY110" fmla="*/ 1037690 h 1761580"/>
              <a:gd name="connsiteX111" fmla="*/ 5589142 w 6780944"/>
              <a:gd name="connsiteY111" fmla="*/ 1068512 h 1761580"/>
              <a:gd name="connsiteX112" fmla="*/ 5619964 w 6780944"/>
              <a:gd name="connsiteY112" fmla="*/ 1078786 h 1761580"/>
              <a:gd name="connsiteX113" fmla="*/ 5661061 w 6780944"/>
              <a:gd name="connsiteY113" fmla="*/ 1109609 h 1761580"/>
              <a:gd name="connsiteX114" fmla="*/ 5712432 w 6780944"/>
              <a:gd name="connsiteY114" fmla="*/ 1140431 h 1761580"/>
              <a:gd name="connsiteX115" fmla="*/ 5743254 w 6780944"/>
              <a:gd name="connsiteY115" fmla="*/ 1171254 h 1761580"/>
              <a:gd name="connsiteX116" fmla="*/ 5876818 w 6780944"/>
              <a:gd name="connsiteY116" fmla="*/ 1222624 h 1761580"/>
              <a:gd name="connsiteX117" fmla="*/ 6000108 w 6780944"/>
              <a:gd name="connsiteY117" fmla="*/ 1284269 h 1761580"/>
              <a:gd name="connsiteX118" fmla="*/ 6061753 w 6780944"/>
              <a:gd name="connsiteY118" fmla="*/ 1304818 h 1761580"/>
              <a:gd name="connsiteX119" fmla="*/ 6133672 w 6780944"/>
              <a:gd name="connsiteY119" fmla="*/ 1335640 h 1761580"/>
              <a:gd name="connsiteX120" fmla="*/ 6185043 w 6780944"/>
              <a:gd name="connsiteY120" fmla="*/ 1356188 h 1761580"/>
              <a:gd name="connsiteX121" fmla="*/ 6318607 w 6780944"/>
              <a:gd name="connsiteY121" fmla="*/ 1397285 h 1761580"/>
              <a:gd name="connsiteX122" fmla="*/ 6349430 w 6780944"/>
              <a:gd name="connsiteY122" fmla="*/ 1407559 h 1761580"/>
              <a:gd name="connsiteX123" fmla="*/ 6493268 w 6780944"/>
              <a:gd name="connsiteY123" fmla="*/ 1438382 h 1761580"/>
              <a:gd name="connsiteX124" fmla="*/ 6657654 w 6780944"/>
              <a:gd name="connsiteY124" fmla="*/ 1428108 h 1761580"/>
              <a:gd name="connsiteX125" fmla="*/ 6770670 w 6780944"/>
              <a:gd name="connsiteY125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311740 w 6780944"/>
              <a:gd name="connsiteY19" fmla="*/ 143839 h 1761580"/>
              <a:gd name="connsiteX20" fmla="*/ 4623371 w 6780944"/>
              <a:gd name="connsiteY20" fmla="*/ 154112 h 1761580"/>
              <a:gd name="connsiteX21" fmla="*/ 4561726 w 6780944"/>
              <a:gd name="connsiteY21" fmla="*/ 133564 h 1761580"/>
              <a:gd name="connsiteX22" fmla="*/ 4489807 w 6780944"/>
              <a:gd name="connsiteY22" fmla="*/ 113015 h 1761580"/>
              <a:gd name="connsiteX23" fmla="*/ 4417888 w 6780944"/>
              <a:gd name="connsiteY23" fmla="*/ 71919 h 1761580"/>
              <a:gd name="connsiteX24" fmla="*/ 4366517 w 6780944"/>
              <a:gd name="connsiteY24" fmla="*/ 51370 h 1761580"/>
              <a:gd name="connsiteX25" fmla="*/ 4335695 w 6780944"/>
              <a:gd name="connsiteY25" fmla="*/ 41096 h 1761580"/>
              <a:gd name="connsiteX26" fmla="*/ 4304872 w 6780944"/>
              <a:gd name="connsiteY26" fmla="*/ 20548 h 1761580"/>
              <a:gd name="connsiteX27" fmla="*/ 4263776 w 6780944"/>
              <a:gd name="connsiteY27" fmla="*/ 10274 h 1761580"/>
              <a:gd name="connsiteX28" fmla="*/ 4232953 w 6780944"/>
              <a:gd name="connsiteY28" fmla="*/ 0 h 1761580"/>
              <a:gd name="connsiteX29" fmla="*/ 4181582 w 6780944"/>
              <a:gd name="connsiteY29" fmla="*/ 10274 h 1761580"/>
              <a:gd name="connsiteX30" fmla="*/ 4078841 w 6780944"/>
              <a:gd name="connsiteY30" fmla="*/ 30822 h 1761580"/>
              <a:gd name="connsiteX31" fmla="*/ 3873358 w 6780944"/>
              <a:gd name="connsiteY31" fmla="*/ 61645 h 1761580"/>
              <a:gd name="connsiteX32" fmla="*/ 3770616 w 6780944"/>
              <a:gd name="connsiteY32" fmla="*/ 92467 h 1761580"/>
              <a:gd name="connsiteX33" fmla="*/ 3739794 w 6780944"/>
              <a:gd name="connsiteY33" fmla="*/ 113015 h 1761580"/>
              <a:gd name="connsiteX34" fmla="*/ 3595955 w 6780944"/>
              <a:gd name="connsiteY34" fmla="*/ 133564 h 1761580"/>
              <a:gd name="connsiteX35" fmla="*/ 3544585 w 6780944"/>
              <a:gd name="connsiteY35" fmla="*/ 143838 h 1761580"/>
              <a:gd name="connsiteX36" fmla="*/ 3482940 w 6780944"/>
              <a:gd name="connsiteY36" fmla="*/ 164386 h 1761580"/>
              <a:gd name="connsiteX37" fmla="*/ 3298005 w 6780944"/>
              <a:gd name="connsiteY37" fmla="*/ 184935 h 1761580"/>
              <a:gd name="connsiteX38" fmla="*/ 2866490 w 6780944"/>
              <a:gd name="connsiteY38" fmla="*/ 164386 h 1761580"/>
              <a:gd name="connsiteX39" fmla="*/ 2794571 w 6780944"/>
              <a:gd name="connsiteY39" fmla="*/ 154112 h 1761580"/>
              <a:gd name="connsiteX40" fmla="*/ 2342508 w 6780944"/>
              <a:gd name="connsiteY40" fmla="*/ 164386 h 1761580"/>
              <a:gd name="connsiteX41" fmla="*/ 2260315 w 6780944"/>
              <a:gd name="connsiteY41" fmla="*/ 174660 h 1761580"/>
              <a:gd name="connsiteX42" fmla="*/ 2024009 w 6780944"/>
              <a:gd name="connsiteY42" fmla="*/ 184935 h 1761580"/>
              <a:gd name="connsiteX43" fmla="*/ 1952090 w 6780944"/>
              <a:gd name="connsiteY43" fmla="*/ 195209 h 1761580"/>
              <a:gd name="connsiteX44" fmla="*/ 1890445 w 6780944"/>
              <a:gd name="connsiteY44" fmla="*/ 205483 h 1761580"/>
              <a:gd name="connsiteX45" fmla="*/ 1787704 w 6780944"/>
              <a:gd name="connsiteY45" fmla="*/ 215757 h 1761580"/>
              <a:gd name="connsiteX46" fmla="*/ 1284270 w 6780944"/>
              <a:gd name="connsiteY46" fmla="*/ 236305 h 1761580"/>
              <a:gd name="connsiteX47" fmla="*/ 565079 w 6780944"/>
              <a:gd name="connsiteY47" fmla="*/ 267128 h 1761580"/>
              <a:gd name="connsiteX48" fmla="*/ 246580 w 6780944"/>
              <a:gd name="connsiteY48" fmla="*/ 359595 h 1761580"/>
              <a:gd name="connsiteX49" fmla="*/ 102742 w 6780944"/>
              <a:gd name="connsiteY49" fmla="*/ 410966 h 1761580"/>
              <a:gd name="connsiteX50" fmla="*/ 0 w 6780944"/>
              <a:gd name="connsiteY50" fmla="*/ 472611 h 1761580"/>
              <a:gd name="connsiteX51" fmla="*/ 20549 w 6780944"/>
              <a:gd name="connsiteY51" fmla="*/ 575352 h 1761580"/>
              <a:gd name="connsiteX52" fmla="*/ 82194 w 6780944"/>
              <a:gd name="connsiteY52" fmla="*/ 698642 h 1761580"/>
              <a:gd name="connsiteX53" fmla="*/ 195209 w 6780944"/>
              <a:gd name="connsiteY53" fmla="*/ 780836 h 1761580"/>
              <a:gd name="connsiteX54" fmla="*/ 339048 w 6780944"/>
              <a:gd name="connsiteY54" fmla="*/ 863029 h 1761580"/>
              <a:gd name="connsiteX55" fmla="*/ 472612 w 6780944"/>
              <a:gd name="connsiteY55" fmla="*/ 914400 h 1761580"/>
              <a:gd name="connsiteX56" fmla="*/ 513708 w 6780944"/>
              <a:gd name="connsiteY56" fmla="*/ 934948 h 1761580"/>
              <a:gd name="connsiteX57" fmla="*/ 708917 w 6780944"/>
              <a:gd name="connsiteY57" fmla="*/ 1119883 h 1761580"/>
              <a:gd name="connsiteX58" fmla="*/ 750014 w 6780944"/>
              <a:gd name="connsiteY58" fmla="*/ 1304818 h 1761580"/>
              <a:gd name="connsiteX59" fmla="*/ 739740 w 6780944"/>
              <a:gd name="connsiteY59" fmla="*/ 1602767 h 1761580"/>
              <a:gd name="connsiteX60" fmla="*/ 904126 w 6780944"/>
              <a:gd name="connsiteY60" fmla="*/ 1756881 h 1761580"/>
              <a:gd name="connsiteX61" fmla="*/ 1027416 w 6780944"/>
              <a:gd name="connsiteY61" fmla="*/ 1705510 h 1761580"/>
              <a:gd name="connsiteX62" fmla="*/ 1212351 w 6780944"/>
              <a:gd name="connsiteY62" fmla="*/ 1541123 h 1761580"/>
              <a:gd name="connsiteX63" fmla="*/ 1551398 w 6780944"/>
              <a:gd name="connsiteY63" fmla="*/ 1448656 h 1761580"/>
              <a:gd name="connsiteX64" fmla="*/ 1880171 w 6780944"/>
              <a:gd name="connsiteY64" fmla="*/ 1417833 h 1761580"/>
              <a:gd name="connsiteX65" fmla="*/ 2815119 w 6780944"/>
              <a:gd name="connsiteY65" fmla="*/ 1438382 h 1761580"/>
              <a:gd name="connsiteX66" fmla="*/ 2969232 w 6780944"/>
              <a:gd name="connsiteY66" fmla="*/ 1469204 h 1761580"/>
              <a:gd name="connsiteX67" fmla="*/ 3113070 w 6780944"/>
              <a:gd name="connsiteY67" fmla="*/ 1458930 h 1761580"/>
              <a:gd name="connsiteX68" fmla="*/ 3215812 w 6780944"/>
              <a:gd name="connsiteY68" fmla="*/ 1428108 h 1761580"/>
              <a:gd name="connsiteX69" fmla="*/ 3339101 w 6780944"/>
              <a:gd name="connsiteY69" fmla="*/ 1356188 h 1761580"/>
              <a:gd name="connsiteX70" fmla="*/ 3411021 w 6780944"/>
              <a:gd name="connsiteY70" fmla="*/ 1315092 h 1761580"/>
              <a:gd name="connsiteX71" fmla="*/ 3441843 w 6780944"/>
              <a:gd name="connsiteY71" fmla="*/ 1284269 h 1761580"/>
              <a:gd name="connsiteX72" fmla="*/ 3482940 w 6780944"/>
              <a:gd name="connsiteY72" fmla="*/ 1253447 h 1761580"/>
              <a:gd name="connsiteX73" fmla="*/ 3544585 w 6780944"/>
              <a:gd name="connsiteY73" fmla="*/ 1232899 h 1761580"/>
              <a:gd name="connsiteX74" fmla="*/ 3647326 w 6780944"/>
              <a:gd name="connsiteY74" fmla="*/ 1202076 h 1761580"/>
              <a:gd name="connsiteX75" fmla="*/ 3708971 w 6780944"/>
              <a:gd name="connsiteY75" fmla="*/ 1181528 h 1761580"/>
              <a:gd name="connsiteX76" fmla="*/ 3801439 w 6780944"/>
              <a:gd name="connsiteY76" fmla="*/ 1160979 h 1761580"/>
              <a:gd name="connsiteX77" fmla="*/ 3832261 w 6780944"/>
              <a:gd name="connsiteY77" fmla="*/ 1150705 h 1761580"/>
              <a:gd name="connsiteX78" fmla="*/ 3965825 w 6780944"/>
              <a:gd name="connsiteY78" fmla="*/ 1130157 h 1761580"/>
              <a:gd name="connsiteX79" fmla="*/ 4017196 w 6780944"/>
              <a:gd name="connsiteY79" fmla="*/ 1119883 h 1761580"/>
              <a:gd name="connsiteX80" fmla="*/ 4048018 w 6780944"/>
              <a:gd name="connsiteY80" fmla="*/ 1099335 h 1761580"/>
              <a:gd name="connsiteX81" fmla="*/ 4068567 w 6780944"/>
              <a:gd name="connsiteY81" fmla="*/ 1037690 h 1761580"/>
              <a:gd name="connsiteX82" fmla="*/ 4058292 w 6780944"/>
              <a:gd name="connsiteY82" fmla="*/ 914400 h 1761580"/>
              <a:gd name="connsiteX83" fmla="*/ 3986373 w 6780944"/>
              <a:gd name="connsiteY83" fmla="*/ 873303 h 1761580"/>
              <a:gd name="connsiteX84" fmla="*/ 3924728 w 6780944"/>
              <a:gd name="connsiteY84" fmla="*/ 852755 h 1761580"/>
              <a:gd name="connsiteX85" fmla="*/ 3893906 w 6780944"/>
              <a:gd name="connsiteY85" fmla="*/ 842481 h 1761580"/>
              <a:gd name="connsiteX86" fmla="*/ 3791164 w 6780944"/>
              <a:gd name="connsiteY86" fmla="*/ 832206 h 1761580"/>
              <a:gd name="connsiteX87" fmla="*/ 3698697 w 6780944"/>
              <a:gd name="connsiteY87" fmla="*/ 780836 h 1761580"/>
              <a:gd name="connsiteX88" fmla="*/ 3637052 w 6780944"/>
              <a:gd name="connsiteY88" fmla="*/ 708917 h 1761580"/>
              <a:gd name="connsiteX89" fmla="*/ 3667874 w 6780944"/>
              <a:gd name="connsiteY89" fmla="*/ 595901 h 1761580"/>
              <a:gd name="connsiteX90" fmla="*/ 3729519 w 6780944"/>
              <a:gd name="connsiteY90" fmla="*/ 575352 h 1761580"/>
              <a:gd name="connsiteX91" fmla="*/ 3863083 w 6780944"/>
              <a:gd name="connsiteY91" fmla="*/ 554804 h 1761580"/>
              <a:gd name="connsiteX92" fmla="*/ 4058292 w 6780944"/>
              <a:gd name="connsiteY92" fmla="*/ 544530 h 1761580"/>
              <a:gd name="connsiteX93" fmla="*/ 4407614 w 6780944"/>
              <a:gd name="connsiteY93" fmla="*/ 554804 h 1761580"/>
              <a:gd name="connsiteX94" fmla="*/ 4582274 w 6780944"/>
              <a:gd name="connsiteY94" fmla="*/ 585627 h 1761580"/>
              <a:gd name="connsiteX95" fmla="*/ 4685016 w 6780944"/>
              <a:gd name="connsiteY95" fmla="*/ 626723 h 1761580"/>
              <a:gd name="connsiteX96" fmla="*/ 4715839 w 6780944"/>
              <a:gd name="connsiteY96" fmla="*/ 636997 h 1761580"/>
              <a:gd name="connsiteX97" fmla="*/ 4808306 w 6780944"/>
              <a:gd name="connsiteY97" fmla="*/ 647272 h 1761580"/>
              <a:gd name="connsiteX98" fmla="*/ 4880225 w 6780944"/>
              <a:gd name="connsiteY98" fmla="*/ 678094 h 1761580"/>
              <a:gd name="connsiteX99" fmla="*/ 4911048 w 6780944"/>
              <a:gd name="connsiteY99" fmla="*/ 698642 h 1761580"/>
              <a:gd name="connsiteX100" fmla="*/ 4972692 w 6780944"/>
              <a:gd name="connsiteY100" fmla="*/ 729465 h 1761580"/>
              <a:gd name="connsiteX101" fmla="*/ 5034337 w 6780944"/>
              <a:gd name="connsiteY101" fmla="*/ 750013 h 1761580"/>
              <a:gd name="connsiteX102" fmla="*/ 5116531 w 6780944"/>
              <a:gd name="connsiteY102" fmla="*/ 791110 h 1761580"/>
              <a:gd name="connsiteX103" fmla="*/ 5219272 w 6780944"/>
              <a:gd name="connsiteY103" fmla="*/ 832206 h 1761580"/>
              <a:gd name="connsiteX104" fmla="*/ 5250095 w 6780944"/>
              <a:gd name="connsiteY104" fmla="*/ 852755 h 1761580"/>
              <a:gd name="connsiteX105" fmla="*/ 5311740 w 6780944"/>
              <a:gd name="connsiteY105" fmla="*/ 873303 h 1761580"/>
              <a:gd name="connsiteX106" fmla="*/ 5393933 w 6780944"/>
              <a:gd name="connsiteY106" fmla="*/ 914400 h 1761580"/>
              <a:gd name="connsiteX107" fmla="*/ 5435030 w 6780944"/>
              <a:gd name="connsiteY107" fmla="*/ 945222 h 1761580"/>
              <a:gd name="connsiteX108" fmla="*/ 5496674 w 6780944"/>
              <a:gd name="connsiteY108" fmla="*/ 986319 h 1761580"/>
              <a:gd name="connsiteX109" fmla="*/ 5568594 w 6780944"/>
              <a:gd name="connsiteY109" fmla="*/ 1037690 h 1761580"/>
              <a:gd name="connsiteX110" fmla="*/ 5589142 w 6780944"/>
              <a:gd name="connsiteY110" fmla="*/ 1068512 h 1761580"/>
              <a:gd name="connsiteX111" fmla="*/ 5619964 w 6780944"/>
              <a:gd name="connsiteY111" fmla="*/ 1078786 h 1761580"/>
              <a:gd name="connsiteX112" fmla="*/ 5661061 w 6780944"/>
              <a:gd name="connsiteY112" fmla="*/ 1109609 h 1761580"/>
              <a:gd name="connsiteX113" fmla="*/ 5712432 w 6780944"/>
              <a:gd name="connsiteY113" fmla="*/ 1140431 h 1761580"/>
              <a:gd name="connsiteX114" fmla="*/ 5743254 w 6780944"/>
              <a:gd name="connsiteY114" fmla="*/ 1171254 h 1761580"/>
              <a:gd name="connsiteX115" fmla="*/ 5876818 w 6780944"/>
              <a:gd name="connsiteY115" fmla="*/ 1222624 h 1761580"/>
              <a:gd name="connsiteX116" fmla="*/ 6000108 w 6780944"/>
              <a:gd name="connsiteY116" fmla="*/ 1284269 h 1761580"/>
              <a:gd name="connsiteX117" fmla="*/ 6061753 w 6780944"/>
              <a:gd name="connsiteY117" fmla="*/ 1304818 h 1761580"/>
              <a:gd name="connsiteX118" fmla="*/ 6133672 w 6780944"/>
              <a:gd name="connsiteY118" fmla="*/ 1335640 h 1761580"/>
              <a:gd name="connsiteX119" fmla="*/ 6185043 w 6780944"/>
              <a:gd name="connsiteY119" fmla="*/ 1356188 h 1761580"/>
              <a:gd name="connsiteX120" fmla="*/ 6318607 w 6780944"/>
              <a:gd name="connsiteY120" fmla="*/ 1397285 h 1761580"/>
              <a:gd name="connsiteX121" fmla="*/ 6349430 w 6780944"/>
              <a:gd name="connsiteY121" fmla="*/ 1407559 h 1761580"/>
              <a:gd name="connsiteX122" fmla="*/ 6493268 w 6780944"/>
              <a:gd name="connsiteY122" fmla="*/ 1438382 h 1761580"/>
              <a:gd name="connsiteX123" fmla="*/ 6657654 w 6780944"/>
              <a:gd name="connsiteY123" fmla="*/ 1428108 h 1761580"/>
              <a:gd name="connsiteX124" fmla="*/ 6770670 w 6780944"/>
              <a:gd name="connsiteY124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311740 w 6780944"/>
              <a:gd name="connsiteY18" fmla="*/ 143839 h 1761580"/>
              <a:gd name="connsiteX19" fmla="*/ 4623371 w 6780944"/>
              <a:gd name="connsiteY19" fmla="*/ 154112 h 1761580"/>
              <a:gd name="connsiteX20" fmla="*/ 4561726 w 6780944"/>
              <a:gd name="connsiteY20" fmla="*/ 133564 h 1761580"/>
              <a:gd name="connsiteX21" fmla="*/ 4489807 w 6780944"/>
              <a:gd name="connsiteY21" fmla="*/ 113015 h 1761580"/>
              <a:gd name="connsiteX22" fmla="*/ 4417888 w 6780944"/>
              <a:gd name="connsiteY22" fmla="*/ 71919 h 1761580"/>
              <a:gd name="connsiteX23" fmla="*/ 4366517 w 6780944"/>
              <a:gd name="connsiteY23" fmla="*/ 51370 h 1761580"/>
              <a:gd name="connsiteX24" fmla="*/ 4335695 w 6780944"/>
              <a:gd name="connsiteY24" fmla="*/ 41096 h 1761580"/>
              <a:gd name="connsiteX25" fmla="*/ 4304872 w 6780944"/>
              <a:gd name="connsiteY25" fmla="*/ 20548 h 1761580"/>
              <a:gd name="connsiteX26" fmla="*/ 4263776 w 6780944"/>
              <a:gd name="connsiteY26" fmla="*/ 10274 h 1761580"/>
              <a:gd name="connsiteX27" fmla="*/ 4232953 w 6780944"/>
              <a:gd name="connsiteY27" fmla="*/ 0 h 1761580"/>
              <a:gd name="connsiteX28" fmla="*/ 4181582 w 6780944"/>
              <a:gd name="connsiteY28" fmla="*/ 10274 h 1761580"/>
              <a:gd name="connsiteX29" fmla="*/ 4078841 w 6780944"/>
              <a:gd name="connsiteY29" fmla="*/ 30822 h 1761580"/>
              <a:gd name="connsiteX30" fmla="*/ 3873358 w 6780944"/>
              <a:gd name="connsiteY30" fmla="*/ 61645 h 1761580"/>
              <a:gd name="connsiteX31" fmla="*/ 3770616 w 6780944"/>
              <a:gd name="connsiteY31" fmla="*/ 92467 h 1761580"/>
              <a:gd name="connsiteX32" fmla="*/ 3739794 w 6780944"/>
              <a:gd name="connsiteY32" fmla="*/ 113015 h 1761580"/>
              <a:gd name="connsiteX33" fmla="*/ 3595955 w 6780944"/>
              <a:gd name="connsiteY33" fmla="*/ 133564 h 1761580"/>
              <a:gd name="connsiteX34" fmla="*/ 3544585 w 6780944"/>
              <a:gd name="connsiteY34" fmla="*/ 143838 h 1761580"/>
              <a:gd name="connsiteX35" fmla="*/ 3482940 w 6780944"/>
              <a:gd name="connsiteY35" fmla="*/ 164386 h 1761580"/>
              <a:gd name="connsiteX36" fmla="*/ 3298005 w 6780944"/>
              <a:gd name="connsiteY36" fmla="*/ 184935 h 1761580"/>
              <a:gd name="connsiteX37" fmla="*/ 2866490 w 6780944"/>
              <a:gd name="connsiteY37" fmla="*/ 164386 h 1761580"/>
              <a:gd name="connsiteX38" fmla="*/ 2794571 w 6780944"/>
              <a:gd name="connsiteY38" fmla="*/ 154112 h 1761580"/>
              <a:gd name="connsiteX39" fmla="*/ 2342508 w 6780944"/>
              <a:gd name="connsiteY39" fmla="*/ 164386 h 1761580"/>
              <a:gd name="connsiteX40" fmla="*/ 2260315 w 6780944"/>
              <a:gd name="connsiteY40" fmla="*/ 174660 h 1761580"/>
              <a:gd name="connsiteX41" fmla="*/ 2024009 w 6780944"/>
              <a:gd name="connsiteY41" fmla="*/ 184935 h 1761580"/>
              <a:gd name="connsiteX42" fmla="*/ 1952090 w 6780944"/>
              <a:gd name="connsiteY42" fmla="*/ 195209 h 1761580"/>
              <a:gd name="connsiteX43" fmla="*/ 1890445 w 6780944"/>
              <a:gd name="connsiteY43" fmla="*/ 205483 h 1761580"/>
              <a:gd name="connsiteX44" fmla="*/ 1787704 w 6780944"/>
              <a:gd name="connsiteY44" fmla="*/ 215757 h 1761580"/>
              <a:gd name="connsiteX45" fmla="*/ 1284270 w 6780944"/>
              <a:gd name="connsiteY45" fmla="*/ 236305 h 1761580"/>
              <a:gd name="connsiteX46" fmla="*/ 565079 w 6780944"/>
              <a:gd name="connsiteY46" fmla="*/ 267128 h 1761580"/>
              <a:gd name="connsiteX47" fmla="*/ 246580 w 6780944"/>
              <a:gd name="connsiteY47" fmla="*/ 359595 h 1761580"/>
              <a:gd name="connsiteX48" fmla="*/ 102742 w 6780944"/>
              <a:gd name="connsiteY48" fmla="*/ 410966 h 1761580"/>
              <a:gd name="connsiteX49" fmla="*/ 0 w 6780944"/>
              <a:gd name="connsiteY49" fmla="*/ 472611 h 1761580"/>
              <a:gd name="connsiteX50" fmla="*/ 20549 w 6780944"/>
              <a:gd name="connsiteY50" fmla="*/ 575352 h 1761580"/>
              <a:gd name="connsiteX51" fmla="*/ 82194 w 6780944"/>
              <a:gd name="connsiteY51" fmla="*/ 698642 h 1761580"/>
              <a:gd name="connsiteX52" fmla="*/ 195209 w 6780944"/>
              <a:gd name="connsiteY52" fmla="*/ 780836 h 1761580"/>
              <a:gd name="connsiteX53" fmla="*/ 339048 w 6780944"/>
              <a:gd name="connsiteY53" fmla="*/ 863029 h 1761580"/>
              <a:gd name="connsiteX54" fmla="*/ 472612 w 6780944"/>
              <a:gd name="connsiteY54" fmla="*/ 914400 h 1761580"/>
              <a:gd name="connsiteX55" fmla="*/ 513708 w 6780944"/>
              <a:gd name="connsiteY55" fmla="*/ 934948 h 1761580"/>
              <a:gd name="connsiteX56" fmla="*/ 708917 w 6780944"/>
              <a:gd name="connsiteY56" fmla="*/ 1119883 h 1761580"/>
              <a:gd name="connsiteX57" fmla="*/ 750014 w 6780944"/>
              <a:gd name="connsiteY57" fmla="*/ 1304818 h 1761580"/>
              <a:gd name="connsiteX58" fmla="*/ 739740 w 6780944"/>
              <a:gd name="connsiteY58" fmla="*/ 1602767 h 1761580"/>
              <a:gd name="connsiteX59" fmla="*/ 904126 w 6780944"/>
              <a:gd name="connsiteY59" fmla="*/ 1756881 h 1761580"/>
              <a:gd name="connsiteX60" fmla="*/ 1027416 w 6780944"/>
              <a:gd name="connsiteY60" fmla="*/ 1705510 h 1761580"/>
              <a:gd name="connsiteX61" fmla="*/ 1212351 w 6780944"/>
              <a:gd name="connsiteY61" fmla="*/ 1541123 h 1761580"/>
              <a:gd name="connsiteX62" fmla="*/ 1551398 w 6780944"/>
              <a:gd name="connsiteY62" fmla="*/ 1448656 h 1761580"/>
              <a:gd name="connsiteX63" fmla="*/ 1880171 w 6780944"/>
              <a:gd name="connsiteY63" fmla="*/ 1417833 h 1761580"/>
              <a:gd name="connsiteX64" fmla="*/ 2815119 w 6780944"/>
              <a:gd name="connsiteY64" fmla="*/ 1438382 h 1761580"/>
              <a:gd name="connsiteX65" fmla="*/ 2969232 w 6780944"/>
              <a:gd name="connsiteY65" fmla="*/ 1469204 h 1761580"/>
              <a:gd name="connsiteX66" fmla="*/ 3113070 w 6780944"/>
              <a:gd name="connsiteY66" fmla="*/ 1458930 h 1761580"/>
              <a:gd name="connsiteX67" fmla="*/ 3215812 w 6780944"/>
              <a:gd name="connsiteY67" fmla="*/ 1428108 h 1761580"/>
              <a:gd name="connsiteX68" fmla="*/ 3339101 w 6780944"/>
              <a:gd name="connsiteY68" fmla="*/ 1356188 h 1761580"/>
              <a:gd name="connsiteX69" fmla="*/ 3411021 w 6780944"/>
              <a:gd name="connsiteY69" fmla="*/ 1315092 h 1761580"/>
              <a:gd name="connsiteX70" fmla="*/ 3441843 w 6780944"/>
              <a:gd name="connsiteY70" fmla="*/ 1284269 h 1761580"/>
              <a:gd name="connsiteX71" fmla="*/ 3482940 w 6780944"/>
              <a:gd name="connsiteY71" fmla="*/ 1253447 h 1761580"/>
              <a:gd name="connsiteX72" fmla="*/ 3544585 w 6780944"/>
              <a:gd name="connsiteY72" fmla="*/ 1232899 h 1761580"/>
              <a:gd name="connsiteX73" fmla="*/ 3647326 w 6780944"/>
              <a:gd name="connsiteY73" fmla="*/ 1202076 h 1761580"/>
              <a:gd name="connsiteX74" fmla="*/ 3708971 w 6780944"/>
              <a:gd name="connsiteY74" fmla="*/ 1181528 h 1761580"/>
              <a:gd name="connsiteX75" fmla="*/ 3801439 w 6780944"/>
              <a:gd name="connsiteY75" fmla="*/ 1160979 h 1761580"/>
              <a:gd name="connsiteX76" fmla="*/ 3832261 w 6780944"/>
              <a:gd name="connsiteY76" fmla="*/ 1150705 h 1761580"/>
              <a:gd name="connsiteX77" fmla="*/ 3965825 w 6780944"/>
              <a:gd name="connsiteY77" fmla="*/ 1130157 h 1761580"/>
              <a:gd name="connsiteX78" fmla="*/ 4017196 w 6780944"/>
              <a:gd name="connsiteY78" fmla="*/ 1119883 h 1761580"/>
              <a:gd name="connsiteX79" fmla="*/ 4048018 w 6780944"/>
              <a:gd name="connsiteY79" fmla="*/ 1099335 h 1761580"/>
              <a:gd name="connsiteX80" fmla="*/ 4068567 w 6780944"/>
              <a:gd name="connsiteY80" fmla="*/ 1037690 h 1761580"/>
              <a:gd name="connsiteX81" fmla="*/ 4058292 w 6780944"/>
              <a:gd name="connsiteY81" fmla="*/ 914400 h 1761580"/>
              <a:gd name="connsiteX82" fmla="*/ 3986373 w 6780944"/>
              <a:gd name="connsiteY82" fmla="*/ 873303 h 1761580"/>
              <a:gd name="connsiteX83" fmla="*/ 3924728 w 6780944"/>
              <a:gd name="connsiteY83" fmla="*/ 852755 h 1761580"/>
              <a:gd name="connsiteX84" fmla="*/ 3893906 w 6780944"/>
              <a:gd name="connsiteY84" fmla="*/ 842481 h 1761580"/>
              <a:gd name="connsiteX85" fmla="*/ 3791164 w 6780944"/>
              <a:gd name="connsiteY85" fmla="*/ 832206 h 1761580"/>
              <a:gd name="connsiteX86" fmla="*/ 3698697 w 6780944"/>
              <a:gd name="connsiteY86" fmla="*/ 780836 h 1761580"/>
              <a:gd name="connsiteX87" fmla="*/ 3637052 w 6780944"/>
              <a:gd name="connsiteY87" fmla="*/ 708917 h 1761580"/>
              <a:gd name="connsiteX88" fmla="*/ 3667874 w 6780944"/>
              <a:gd name="connsiteY88" fmla="*/ 595901 h 1761580"/>
              <a:gd name="connsiteX89" fmla="*/ 3729519 w 6780944"/>
              <a:gd name="connsiteY89" fmla="*/ 575352 h 1761580"/>
              <a:gd name="connsiteX90" fmla="*/ 3863083 w 6780944"/>
              <a:gd name="connsiteY90" fmla="*/ 554804 h 1761580"/>
              <a:gd name="connsiteX91" fmla="*/ 4058292 w 6780944"/>
              <a:gd name="connsiteY91" fmla="*/ 544530 h 1761580"/>
              <a:gd name="connsiteX92" fmla="*/ 4407614 w 6780944"/>
              <a:gd name="connsiteY92" fmla="*/ 554804 h 1761580"/>
              <a:gd name="connsiteX93" fmla="*/ 4582274 w 6780944"/>
              <a:gd name="connsiteY93" fmla="*/ 585627 h 1761580"/>
              <a:gd name="connsiteX94" fmla="*/ 4685016 w 6780944"/>
              <a:gd name="connsiteY94" fmla="*/ 626723 h 1761580"/>
              <a:gd name="connsiteX95" fmla="*/ 4715839 w 6780944"/>
              <a:gd name="connsiteY95" fmla="*/ 636997 h 1761580"/>
              <a:gd name="connsiteX96" fmla="*/ 4808306 w 6780944"/>
              <a:gd name="connsiteY96" fmla="*/ 647272 h 1761580"/>
              <a:gd name="connsiteX97" fmla="*/ 4880225 w 6780944"/>
              <a:gd name="connsiteY97" fmla="*/ 678094 h 1761580"/>
              <a:gd name="connsiteX98" fmla="*/ 4911048 w 6780944"/>
              <a:gd name="connsiteY98" fmla="*/ 698642 h 1761580"/>
              <a:gd name="connsiteX99" fmla="*/ 4972692 w 6780944"/>
              <a:gd name="connsiteY99" fmla="*/ 729465 h 1761580"/>
              <a:gd name="connsiteX100" fmla="*/ 5034337 w 6780944"/>
              <a:gd name="connsiteY100" fmla="*/ 750013 h 1761580"/>
              <a:gd name="connsiteX101" fmla="*/ 5116531 w 6780944"/>
              <a:gd name="connsiteY101" fmla="*/ 791110 h 1761580"/>
              <a:gd name="connsiteX102" fmla="*/ 5219272 w 6780944"/>
              <a:gd name="connsiteY102" fmla="*/ 832206 h 1761580"/>
              <a:gd name="connsiteX103" fmla="*/ 5250095 w 6780944"/>
              <a:gd name="connsiteY103" fmla="*/ 852755 h 1761580"/>
              <a:gd name="connsiteX104" fmla="*/ 5311740 w 6780944"/>
              <a:gd name="connsiteY104" fmla="*/ 873303 h 1761580"/>
              <a:gd name="connsiteX105" fmla="*/ 5393933 w 6780944"/>
              <a:gd name="connsiteY105" fmla="*/ 914400 h 1761580"/>
              <a:gd name="connsiteX106" fmla="*/ 5435030 w 6780944"/>
              <a:gd name="connsiteY106" fmla="*/ 945222 h 1761580"/>
              <a:gd name="connsiteX107" fmla="*/ 5496674 w 6780944"/>
              <a:gd name="connsiteY107" fmla="*/ 986319 h 1761580"/>
              <a:gd name="connsiteX108" fmla="*/ 5568594 w 6780944"/>
              <a:gd name="connsiteY108" fmla="*/ 1037690 h 1761580"/>
              <a:gd name="connsiteX109" fmla="*/ 5589142 w 6780944"/>
              <a:gd name="connsiteY109" fmla="*/ 1068512 h 1761580"/>
              <a:gd name="connsiteX110" fmla="*/ 5619964 w 6780944"/>
              <a:gd name="connsiteY110" fmla="*/ 1078786 h 1761580"/>
              <a:gd name="connsiteX111" fmla="*/ 5661061 w 6780944"/>
              <a:gd name="connsiteY111" fmla="*/ 1109609 h 1761580"/>
              <a:gd name="connsiteX112" fmla="*/ 5712432 w 6780944"/>
              <a:gd name="connsiteY112" fmla="*/ 1140431 h 1761580"/>
              <a:gd name="connsiteX113" fmla="*/ 5743254 w 6780944"/>
              <a:gd name="connsiteY113" fmla="*/ 1171254 h 1761580"/>
              <a:gd name="connsiteX114" fmla="*/ 5876818 w 6780944"/>
              <a:gd name="connsiteY114" fmla="*/ 1222624 h 1761580"/>
              <a:gd name="connsiteX115" fmla="*/ 6000108 w 6780944"/>
              <a:gd name="connsiteY115" fmla="*/ 1284269 h 1761580"/>
              <a:gd name="connsiteX116" fmla="*/ 6061753 w 6780944"/>
              <a:gd name="connsiteY116" fmla="*/ 1304818 h 1761580"/>
              <a:gd name="connsiteX117" fmla="*/ 6133672 w 6780944"/>
              <a:gd name="connsiteY117" fmla="*/ 1335640 h 1761580"/>
              <a:gd name="connsiteX118" fmla="*/ 6185043 w 6780944"/>
              <a:gd name="connsiteY118" fmla="*/ 1356188 h 1761580"/>
              <a:gd name="connsiteX119" fmla="*/ 6318607 w 6780944"/>
              <a:gd name="connsiteY119" fmla="*/ 1397285 h 1761580"/>
              <a:gd name="connsiteX120" fmla="*/ 6349430 w 6780944"/>
              <a:gd name="connsiteY120" fmla="*/ 1407559 h 1761580"/>
              <a:gd name="connsiteX121" fmla="*/ 6493268 w 6780944"/>
              <a:gd name="connsiteY121" fmla="*/ 1438382 h 1761580"/>
              <a:gd name="connsiteX122" fmla="*/ 6657654 w 6780944"/>
              <a:gd name="connsiteY122" fmla="*/ 1428108 h 1761580"/>
              <a:gd name="connsiteX123" fmla="*/ 6770670 w 6780944"/>
              <a:gd name="connsiteY123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544585 w 6780944"/>
              <a:gd name="connsiteY33" fmla="*/ 143838 h 1761580"/>
              <a:gd name="connsiteX34" fmla="*/ 3482940 w 6780944"/>
              <a:gd name="connsiteY34" fmla="*/ 164386 h 1761580"/>
              <a:gd name="connsiteX35" fmla="*/ 3298005 w 6780944"/>
              <a:gd name="connsiteY35" fmla="*/ 184935 h 1761580"/>
              <a:gd name="connsiteX36" fmla="*/ 2866490 w 6780944"/>
              <a:gd name="connsiteY36" fmla="*/ 164386 h 1761580"/>
              <a:gd name="connsiteX37" fmla="*/ 2794571 w 6780944"/>
              <a:gd name="connsiteY37" fmla="*/ 154112 h 1761580"/>
              <a:gd name="connsiteX38" fmla="*/ 2342508 w 6780944"/>
              <a:gd name="connsiteY38" fmla="*/ 164386 h 1761580"/>
              <a:gd name="connsiteX39" fmla="*/ 2260315 w 6780944"/>
              <a:gd name="connsiteY39" fmla="*/ 174660 h 1761580"/>
              <a:gd name="connsiteX40" fmla="*/ 2024009 w 6780944"/>
              <a:gd name="connsiteY40" fmla="*/ 184935 h 1761580"/>
              <a:gd name="connsiteX41" fmla="*/ 1952090 w 6780944"/>
              <a:gd name="connsiteY41" fmla="*/ 195209 h 1761580"/>
              <a:gd name="connsiteX42" fmla="*/ 1890445 w 6780944"/>
              <a:gd name="connsiteY42" fmla="*/ 205483 h 1761580"/>
              <a:gd name="connsiteX43" fmla="*/ 1787704 w 6780944"/>
              <a:gd name="connsiteY43" fmla="*/ 215757 h 1761580"/>
              <a:gd name="connsiteX44" fmla="*/ 1284270 w 6780944"/>
              <a:gd name="connsiteY44" fmla="*/ 236305 h 1761580"/>
              <a:gd name="connsiteX45" fmla="*/ 565079 w 6780944"/>
              <a:gd name="connsiteY45" fmla="*/ 267128 h 1761580"/>
              <a:gd name="connsiteX46" fmla="*/ 246580 w 6780944"/>
              <a:gd name="connsiteY46" fmla="*/ 359595 h 1761580"/>
              <a:gd name="connsiteX47" fmla="*/ 102742 w 6780944"/>
              <a:gd name="connsiteY47" fmla="*/ 410966 h 1761580"/>
              <a:gd name="connsiteX48" fmla="*/ 0 w 6780944"/>
              <a:gd name="connsiteY48" fmla="*/ 472611 h 1761580"/>
              <a:gd name="connsiteX49" fmla="*/ 20549 w 6780944"/>
              <a:gd name="connsiteY49" fmla="*/ 575352 h 1761580"/>
              <a:gd name="connsiteX50" fmla="*/ 82194 w 6780944"/>
              <a:gd name="connsiteY50" fmla="*/ 698642 h 1761580"/>
              <a:gd name="connsiteX51" fmla="*/ 195209 w 6780944"/>
              <a:gd name="connsiteY51" fmla="*/ 780836 h 1761580"/>
              <a:gd name="connsiteX52" fmla="*/ 339048 w 6780944"/>
              <a:gd name="connsiteY52" fmla="*/ 863029 h 1761580"/>
              <a:gd name="connsiteX53" fmla="*/ 472612 w 6780944"/>
              <a:gd name="connsiteY53" fmla="*/ 914400 h 1761580"/>
              <a:gd name="connsiteX54" fmla="*/ 513708 w 6780944"/>
              <a:gd name="connsiteY54" fmla="*/ 934948 h 1761580"/>
              <a:gd name="connsiteX55" fmla="*/ 708917 w 6780944"/>
              <a:gd name="connsiteY55" fmla="*/ 1119883 h 1761580"/>
              <a:gd name="connsiteX56" fmla="*/ 750014 w 6780944"/>
              <a:gd name="connsiteY56" fmla="*/ 1304818 h 1761580"/>
              <a:gd name="connsiteX57" fmla="*/ 739740 w 6780944"/>
              <a:gd name="connsiteY57" fmla="*/ 1602767 h 1761580"/>
              <a:gd name="connsiteX58" fmla="*/ 904126 w 6780944"/>
              <a:gd name="connsiteY58" fmla="*/ 1756881 h 1761580"/>
              <a:gd name="connsiteX59" fmla="*/ 1027416 w 6780944"/>
              <a:gd name="connsiteY59" fmla="*/ 1705510 h 1761580"/>
              <a:gd name="connsiteX60" fmla="*/ 1212351 w 6780944"/>
              <a:gd name="connsiteY60" fmla="*/ 1541123 h 1761580"/>
              <a:gd name="connsiteX61" fmla="*/ 1551398 w 6780944"/>
              <a:gd name="connsiteY61" fmla="*/ 1448656 h 1761580"/>
              <a:gd name="connsiteX62" fmla="*/ 1880171 w 6780944"/>
              <a:gd name="connsiteY62" fmla="*/ 1417833 h 1761580"/>
              <a:gd name="connsiteX63" fmla="*/ 2815119 w 6780944"/>
              <a:gd name="connsiteY63" fmla="*/ 1438382 h 1761580"/>
              <a:gd name="connsiteX64" fmla="*/ 2969232 w 6780944"/>
              <a:gd name="connsiteY64" fmla="*/ 1469204 h 1761580"/>
              <a:gd name="connsiteX65" fmla="*/ 3113070 w 6780944"/>
              <a:gd name="connsiteY65" fmla="*/ 1458930 h 1761580"/>
              <a:gd name="connsiteX66" fmla="*/ 3215812 w 6780944"/>
              <a:gd name="connsiteY66" fmla="*/ 1428108 h 1761580"/>
              <a:gd name="connsiteX67" fmla="*/ 3339101 w 6780944"/>
              <a:gd name="connsiteY67" fmla="*/ 1356188 h 1761580"/>
              <a:gd name="connsiteX68" fmla="*/ 3411021 w 6780944"/>
              <a:gd name="connsiteY68" fmla="*/ 1315092 h 1761580"/>
              <a:gd name="connsiteX69" fmla="*/ 3441843 w 6780944"/>
              <a:gd name="connsiteY69" fmla="*/ 1284269 h 1761580"/>
              <a:gd name="connsiteX70" fmla="*/ 3482940 w 6780944"/>
              <a:gd name="connsiteY70" fmla="*/ 1253447 h 1761580"/>
              <a:gd name="connsiteX71" fmla="*/ 3544585 w 6780944"/>
              <a:gd name="connsiteY71" fmla="*/ 1232899 h 1761580"/>
              <a:gd name="connsiteX72" fmla="*/ 3647326 w 6780944"/>
              <a:gd name="connsiteY72" fmla="*/ 1202076 h 1761580"/>
              <a:gd name="connsiteX73" fmla="*/ 3708971 w 6780944"/>
              <a:gd name="connsiteY73" fmla="*/ 1181528 h 1761580"/>
              <a:gd name="connsiteX74" fmla="*/ 3801439 w 6780944"/>
              <a:gd name="connsiteY74" fmla="*/ 1160979 h 1761580"/>
              <a:gd name="connsiteX75" fmla="*/ 3832261 w 6780944"/>
              <a:gd name="connsiteY75" fmla="*/ 1150705 h 1761580"/>
              <a:gd name="connsiteX76" fmla="*/ 3965825 w 6780944"/>
              <a:gd name="connsiteY76" fmla="*/ 1130157 h 1761580"/>
              <a:gd name="connsiteX77" fmla="*/ 4017196 w 6780944"/>
              <a:gd name="connsiteY77" fmla="*/ 1119883 h 1761580"/>
              <a:gd name="connsiteX78" fmla="*/ 4048018 w 6780944"/>
              <a:gd name="connsiteY78" fmla="*/ 1099335 h 1761580"/>
              <a:gd name="connsiteX79" fmla="*/ 4068567 w 6780944"/>
              <a:gd name="connsiteY79" fmla="*/ 1037690 h 1761580"/>
              <a:gd name="connsiteX80" fmla="*/ 4058292 w 6780944"/>
              <a:gd name="connsiteY80" fmla="*/ 914400 h 1761580"/>
              <a:gd name="connsiteX81" fmla="*/ 3986373 w 6780944"/>
              <a:gd name="connsiteY81" fmla="*/ 873303 h 1761580"/>
              <a:gd name="connsiteX82" fmla="*/ 3924728 w 6780944"/>
              <a:gd name="connsiteY82" fmla="*/ 852755 h 1761580"/>
              <a:gd name="connsiteX83" fmla="*/ 3893906 w 6780944"/>
              <a:gd name="connsiteY83" fmla="*/ 842481 h 1761580"/>
              <a:gd name="connsiteX84" fmla="*/ 3791164 w 6780944"/>
              <a:gd name="connsiteY84" fmla="*/ 832206 h 1761580"/>
              <a:gd name="connsiteX85" fmla="*/ 3698697 w 6780944"/>
              <a:gd name="connsiteY85" fmla="*/ 780836 h 1761580"/>
              <a:gd name="connsiteX86" fmla="*/ 3637052 w 6780944"/>
              <a:gd name="connsiteY86" fmla="*/ 708917 h 1761580"/>
              <a:gd name="connsiteX87" fmla="*/ 3667874 w 6780944"/>
              <a:gd name="connsiteY87" fmla="*/ 595901 h 1761580"/>
              <a:gd name="connsiteX88" fmla="*/ 3729519 w 6780944"/>
              <a:gd name="connsiteY88" fmla="*/ 575352 h 1761580"/>
              <a:gd name="connsiteX89" fmla="*/ 3863083 w 6780944"/>
              <a:gd name="connsiteY89" fmla="*/ 554804 h 1761580"/>
              <a:gd name="connsiteX90" fmla="*/ 4058292 w 6780944"/>
              <a:gd name="connsiteY90" fmla="*/ 544530 h 1761580"/>
              <a:gd name="connsiteX91" fmla="*/ 4407614 w 6780944"/>
              <a:gd name="connsiteY91" fmla="*/ 554804 h 1761580"/>
              <a:gd name="connsiteX92" fmla="*/ 4582274 w 6780944"/>
              <a:gd name="connsiteY92" fmla="*/ 585627 h 1761580"/>
              <a:gd name="connsiteX93" fmla="*/ 4685016 w 6780944"/>
              <a:gd name="connsiteY93" fmla="*/ 626723 h 1761580"/>
              <a:gd name="connsiteX94" fmla="*/ 4715839 w 6780944"/>
              <a:gd name="connsiteY94" fmla="*/ 636997 h 1761580"/>
              <a:gd name="connsiteX95" fmla="*/ 4808306 w 6780944"/>
              <a:gd name="connsiteY95" fmla="*/ 647272 h 1761580"/>
              <a:gd name="connsiteX96" fmla="*/ 4880225 w 6780944"/>
              <a:gd name="connsiteY96" fmla="*/ 678094 h 1761580"/>
              <a:gd name="connsiteX97" fmla="*/ 4911048 w 6780944"/>
              <a:gd name="connsiteY97" fmla="*/ 698642 h 1761580"/>
              <a:gd name="connsiteX98" fmla="*/ 4972692 w 6780944"/>
              <a:gd name="connsiteY98" fmla="*/ 729465 h 1761580"/>
              <a:gd name="connsiteX99" fmla="*/ 5034337 w 6780944"/>
              <a:gd name="connsiteY99" fmla="*/ 750013 h 1761580"/>
              <a:gd name="connsiteX100" fmla="*/ 5116531 w 6780944"/>
              <a:gd name="connsiteY100" fmla="*/ 791110 h 1761580"/>
              <a:gd name="connsiteX101" fmla="*/ 5219272 w 6780944"/>
              <a:gd name="connsiteY101" fmla="*/ 832206 h 1761580"/>
              <a:gd name="connsiteX102" fmla="*/ 5250095 w 6780944"/>
              <a:gd name="connsiteY102" fmla="*/ 852755 h 1761580"/>
              <a:gd name="connsiteX103" fmla="*/ 5311740 w 6780944"/>
              <a:gd name="connsiteY103" fmla="*/ 873303 h 1761580"/>
              <a:gd name="connsiteX104" fmla="*/ 5393933 w 6780944"/>
              <a:gd name="connsiteY104" fmla="*/ 914400 h 1761580"/>
              <a:gd name="connsiteX105" fmla="*/ 5435030 w 6780944"/>
              <a:gd name="connsiteY105" fmla="*/ 945222 h 1761580"/>
              <a:gd name="connsiteX106" fmla="*/ 5496674 w 6780944"/>
              <a:gd name="connsiteY106" fmla="*/ 986319 h 1761580"/>
              <a:gd name="connsiteX107" fmla="*/ 5568594 w 6780944"/>
              <a:gd name="connsiteY107" fmla="*/ 1037690 h 1761580"/>
              <a:gd name="connsiteX108" fmla="*/ 5589142 w 6780944"/>
              <a:gd name="connsiteY108" fmla="*/ 1068512 h 1761580"/>
              <a:gd name="connsiteX109" fmla="*/ 5619964 w 6780944"/>
              <a:gd name="connsiteY109" fmla="*/ 1078786 h 1761580"/>
              <a:gd name="connsiteX110" fmla="*/ 5661061 w 6780944"/>
              <a:gd name="connsiteY110" fmla="*/ 1109609 h 1761580"/>
              <a:gd name="connsiteX111" fmla="*/ 5712432 w 6780944"/>
              <a:gd name="connsiteY111" fmla="*/ 1140431 h 1761580"/>
              <a:gd name="connsiteX112" fmla="*/ 5743254 w 6780944"/>
              <a:gd name="connsiteY112" fmla="*/ 1171254 h 1761580"/>
              <a:gd name="connsiteX113" fmla="*/ 5876818 w 6780944"/>
              <a:gd name="connsiteY113" fmla="*/ 1222624 h 1761580"/>
              <a:gd name="connsiteX114" fmla="*/ 6000108 w 6780944"/>
              <a:gd name="connsiteY114" fmla="*/ 1284269 h 1761580"/>
              <a:gd name="connsiteX115" fmla="*/ 6061753 w 6780944"/>
              <a:gd name="connsiteY115" fmla="*/ 1304818 h 1761580"/>
              <a:gd name="connsiteX116" fmla="*/ 6133672 w 6780944"/>
              <a:gd name="connsiteY116" fmla="*/ 1335640 h 1761580"/>
              <a:gd name="connsiteX117" fmla="*/ 6185043 w 6780944"/>
              <a:gd name="connsiteY117" fmla="*/ 1356188 h 1761580"/>
              <a:gd name="connsiteX118" fmla="*/ 6318607 w 6780944"/>
              <a:gd name="connsiteY118" fmla="*/ 1397285 h 1761580"/>
              <a:gd name="connsiteX119" fmla="*/ 6349430 w 6780944"/>
              <a:gd name="connsiteY119" fmla="*/ 1407559 h 1761580"/>
              <a:gd name="connsiteX120" fmla="*/ 6493268 w 6780944"/>
              <a:gd name="connsiteY120" fmla="*/ 1438382 h 1761580"/>
              <a:gd name="connsiteX121" fmla="*/ 6657654 w 6780944"/>
              <a:gd name="connsiteY121" fmla="*/ 1428108 h 1761580"/>
              <a:gd name="connsiteX122" fmla="*/ 6770670 w 6780944"/>
              <a:gd name="connsiteY122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544585 w 6780944"/>
              <a:gd name="connsiteY33" fmla="*/ 143838 h 1761580"/>
              <a:gd name="connsiteX34" fmla="*/ 3482940 w 6780944"/>
              <a:gd name="connsiteY34" fmla="*/ 164386 h 1761580"/>
              <a:gd name="connsiteX35" fmla="*/ 3298005 w 6780944"/>
              <a:gd name="connsiteY35" fmla="*/ 184935 h 1761580"/>
              <a:gd name="connsiteX36" fmla="*/ 2794571 w 6780944"/>
              <a:gd name="connsiteY36" fmla="*/ 154112 h 1761580"/>
              <a:gd name="connsiteX37" fmla="*/ 2342508 w 6780944"/>
              <a:gd name="connsiteY37" fmla="*/ 164386 h 1761580"/>
              <a:gd name="connsiteX38" fmla="*/ 2260315 w 6780944"/>
              <a:gd name="connsiteY38" fmla="*/ 174660 h 1761580"/>
              <a:gd name="connsiteX39" fmla="*/ 2024009 w 6780944"/>
              <a:gd name="connsiteY39" fmla="*/ 184935 h 1761580"/>
              <a:gd name="connsiteX40" fmla="*/ 1952090 w 6780944"/>
              <a:gd name="connsiteY40" fmla="*/ 195209 h 1761580"/>
              <a:gd name="connsiteX41" fmla="*/ 1890445 w 6780944"/>
              <a:gd name="connsiteY41" fmla="*/ 205483 h 1761580"/>
              <a:gd name="connsiteX42" fmla="*/ 1787704 w 6780944"/>
              <a:gd name="connsiteY42" fmla="*/ 215757 h 1761580"/>
              <a:gd name="connsiteX43" fmla="*/ 1284270 w 6780944"/>
              <a:gd name="connsiteY43" fmla="*/ 236305 h 1761580"/>
              <a:gd name="connsiteX44" fmla="*/ 565079 w 6780944"/>
              <a:gd name="connsiteY44" fmla="*/ 267128 h 1761580"/>
              <a:gd name="connsiteX45" fmla="*/ 246580 w 6780944"/>
              <a:gd name="connsiteY45" fmla="*/ 359595 h 1761580"/>
              <a:gd name="connsiteX46" fmla="*/ 102742 w 6780944"/>
              <a:gd name="connsiteY46" fmla="*/ 410966 h 1761580"/>
              <a:gd name="connsiteX47" fmla="*/ 0 w 6780944"/>
              <a:gd name="connsiteY47" fmla="*/ 472611 h 1761580"/>
              <a:gd name="connsiteX48" fmla="*/ 20549 w 6780944"/>
              <a:gd name="connsiteY48" fmla="*/ 575352 h 1761580"/>
              <a:gd name="connsiteX49" fmla="*/ 82194 w 6780944"/>
              <a:gd name="connsiteY49" fmla="*/ 698642 h 1761580"/>
              <a:gd name="connsiteX50" fmla="*/ 195209 w 6780944"/>
              <a:gd name="connsiteY50" fmla="*/ 780836 h 1761580"/>
              <a:gd name="connsiteX51" fmla="*/ 339048 w 6780944"/>
              <a:gd name="connsiteY51" fmla="*/ 863029 h 1761580"/>
              <a:gd name="connsiteX52" fmla="*/ 472612 w 6780944"/>
              <a:gd name="connsiteY52" fmla="*/ 914400 h 1761580"/>
              <a:gd name="connsiteX53" fmla="*/ 513708 w 6780944"/>
              <a:gd name="connsiteY53" fmla="*/ 934948 h 1761580"/>
              <a:gd name="connsiteX54" fmla="*/ 708917 w 6780944"/>
              <a:gd name="connsiteY54" fmla="*/ 1119883 h 1761580"/>
              <a:gd name="connsiteX55" fmla="*/ 750014 w 6780944"/>
              <a:gd name="connsiteY55" fmla="*/ 1304818 h 1761580"/>
              <a:gd name="connsiteX56" fmla="*/ 739740 w 6780944"/>
              <a:gd name="connsiteY56" fmla="*/ 1602767 h 1761580"/>
              <a:gd name="connsiteX57" fmla="*/ 904126 w 6780944"/>
              <a:gd name="connsiteY57" fmla="*/ 1756881 h 1761580"/>
              <a:gd name="connsiteX58" fmla="*/ 1027416 w 6780944"/>
              <a:gd name="connsiteY58" fmla="*/ 1705510 h 1761580"/>
              <a:gd name="connsiteX59" fmla="*/ 1212351 w 6780944"/>
              <a:gd name="connsiteY59" fmla="*/ 1541123 h 1761580"/>
              <a:gd name="connsiteX60" fmla="*/ 1551398 w 6780944"/>
              <a:gd name="connsiteY60" fmla="*/ 1448656 h 1761580"/>
              <a:gd name="connsiteX61" fmla="*/ 1880171 w 6780944"/>
              <a:gd name="connsiteY61" fmla="*/ 1417833 h 1761580"/>
              <a:gd name="connsiteX62" fmla="*/ 2815119 w 6780944"/>
              <a:gd name="connsiteY62" fmla="*/ 1438382 h 1761580"/>
              <a:gd name="connsiteX63" fmla="*/ 2969232 w 6780944"/>
              <a:gd name="connsiteY63" fmla="*/ 1469204 h 1761580"/>
              <a:gd name="connsiteX64" fmla="*/ 3113070 w 6780944"/>
              <a:gd name="connsiteY64" fmla="*/ 1458930 h 1761580"/>
              <a:gd name="connsiteX65" fmla="*/ 3215812 w 6780944"/>
              <a:gd name="connsiteY65" fmla="*/ 1428108 h 1761580"/>
              <a:gd name="connsiteX66" fmla="*/ 3339101 w 6780944"/>
              <a:gd name="connsiteY66" fmla="*/ 1356188 h 1761580"/>
              <a:gd name="connsiteX67" fmla="*/ 3411021 w 6780944"/>
              <a:gd name="connsiteY67" fmla="*/ 1315092 h 1761580"/>
              <a:gd name="connsiteX68" fmla="*/ 3441843 w 6780944"/>
              <a:gd name="connsiteY68" fmla="*/ 1284269 h 1761580"/>
              <a:gd name="connsiteX69" fmla="*/ 3482940 w 6780944"/>
              <a:gd name="connsiteY69" fmla="*/ 1253447 h 1761580"/>
              <a:gd name="connsiteX70" fmla="*/ 3544585 w 6780944"/>
              <a:gd name="connsiteY70" fmla="*/ 1232899 h 1761580"/>
              <a:gd name="connsiteX71" fmla="*/ 3647326 w 6780944"/>
              <a:gd name="connsiteY71" fmla="*/ 1202076 h 1761580"/>
              <a:gd name="connsiteX72" fmla="*/ 3708971 w 6780944"/>
              <a:gd name="connsiteY72" fmla="*/ 1181528 h 1761580"/>
              <a:gd name="connsiteX73" fmla="*/ 3801439 w 6780944"/>
              <a:gd name="connsiteY73" fmla="*/ 1160979 h 1761580"/>
              <a:gd name="connsiteX74" fmla="*/ 3832261 w 6780944"/>
              <a:gd name="connsiteY74" fmla="*/ 1150705 h 1761580"/>
              <a:gd name="connsiteX75" fmla="*/ 3965825 w 6780944"/>
              <a:gd name="connsiteY75" fmla="*/ 1130157 h 1761580"/>
              <a:gd name="connsiteX76" fmla="*/ 4017196 w 6780944"/>
              <a:gd name="connsiteY76" fmla="*/ 1119883 h 1761580"/>
              <a:gd name="connsiteX77" fmla="*/ 4048018 w 6780944"/>
              <a:gd name="connsiteY77" fmla="*/ 1099335 h 1761580"/>
              <a:gd name="connsiteX78" fmla="*/ 4068567 w 6780944"/>
              <a:gd name="connsiteY78" fmla="*/ 1037690 h 1761580"/>
              <a:gd name="connsiteX79" fmla="*/ 4058292 w 6780944"/>
              <a:gd name="connsiteY79" fmla="*/ 914400 h 1761580"/>
              <a:gd name="connsiteX80" fmla="*/ 3986373 w 6780944"/>
              <a:gd name="connsiteY80" fmla="*/ 873303 h 1761580"/>
              <a:gd name="connsiteX81" fmla="*/ 3924728 w 6780944"/>
              <a:gd name="connsiteY81" fmla="*/ 852755 h 1761580"/>
              <a:gd name="connsiteX82" fmla="*/ 3893906 w 6780944"/>
              <a:gd name="connsiteY82" fmla="*/ 842481 h 1761580"/>
              <a:gd name="connsiteX83" fmla="*/ 3791164 w 6780944"/>
              <a:gd name="connsiteY83" fmla="*/ 832206 h 1761580"/>
              <a:gd name="connsiteX84" fmla="*/ 3698697 w 6780944"/>
              <a:gd name="connsiteY84" fmla="*/ 780836 h 1761580"/>
              <a:gd name="connsiteX85" fmla="*/ 3637052 w 6780944"/>
              <a:gd name="connsiteY85" fmla="*/ 708917 h 1761580"/>
              <a:gd name="connsiteX86" fmla="*/ 3667874 w 6780944"/>
              <a:gd name="connsiteY86" fmla="*/ 595901 h 1761580"/>
              <a:gd name="connsiteX87" fmla="*/ 3729519 w 6780944"/>
              <a:gd name="connsiteY87" fmla="*/ 575352 h 1761580"/>
              <a:gd name="connsiteX88" fmla="*/ 3863083 w 6780944"/>
              <a:gd name="connsiteY88" fmla="*/ 554804 h 1761580"/>
              <a:gd name="connsiteX89" fmla="*/ 4058292 w 6780944"/>
              <a:gd name="connsiteY89" fmla="*/ 544530 h 1761580"/>
              <a:gd name="connsiteX90" fmla="*/ 4407614 w 6780944"/>
              <a:gd name="connsiteY90" fmla="*/ 554804 h 1761580"/>
              <a:gd name="connsiteX91" fmla="*/ 4582274 w 6780944"/>
              <a:gd name="connsiteY91" fmla="*/ 585627 h 1761580"/>
              <a:gd name="connsiteX92" fmla="*/ 4685016 w 6780944"/>
              <a:gd name="connsiteY92" fmla="*/ 626723 h 1761580"/>
              <a:gd name="connsiteX93" fmla="*/ 4715839 w 6780944"/>
              <a:gd name="connsiteY93" fmla="*/ 636997 h 1761580"/>
              <a:gd name="connsiteX94" fmla="*/ 4808306 w 6780944"/>
              <a:gd name="connsiteY94" fmla="*/ 647272 h 1761580"/>
              <a:gd name="connsiteX95" fmla="*/ 4880225 w 6780944"/>
              <a:gd name="connsiteY95" fmla="*/ 678094 h 1761580"/>
              <a:gd name="connsiteX96" fmla="*/ 4911048 w 6780944"/>
              <a:gd name="connsiteY96" fmla="*/ 698642 h 1761580"/>
              <a:gd name="connsiteX97" fmla="*/ 4972692 w 6780944"/>
              <a:gd name="connsiteY97" fmla="*/ 729465 h 1761580"/>
              <a:gd name="connsiteX98" fmla="*/ 5034337 w 6780944"/>
              <a:gd name="connsiteY98" fmla="*/ 750013 h 1761580"/>
              <a:gd name="connsiteX99" fmla="*/ 5116531 w 6780944"/>
              <a:gd name="connsiteY99" fmla="*/ 791110 h 1761580"/>
              <a:gd name="connsiteX100" fmla="*/ 5219272 w 6780944"/>
              <a:gd name="connsiteY100" fmla="*/ 832206 h 1761580"/>
              <a:gd name="connsiteX101" fmla="*/ 5250095 w 6780944"/>
              <a:gd name="connsiteY101" fmla="*/ 852755 h 1761580"/>
              <a:gd name="connsiteX102" fmla="*/ 5311740 w 6780944"/>
              <a:gd name="connsiteY102" fmla="*/ 873303 h 1761580"/>
              <a:gd name="connsiteX103" fmla="*/ 5393933 w 6780944"/>
              <a:gd name="connsiteY103" fmla="*/ 914400 h 1761580"/>
              <a:gd name="connsiteX104" fmla="*/ 5435030 w 6780944"/>
              <a:gd name="connsiteY104" fmla="*/ 945222 h 1761580"/>
              <a:gd name="connsiteX105" fmla="*/ 5496674 w 6780944"/>
              <a:gd name="connsiteY105" fmla="*/ 986319 h 1761580"/>
              <a:gd name="connsiteX106" fmla="*/ 5568594 w 6780944"/>
              <a:gd name="connsiteY106" fmla="*/ 1037690 h 1761580"/>
              <a:gd name="connsiteX107" fmla="*/ 5589142 w 6780944"/>
              <a:gd name="connsiteY107" fmla="*/ 1068512 h 1761580"/>
              <a:gd name="connsiteX108" fmla="*/ 5619964 w 6780944"/>
              <a:gd name="connsiteY108" fmla="*/ 1078786 h 1761580"/>
              <a:gd name="connsiteX109" fmla="*/ 5661061 w 6780944"/>
              <a:gd name="connsiteY109" fmla="*/ 1109609 h 1761580"/>
              <a:gd name="connsiteX110" fmla="*/ 5712432 w 6780944"/>
              <a:gd name="connsiteY110" fmla="*/ 1140431 h 1761580"/>
              <a:gd name="connsiteX111" fmla="*/ 5743254 w 6780944"/>
              <a:gd name="connsiteY111" fmla="*/ 1171254 h 1761580"/>
              <a:gd name="connsiteX112" fmla="*/ 5876818 w 6780944"/>
              <a:gd name="connsiteY112" fmla="*/ 1222624 h 1761580"/>
              <a:gd name="connsiteX113" fmla="*/ 6000108 w 6780944"/>
              <a:gd name="connsiteY113" fmla="*/ 1284269 h 1761580"/>
              <a:gd name="connsiteX114" fmla="*/ 6061753 w 6780944"/>
              <a:gd name="connsiteY114" fmla="*/ 1304818 h 1761580"/>
              <a:gd name="connsiteX115" fmla="*/ 6133672 w 6780944"/>
              <a:gd name="connsiteY115" fmla="*/ 1335640 h 1761580"/>
              <a:gd name="connsiteX116" fmla="*/ 6185043 w 6780944"/>
              <a:gd name="connsiteY116" fmla="*/ 1356188 h 1761580"/>
              <a:gd name="connsiteX117" fmla="*/ 6318607 w 6780944"/>
              <a:gd name="connsiteY117" fmla="*/ 1397285 h 1761580"/>
              <a:gd name="connsiteX118" fmla="*/ 6349430 w 6780944"/>
              <a:gd name="connsiteY118" fmla="*/ 1407559 h 1761580"/>
              <a:gd name="connsiteX119" fmla="*/ 6493268 w 6780944"/>
              <a:gd name="connsiteY119" fmla="*/ 1438382 h 1761580"/>
              <a:gd name="connsiteX120" fmla="*/ 6657654 w 6780944"/>
              <a:gd name="connsiteY120" fmla="*/ 1428108 h 1761580"/>
              <a:gd name="connsiteX121" fmla="*/ 6770670 w 6780944"/>
              <a:gd name="connsiteY121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544585 w 6780944"/>
              <a:gd name="connsiteY33" fmla="*/ 143838 h 1761580"/>
              <a:gd name="connsiteX34" fmla="*/ 3482940 w 6780944"/>
              <a:gd name="connsiteY34" fmla="*/ 164386 h 1761580"/>
              <a:gd name="connsiteX35" fmla="*/ 3298005 w 6780944"/>
              <a:gd name="connsiteY35" fmla="*/ 184935 h 1761580"/>
              <a:gd name="connsiteX36" fmla="*/ 2722652 w 6780944"/>
              <a:gd name="connsiteY36" fmla="*/ 92467 h 1761580"/>
              <a:gd name="connsiteX37" fmla="*/ 2342508 w 6780944"/>
              <a:gd name="connsiteY37" fmla="*/ 164386 h 1761580"/>
              <a:gd name="connsiteX38" fmla="*/ 2260315 w 6780944"/>
              <a:gd name="connsiteY38" fmla="*/ 174660 h 1761580"/>
              <a:gd name="connsiteX39" fmla="*/ 2024009 w 6780944"/>
              <a:gd name="connsiteY39" fmla="*/ 184935 h 1761580"/>
              <a:gd name="connsiteX40" fmla="*/ 1952090 w 6780944"/>
              <a:gd name="connsiteY40" fmla="*/ 195209 h 1761580"/>
              <a:gd name="connsiteX41" fmla="*/ 1890445 w 6780944"/>
              <a:gd name="connsiteY41" fmla="*/ 205483 h 1761580"/>
              <a:gd name="connsiteX42" fmla="*/ 1787704 w 6780944"/>
              <a:gd name="connsiteY42" fmla="*/ 215757 h 1761580"/>
              <a:gd name="connsiteX43" fmla="*/ 1284270 w 6780944"/>
              <a:gd name="connsiteY43" fmla="*/ 236305 h 1761580"/>
              <a:gd name="connsiteX44" fmla="*/ 565079 w 6780944"/>
              <a:gd name="connsiteY44" fmla="*/ 267128 h 1761580"/>
              <a:gd name="connsiteX45" fmla="*/ 246580 w 6780944"/>
              <a:gd name="connsiteY45" fmla="*/ 359595 h 1761580"/>
              <a:gd name="connsiteX46" fmla="*/ 102742 w 6780944"/>
              <a:gd name="connsiteY46" fmla="*/ 410966 h 1761580"/>
              <a:gd name="connsiteX47" fmla="*/ 0 w 6780944"/>
              <a:gd name="connsiteY47" fmla="*/ 472611 h 1761580"/>
              <a:gd name="connsiteX48" fmla="*/ 20549 w 6780944"/>
              <a:gd name="connsiteY48" fmla="*/ 575352 h 1761580"/>
              <a:gd name="connsiteX49" fmla="*/ 82194 w 6780944"/>
              <a:gd name="connsiteY49" fmla="*/ 698642 h 1761580"/>
              <a:gd name="connsiteX50" fmla="*/ 195209 w 6780944"/>
              <a:gd name="connsiteY50" fmla="*/ 780836 h 1761580"/>
              <a:gd name="connsiteX51" fmla="*/ 339048 w 6780944"/>
              <a:gd name="connsiteY51" fmla="*/ 863029 h 1761580"/>
              <a:gd name="connsiteX52" fmla="*/ 472612 w 6780944"/>
              <a:gd name="connsiteY52" fmla="*/ 914400 h 1761580"/>
              <a:gd name="connsiteX53" fmla="*/ 513708 w 6780944"/>
              <a:gd name="connsiteY53" fmla="*/ 934948 h 1761580"/>
              <a:gd name="connsiteX54" fmla="*/ 708917 w 6780944"/>
              <a:gd name="connsiteY54" fmla="*/ 1119883 h 1761580"/>
              <a:gd name="connsiteX55" fmla="*/ 750014 w 6780944"/>
              <a:gd name="connsiteY55" fmla="*/ 1304818 h 1761580"/>
              <a:gd name="connsiteX56" fmla="*/ 739740 w 6780944"/>
              <a:gd name="connsiteY56" fmla="*/ 1602767 h 1761580"/>
              <a:gd name="connsiteX57" fmla="*/ 904126 w 6780944"/>
              <a:gd name="connsiteY57" fmla="*/ 1756881 h 1761580"/>
              <a:gd name="connsiteX58" fmla="*/ 1027416 w 6780944"/>
              <a:gd name="connsiteY58" fmla="*/ 1705510 h 1761580"/>
              <a:gd name="connsiteX59" fmla="*/ 1212351 w 6780944"/>
              <a:gd name="connsiteY59" fmla="*/ 1541123 h 1761580"/>
              <a:gd name="connsiteX60" fmla="*/ 1551398 w 6780944"/>
              <a:gd name="connsiteY60" fmla="*/ 1448656 h 1761580"/>
              <a:gd name="connsiteX61" fmla="*/ 1880171 w 6780944"/>
              <a:gd name="connsiteY61" fmla="*/ 1417833 h 1761580"/>
              <a:gd name="connsiteX62" fmla="*/ 2815119 w 6780944"/>
              <a:gd name="connsiteY62" fmla="*/ 1438382 h 1761580"/>
              <a:gd name="connsiteX63" fmla="*/ 2969232 w 6780944"/>
              <a:gd name="connsiteY63" fmla="*/ 1469204 h 1761580"/>
              <a:gd name="connsiteX64" fmla="*/ 3113070 w 6780944"/>
              <a:gd name="connsiteY64" fmla="*/ 1458930 h 1761580"/>
              <a:gd name="connsiteX65" fmla="*/ 3215812 w 6780944"/>
              <a:gd name="connsiteY65" fmla="*/ 1428108 h 1761580"/>
              <a:gd name="connsiteX66" fmla="*/ 3339101 w 6780944"/>
              <a:gd name="connsiteY66" fmla="*/ 1356188 h 1761580"/>
              <a:gd name="connsiteX67" fmla="*/ 3411021 w 6780944"/>
              <a:gd name="connsiteY67" fmla="*/ 1315092 h 1761580"/>
              <a:gd name="connsiteX68" fmla="*/ 3441843 w 6780944"/>
              <a:gd name="connsiteY68" fmla="*/ 1284269 h 1761580"/>
              <a:gd name="connsiteX69" fmla="*/ 3482940 w 6780944"/>
              <a:gd name="connsiteY69" fmla="*/ 1253447 h 1761580"/>
              <a:gd name="connsiteX70" fmla="*/ 3544585 w 6780944"/>
              <a:gd name="connsiteY70" fmla="*/ 1232899 h 1761580"/>
              <a:gd name="connsiteX71" fmla="*/ 3647326 w 6780944"/>
              <a:gd name="connsiteY71" fmla="*/ 1202076 h 1761580"/>
              <a:gd name="connsiteX72" fmla="*/ 3708971 w 6780944"/>
              <a:gd name="connsiteY72" fmla="*/ 1181528 h 1761580"/>
              <a:gd name="connsiteX73" fmla="*/ 3801439 w 6780944"/>
              <a:gd name="connsiteY73" fmla="*/ 1160979 h 1761580"/>
              <a:gd name="connsiteX74" fmla="*/ 3832261 w 6780944"/>
              <a:gd name="connsiteY74" fmla="*/ 1150705 h 1761580"/>
              <a:gd name="connsiteX75" fmla="*/ 3965825 w 6780944"/>
              <a:gd name="connsiteY75" fmla="*/ 1130157 h 1761580"/>
              <a:gd name="connsiteX76" fmla="*/ 4017196 w 6780944"/>
              <a:gd name="connsiteY76" fmla="*/ 1119883 h 1761580"/>
              <a:gd name="connsiteX77" fmla="*/ 4048018 w 6780944"/>
              <a:gd name="connsiteY77" fmla="*/ 1099335 h 1761580"/>
              <a:gd name="connsiteX78" fmla="*/ 4068567 w 6780944"/>
              <a:gd name="connsiteY78" fmla="*/ 1037690 h 1761580"/>
              <a:gd name="connsiteX79" fmla="*/ 4058292 w 6780944"/>
              <a:gd name="connsiteY79" fmla="*/ 914400 h 1761580"/>
              <a:gd name="connsiteX80" fmla="*/ 3986373 w 6780944"/>
              <a:gd name="connsiteY80" fmla="*/ 873303 h 1761580"/>
              <a:gd name="connsiteX81" fmla="*/ 3924728 w 6780944"/>
              <a:gd name="connsiteY81" fmla="*/ 852755 h 1761580"/>
              <a:gd name="connsiteX82" fmla="*/ 3893906 w 6780944"/>
              <a:gd name="connsiteY82" fmla="*/ 842481 h 1761580"/>
              <a:gd name="connsiteX83" fmla="*/ 3791164 w 6780944"/>
              <a:gd name="connsiteY83" fmla="*/ 832206 h 1761580"/>
              <a:gd name="connsiteX84" fmla="*/ 3698697 w 6780944"/>
              <a:gd name="connsiteY84" fmla="*/ 780836 h 1761580"/>
              <a:gd name="connsiteX85" fmla="*/ 3637052 w 6780944"/>
              <a:gd name="connsiteY85" fmla="*/ 708917 h 1761580"/>
              <a:gd name="connsiteX86" fmla="*/ 3667874 w 6780944"/>
              <a:gd name="connsiteY86" fmla="*/ 595901 h 1761580"/>
              <a:gd name="connsiteX87" fmla="*/ 3729519 w 6780944"/>
              <a:gd name="connsiteY87" fmla="*/ 575352 h 1761580"/>
              <a:gd name="connsiteX88" fmla="*/ 3863083 w 6780944"/>
              <a:gd name="connsiteY88" fmla="*/ 554804 h 1761580"/>
              <a:gd name="connsiteX89" fmla="*/ 4058292 w 6780944"/>
              <a:gd name="connsiteY89" fmla="*/ 544530 h 1761580"/>
              <a:gd name="connsiteX90" fmla="*/ 4407614 w 6780944"/>
              <a:gd name="connsiteY90" fmla="*/ 554804 h 1761580"/>
              <a:gd name="connsiteX91" fmla="*/ 4582274 w 6780944"/>
              <a:gd name="connsiteY91" fmla="*/ 585627 h 1761580"/>
              <a:gd name="connsiteX92" fmla="*/ 4685016 w 6780944"/>
              <a:gd name="connsiteY92" fmla="*/ 626723 h 1761580"/>
              <a:gd name="connsiteX93" fmla="*/ 4715839 w 6780944"/>
              <a:gd name="connsiteY93" fmla="*/ 636997 h 1761580"/>
              <a:gd name="connsiteX94" fmla="*/ 4808306 w 6780944"/>
              <a:gd name="connsiteY94" fmla="*/ 647272 h 1761580"/>
              <a:gd name="connsiteX95" fmla="*/ 4880225 w 6780944"/>
              <a:gd name="connsiteY95" fmla="*/ 678094 h 1761580"/>
              <a:gd name="connsiteX96" fmla="*/ 4911048 w 6780944"/>
              <a:gd name="connsiteY96" fmla="*/ 698642 h 1761580"/>
              <a:gd name="connsiteX97" fmla="*/ 4972692 w 6780944"/>
              <a:gd name="connsiteY97" fmla="*/ 729465 h 1761580"/>
              <a:gd name="connsiteX98" fmla="*/ 5034337 w 6780944"/>
              <a:gd name="connsiteY98" fmla="*/ 750013 h 1761580"/>
              <a:gd name="connsiteX99" fmla="*/ 5116531 w 6780944"/>
              <a:gd name="connsiteY99" fmla="*/ 791110 h 1761580"/>
              <a:gd name="connsiteX100" fmla="*/ 5219272 w 6780944"/>
              <a:gd name="connsiteY100" fmla="*/ 832206 h 1761580"/>
              <a:gd name="connsiteX101" fmla="*/ 5250095 w 6780944"/>
              <a:gd name="connsiteY101" fmla="*/ 852755 h 1761580"/>
              <a:gd name="connsiteX102" fmla="*/ 5311740 w 6780944"/>
              <a:gd name="connsiteY102" fmla="*/ 873303 h 1761580"/>
              <a:gd name="connsiteX103" fmla="*/ 5393933 w 6780944"/>
              <a:gd name="connsiteY103" fmla="*/ 914400 h 1761580"/>
              <a:gd name="connsiteX104" fmla="*/ 5435030 w 6780944"/>
              <a:gd name="connsiteY104" fmla="*/ 945222 h 1761580"/>
              <a:gd name="connsiteX105" fmla="*/ 5496674 w 6780944"/>
              <a:gd name="connsiteY105" fmla="*/ 986319 h 1761580"/>
              <a:gd name="connsiteX106" fmla="*/ 5568594 w 6780944"/>
              <a:gd name="connsiteY106" fmla="*/ 1037690 h 1761580"/>
              <a:gd name="connsiteX107" fmla="*/ 5589142 w 6780944"/>
              <a:gd name="connsiteY107" fmla="*/ 1068512 h 1761580"/>
              <a:gd name="connsiteX108" fmla="*/ 5619964 w 6780944"/>
              <a:gd name="connsiteY108" fmla="*/ 1078786 h 1761580"/>
              <a:gd name="connsiteX109" fmla="*/ 5661061 w 6780944"/>
              <a:gd name="connsiteY109" fmla="*/ 1109609 h 1761580"/>
              <a:gd name="connsiteX110" fmla="*/ 5712432 w 6780944"/>
              <a:gd name="connsiteY110" fmla="*/ 1140431 h 1761580"/>
              <a:gd name="connsiteX111" fmla="*/ 5743254 w 6780944"/>
              <a:gd name="connsiteY111" fmla="*/ 1171254 h 1761580"/>
              <a:gd name="connsiteX112" fmla="*/ 5876818 w 6780944"/>
              <a:gd name="connsiteY112" fmla="*/ 1222624 h 1761580"/>
              <a:gd name="connsiteX113" fmla="*/ 6000108 w 6780944"/>
              <a:gd name="connsiteY113" fmla="*/ 1284269 h 1761580"/>
              <a:gd name="connsiteX114" fmla="*/ 6061753 w 6780944"/>
              <a:gd name="connsiteY114" fmla="*/ 1304818 h 1761580"/>
              <a:gd name="connsiteX115" fmla="*/ 6133672 w 6780944"/>
              <a:gd name="connsiteY115" fmla="*/ 1335640 h 1761580"/>
              <a:gd name="connsiteX116" fmla="*/ 6185043 w 6780944"/>
              <a:gd name="connsiteY116" fmla="*/ 1356188 h 1761580"/>
              <a:gd name="connsiteX117" fmla="*/ 6318607 w 6780944"/>
              <a:gd name="connsiteY117" fmla="*/ 1397285 h 1761580"/>
              <a:gd name="connsiteX118" fmla="*/ 6349430 w 6780944"/>
              <a:gd name="connsiteY118" fmla="*/ 1407559 h 1761580"/>
              <a:gd name="connsiteX119" fmla="*/ 6493268 w 6780944"/>
              <a:gd name="connsiteY119" fmla="*/ 1438382 h 1761580"/>
              <a:gd name="connsiteX120" fmla="*/ 6657654 w 6780944"/>
              <a:gd name="connsiteY120" fmla="*/ 1428108 h 1761580"/>
              <a:gd name="connsiteX121" fmla="*/ 6770670 w 6780944"/>
              <a:gd name="connsiteY121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544585 w 6780944"/>
              <a:gd name="connsiteY33" fmla="*/ 143838 h 1761580"/>
              <a:gd name="connsiteX34" fmla="*/ 3482940 w 6780944"/>
              <a:gd name="connsiteY34" fmla="*/ 164386 h 1761580"/>
              <a:gd name="connsiteX35" fmla="*/ 3298005 w 6780944"/>
              <a:gd name="connsiteY35" fmla="*/ 184935 h 1761580"/>
              <a:gd name="connsiteX36" fmla="*/ 2722652 w 6780944"/>
              <a:gd name="connsiteY36" fmla="*/ 92467 h 1761580"/>
              <a:gd name="connsiteX37" fmla="*/ 2260315 w 6780944"/>
              <a:gd name="connsiteY37" fmla="*/ 174660 h 1761580"/>
              <a:gd name="connsiteX38" fmla="*/ 2024009 w 6780944"/>
              <a:gd name="connsiteY38" fmla="*/ 184935 h 1761580"/>
              <a:gd name="connsiteX39" fmla="*/ 1952090 w 6780944"/>
              <a:gd name="connsiteY39" fmla="*/ 195209 h 1761580"/>
              <a:gd name="connsiteX40" fmla="*/ 1890445 w 6780944"/>
              <a:gd name="connsiteY40" fmla="*/ 205483 h 1761580"/>
              <a:gd name="connsiteX41" fmla="*/ 1787704 w 6780944"/>
              <a:gd name="connsiteY41" fmla="*/ 215757 h 1761580"/>
              <a:gd name="connsiteX42" fmla="*/ 1284270 w 6780944"/>
              <a:gd name="connsiteY42" fmla="*/ 236305 h 1761580"/>
              <a:gd name="connsiteX43" fmla="*/ 565079 w 6780944"/>
              <a:gd name="connsiteY43" fmla="*/ 267128 h 1761580"/>
              <a:gd name="connsiteX44" fmla="*/ 246580 w 6780944"/>
              <a:gd name="connsiteY44" fmla="*/ 359595 h 1761580"/>
              <a:gd name="connsiteX45" fmla="*/ 102742 w 6780944"/>
              <a:gd name="connsiteY45" fmla="*/ 410966 h 1761580"/>
              <a:gd name="connsiteX46" fmla="*/ 0 w 6780944"/>
              <a:gd name="connsiteY46" fmla="*/ 472611 h 1761580"/>
              <a:gd name="connsiteX47" fmla="*/ 20549 w 6780944"/>
              <a:gd name="connsiteY47" fmla="*/ 575352 h 1761580"/>
              <a:gd name="connsiteX48" fmla="*/ 82194 w 6780944"/>
              <a:gd name="connsiteY48" fmla="*/ 698642 h 1761580"/>
              <a:gd name="connsiteX49" fmla="*/ 195209 w 6780944"/>
              <a:gd name="connsiteY49" fmla="*/ 780836 h 1761580"/>
              <a:gd name="connsiteX50" fmla="*/ 339048 w 6780944"/>
              <a:gd name="connsiteY50" fmla="*/ 863029 h 1761580"/>
              <a:gd name="connsiteX51" fmla="*/ 472612 w 6780944"/>
              <a:gd name="connsiteY51" fmla="*/ 914400 h 1761580"/>
              <a:gd name="connsiteX52" fmla="*/ 513708 w 6780944"/>
              <a:gd name="connsiteY52" fmla="*/ 934948 h 1761580"/>
              <a:gd name="connsiteX53" fmla="*/ 708917 w 6780944"/>
              <a:gd name="connsiteY53" fmla="*/ 1119883 h 1761580"/>
              <a:gd name="connsiteX54" fmla="*/ 750014 w 6780944"/>
              <a:gd name="connsiteY54" fmla="*/ 1304818 h 1761580"/>
              <a:gd name="connsiteX55" fmla="*/ 739740 w 6780944"/>
              <a:gd name="connsiteY55" fmla="*/ 1602767 h 1761580"/>
              <a:gd name="connsiteX56" fmla="*/ 904126 w 6780944"/>
              <a:gd name="connsiteY56" fmla="*/ 1756881 h 1761580"/>
              <a:gd name="connsiteX57" fmla="*/ 1027416 w 6780944"/>
              <a:gd name="connsiteY57" fmla="*/ 1705510 h 1761580"/>
              <a:gd name="connsiteX58" fmla="*/ 1212351 w 6780944"/>
              <a:gd name="connsiteY58" fmla="*/ 1541123 h 1761580"/>
              <a:gd name="connsiteX59" fmla="*/ 1551398 w 6780944"/>
              <a:gd name="connsiteY59" fmla="*/ 1448656 h 1761580"/>
              <a:gd name="connsiteX60" fmla="*/ 1880171 w 6780944"/>
              <a:gd name="connsiteY60" fmla="*/ 1417833 h 1761580"/>
              <a:gd name="connsiteX61" fmla="*/ 2815119 w 6780944"/>
              <a:gd name="connsiteY61" fmla="*/ 1438382 h 1761580"/>
              <a:gd name="connsiteX62" fmla="*/ 2969232 w 6780944"/>
              <a:gd name="connsiteY62" fmla="*/ 1469204 h 1761580"/>
              <a:gd name="connsiteX63" fmla="*/ 3113070 w 6780944"/>
              <a:gd name="connsiteY63" fmla="*/ 1458930 h 1761580"/>
              <a:gd name="connsiteX64" fmla="*/ 3215812 w 6780944"/>
              <a:gd name="connsiteY64" fmla="*/ 1428108 h 1761580"/>
              <a:gd name="connsiteX65" fmla="*/ 3339101 w 6780944"/>
              <a:gd name="connsiteY65" fmla="*/ 1356188 h 1761580"/>
              <a:gd name="connsiteX66" fmla="*/ 3411021 w 6780944"/>
              <a:gd name="connsiteY66" fmla="*/ 1315092 h 1761580"/>
              <a:gd name="connsiteX67" fmla="*/ 3441843 w 6780944"/>
              <a:gd name="connsiteY67" fmla="*/ 1284269 h 1761580"/>
              <a:gd name="connsiteX68" fmla="*/ 3482940 w 6780944"/>
              <a:gd name="connsiteY68" fmla="*/ 1253447 h 1761580"/>
              <a:gd name="connsiteX69" fmla="*/ 3544585 w 6780944"/>
              <a:gd name="connsiteY69" fmla="*/ 1232899 h 1761580"/>
              <a:gd name="connsiteX70" fmla="*/ 3647326 w 6780944"/>
              <a:gd name="connsiteY70" fmla="*/ 1202076 h 1761580"/>
              <a:gd name="connsiteX71" fmla="*/ 3708971 w 6780944"/>
              <a:gd name="connsiteY71" fmla="*/ 1181528 h 1761580"/>
              <a:gd name="connsiteX72" fmla="*/ 3801439 w 6780944"/>
              <a:gd name="connsiteY72" fmla="*/ 1160979 h 1761580"/>
              <a:gd name="connsiteX73" fmla="*/ 3832261 w 6780944"/>
              <a:gd name="connsiteY73" fmla="*/ 1150705 h 1761580"/>
              <a:gd name="connsiteX74" fmla="*/ 3965825 w 6780944"/>
              <a:gd name="connsiteY74" fmla="*/ 1130157 h 1761580"/>
              <a:gd name="connsiteX75" fmla="*/ 4017196 w 6780944"/>
              <a:gd name="connsiteY75" fmla="*/ 1119883 h 1761580"/>
              <a:gd name="connsiteX76" fmla="*/ 4048018 w 6780944"/>
              <a:gd name="connsiteY76" fmla="*/ 1099335 h 1761580"/>
              <a:gd name="connsiteX77" fmla="*/ 4068567 w 6780944"/>
              <a:gd name="connsiteY77" fmla="*/ 1037690 h 1761580"/>
              <a:gd name="connsiteX78" fmla="*/ 4058292 w 6780944"/>
              <a:gd name="connsiteY78" fmla="*/ 914400 h 1761580"/>
              <a:gd name="connsiteX79" fmla="*/ 3986373 w 6780944"/>
              <a:gd name="connsiteY79" fmla="*/ 873303 h 1761580"/>
              <a:gd name="connsiteX80" fmla="*/ 3924728 w 6780944"/>
              <a:gd name="connsiteY80" fmla="*/ 852755 h 1761580"/>
              <a:gd name="connsiteX81" fmla="*/ 3893906 w 6780944"/>
              <a:gd name="connsiteY81" fmla="*/ 842481 h 1761580"/>
              <a:gd name="connsiteX82" fmla="*/ 3791164 w 6780944"/>
              <a:gd name="connsiteY82" fmla="*/ 832206 h 1761580"/>
              <a:gd name="connsiteX83" fmla="*/ 3698697 w 6780944"/>
              <a:gd name="connsiteY83" fmla="*/ 780836 h 1761580"/>
              <a:gd name="connsiteX84" fmla="*/ 3637052 w 6780944"/>
              <a:gd name="connsiteY84" fmla="*/ 708917 h 1761580"/>
              <a:gd name="connsiteX85" fmla="*/ 3667874 w 6780944"/>
              <a:gd name="connsiteY85" fmla="*/ 595901 h 1761580"/>
              <a:gd name="connsiteX86" fmla="*/ 3729519 w 6780944"/>
              <a:gd name="connsiteY86" fmla="*/ 575352 h 1761580"/>
              <a:gd name="connsiteX87" fmla="*/ 3863083 w 6780944"/>
              <a:gd name="connsiteY87" fmla="*/ 554804 h 1761580"/>
              <a:gd name="connsiteX88" fmla="*/ 4058292 w 6780944"/>
              <a:gd name="connsiteY88" fmla="*/ 544530 h 1761580"/>
              <a:gd name="connsiteX89" fmla="*/ 4407614 w 6780944"/>
              <a:gd name="connsiteY89" fmla="*/ 554804 h 1761580"/>
              <a:gd name="connsiteX90" fmla="*/ 4582274 w 6780944"/>
              <a:gd name="connsiteY90" fmla="*/ 585627 h 1761580"/>
              <a:gd name="connsiteX91" fmla="*/ 4685016 w 6780944"/>
              <a:gd name="connsiteY91" fmla="*/ 626723 h 1761580"/>
              <a:gd name="connsiteX92" fmla="*/ 4715839 w 6780944"/>
              <a:gd name="connsiteY92" fmla="*/ 636997 h 1761580"/>
              <a:gd name="connsiteX93" fmla="*/ 4808306 w 6780944"/>
              <a:gd name="connsiteY93" fmla="*/ 647272 h 1761580"/>
              <a:gd name="connsiteX94" fmla="*/ 4880225 w 6780944"/>
              <a:gd name="connsiteY94" fmla="*/ 678094 h 1761580"/>
              <a:gd name="connsiteX95" fmla="*/ 4911048 w 6780944"/>
              <a:gd name="connsiteY95" fmla="*/ 698642 h 1761580"/>
              <a:gd name="connsiteX96" fmla="*/ 4972692 w 6780944"/>
              <a:gd name="connsiteY96" fmla="*/ 729465 h 1761580"/>
              <a:gd name="connsiteX97" fmla="*/ 5034337 w 6780944"/>
              <a:gd name="connsiteY97" fmla="*/ 750013 h 1761580"/>
              <a:gd name="connsiteX98" fmla="*/ 5116531 w 6780944"/>
              <a:gd name="connsiteY98" fmla="*/ 791110 h 1761580"/>
              <a:gd name="connsiteX99" fmla="*/ 5219272 w 6780944"/>
              <a:gd name="connsiteY99" fmla="*/ 832206 h 1761580"/>
              <a:gd name="connsiteX100" fmla="*/ 5250095 w 6780944"/>
              <a:gd name="connsiteY100" fmla="*/ 852755 h 1761580"/>
              <a:gd name="connsiteX101" fmla="*/ 5311740 w 6780944"/>
              <a:gd name="connsiteY101" fmla="*/ 873303 h 1761580"/>
              <a:gd name="connsiteX102" fmla="*/ 5393933 w 6780944"/>
              <a:gd name="connsiteY102" fmla="*/ 914400 h 1761580"/>
              <a:gd name="connsiteX103" fmla="*/ 5435030 w 6780944"/>
              <a:gd name="connsiteY103" fmla="*/ 945222 h 1761580"/>
              <a:gd name="connsiteX104" fmla="*/ 5496674 w 6780944"/>
              <a:gd name="connsiteY104" fmla="*/ 986319 h 1761580"/>
              <a:gd name="connsiteX105" fmla="*/ 5568594 w 6780944"/>
              <a:gd name="connsiteY105" fmla="*/ 1037690 h 1761580"/>
              <a:gd name="connsiteX106" fmla="*/ 5589142 w 6780944"/>
              <a:gd name="connsiteY106" fmla="*/ 1068512 h 1761580"/>
              <a:gd name="connsiteX107" fmla="*/ 5619964 w 6780944"/>
              <a:gd name="connsiteY107" fmla="*/ 1078786 h 1761580"/>
              <a:gd name="connsiteX108" fmla="*/ 5661061 w 6780944"/>
              <a:gd name="connsiteY108" fmla="*/ 1109609 h 1761580"/>
              <a:gd name="connsiteX109" fmla="*/ 5712432 w 6780944"/>
              <a:gd name="connsiteY109" fmla="*/ 1140431 h 1761580"/>
              <a:gd name="connsiteX110" fmla="*/ 5743254 w 6780944"/>
              <a:gd name="connsiteY110" fmla="*/ 1171254 h 1761580"/>
              <a:gd name="connsiteX111" fmla="*/ 5876818 w 6780944"/>
              <a:gd name="connsiteY111" fmla="*/ 1222624 h 1761580"/>
              <a:gd name="connsiteX112" fmla="*/ 6000108 w 6780944"/>
              <a:gd name="connsiteY112" fmla="*/ 1284269 h 1761580"/>
              <a:gd name="connsiteX113" fmla="*/ 6061753 w 6780944"/>
              <a:gd name="connsiteY113" fmla="*/ 1304818 h 1761580"/>
              <a:gd name="connsiteX114" fmla="*/ 6133672 w 6780944"/>
              <a:gd name="connsiteY114" fmla="*/ 1335640 h 1761580"/>
              <a:gd name="connsiteX115" fmla="*/ 6185043 w 6780944"/>
              <a:gd name="connsiteY115" fmla="*/ 1356188 h 1761580"/>
              <a:gd name="connsiteX116" fmla="*/ 6318607 w 6780944"/>
              <a:gd name="connsiteY116" fmla="*/ 1397285 h 1761580"/>
              <a:gd name="connsiteX117" fmla="*/ 6349430 w 6780944"/>
              <a:gd name="connsiteY117" fmla="*/ 1407559 h 1761580"/>
              <a:gd name="connsiteX118" fmla="*/ 6493268 w 6780944"/>
              <a:gd name="connsiteY118" fmla="*/ 1438382 h 1761580"/>
              <a:gd name="connsiteX119" fmla="*/ 6657654 w 6780944"/>
              <a:gd name="connsiteY119" fmla="*/ 1428108 h 1761580"/>
              <a:gd name="connsiteX120" fmla="*/ 6770670 w 6780944"/>
              <a:gd name="connsiteY120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544585 w 6780944"/>
              <a:gd name="connsiteY33" fmla="*/ 143838 h 1761580"/>
              <a:gd name="connsiteX34" fmla="*/ 3482940 w 6780944"/>
              <a:gd name="connsiteY34" fmla="*/ 164386 h 1761580"/>
              <a:gd name="connsiteX35" fmla="*/ 3298005 w 6780944"/>
              <a:gd name="connsiteY35" fmla="*/ 184935 h 1761580"/>
              <a:gd name="connsiteX36" fmla="*/ 2722652 w 6780944"/>
              <a:gd name="connsiteY36" fmla="*/ 92467 h 1761580"/>
              <a:gd name="connsiteX37" fmla="*/ 2024009 w 6780944"/>
              <a:gd name="connsiteY37" fmla="*/ 184935 h 1761580"/>
              <a:gd name="connsiteX38" fmla="*/ 1952090 w 6780944"/>
              <a:gd name="connsiteY38" fmla="*/ 195209 h 1761580"/>
              <a:gd name="connsiteX39" fmla="*/ 1890445 w 6780944"/>
              <a:gd name="connsiteY39" fmla="*/ 205483 h 1761580"/>
              <a:gd name="connsiteX40" fmla="*/ 1787704 w 6780944"/>
              <a:gd name="connsiteY40" fmla="*/ 215757 h 1761580"/>
              <a:gd name="connsiteX41" fmla="*/ 1284270 w 6780944"/>
              <a:gd name="connsiteY41" fmla="*/ 236305 h 1761580"/>
              <a:gd name="connsiteX42" fmla="*/ 565079 w 6780944"/>
              <a:gd name="connsiteY42" fmla="*/ 267128 h 1761580"/>
              <a:gd name="connsiteX43" fmla="*/ 246580 w 6780944"/>
              <a:gd name="connsiteY43" fmla="*/ 359595 h 1761580"/>
              <a:gd name="connsiteX44" fmla="*/ 102742 w 6780944"/>
              <a:gd name="connsiteY44" fmla="*/ 410966 h 1761580"/>
              <a:gd name="connsiteX45" fmla="*/ 0 w 6780944"/>
              <a:gd name="connsiteY45" fmla="*/ 472611 h 1761580"/>
              <a:gd name="connsiteX46" fmla="*/ 20549 w 6780944"/>
              <a:gd name="connsiteY46" fmla="*/ 575352 h 1761580"/>
              <a:gd name="connsiteX47" fmla="*/ 82194 w 6780944"/>
              <a:gd name="connsiteY47" fmla="*/ 698642 h 1761580"/>
              <a:gd name="connsiteX48" fmla="*/ 195209 w 6780944"/>
              <a:gd name="connsiteY48" fmla="*/ 780836 h 1761580"/>
              <a:gd name="connsiteX49" fmla="*/ 339048 w 6780944"/>
              <a:gd name="connsiteY49" fmla="*/ 863029 h 1761580"/>
              <a:gd name="connsiteX50" fmla="*/ 472612 w 6780944"/>
              <a:gd name="connsiteY50" fmla="*/ 914400 h 1761580"/>
              <a:gd name="connsiteX51" fmla="*/ 513708 w 6780944"/>
              <a:gd name="connsiteY51" fmla="*/ 934948 h 1761580"/>
              <a:gd name="connsiteX52" fmla="*/ 708917 w 6780944"/>
              <a:gd name="connsiteY52" fmla="*/ 1119883 h 1761580"/>
              <a:gd name="connsiteX53" fmla="*/ 750014 w 6780944"/>
              <a:gd name="connsiteY53" fmla="*/ 1304818 h 1761580"/>
              <a:gd name="connsiteX54" fmla="*/ 739740 w 6780944"/>
              <a:gd name="connsiteY54" fmla="*/ 1602767 h 1761580"/>
              <a:gd name="connsiteX55" fmla="*/ 904126 w 6780944"/>
              <a:gd name="connsiteY55" fmla="*/ 1756881 h 1761580"/>
              <a:gd name="connsiteX56" fmla="*/ 1027416 w 6780944"/>
              <a:gd name="connsiteY56" fmla="*/ 1705510 h 1761580"/>
              <a:gd name="connsiteX57" fmla="*/ 1212351 w 6780944"/>
              <a:gd name="connsiteY57" fmla="*/ 1541123 h 1761580"/>
              <a:gd name="connsiteX58" fmla="*/ 1551398 w 6780944"/>
              <a:gd name="connsiteY58" fmla="*/ 1448656 h 1761580"/>
              <a:gd name="connsiteX59" fmla="*/ 1880171 w 6780944"/>
              <a:gd name="connsiteY59" fmla="*/ 1417833 h 1761580"/>
              <a:gd name="connsiteX60" fmla="*/ 2815119 w 6780944"/>
              <a:gd name="connsiteY60" fmla="*/ 1438382 h 1761580"/>
              <a:gd name="connsiteX61" fmla="*/ 2969232 w 6780944"/>
              <a:gd name="connsiteY61" fmla="*/ 1469204 h 1761580"/>
              <a:gd name="connsiteX62" fmla="*/ 3113070 w 6780944"/>
              <a:gd name="connsiteY62" fmla="*/ 1458930 h 1761580"/>
              <a:gd name="connsiteX63" fmla="*/ 3215812 w 6780944"/>
              <a:gd name="connsiteY63" fmla="*/ 1428108 h 1761580"/>
              <a:gd name="connsiteX64" fmla="*/ 3339101 w 6780944"/>
              <a:gd name="connsiteY64" fmla="*/ 1356188 h 1761580"/>
              <a:gd name="connsiteX65" fmla="*/ 3411021 w 6780944"/>
              <a:gd name="connsiteY65" fmla="*/ 1315092 h 1761580"/>
              <a:gd name="connsiteX66" fmla="*/ 3441843 w 6780944"/>
              <a:gd name="connsiteY66" fmla="*/ 1284269 h 1761580"/>
              <a:gd name="connsiteX67" fmla="*/ 3482940 w 6780944"/>
              <a:gd name="connsiteY67" fmla="*/ 1253447 h 1761580"/>
              <a:gd name="connsiteX68" fmla="*/ 3544585 w 6780944"/>
              <a:gd name="connsiteY68" fmla="*/ 1232899 h 1761580"/>
              <a:gd name="connsiteX69" fmla="*/ 3647326 w 6780944"/>
              <a:gd name="connsiteY69" fmla="*/ 1202076 h 1761580"/>
              <a:gd name="connsiteX70" fmla="*/ 3708971 w 6780944"/>
              <a:gd name="connsiteY70" fmla="*/ 1181528 h 1761580"/>
              <a:gd name="connsiteX71" fmla="*/ 3801439 w 6780944"/>
              <a:gd name="connsiteY71" fmla="*/ 1160979 h 1761580"/>
              <a:gd name="connsiteX72" fmla="*/ 3832261 w 6780944"/>
              <a:gd name="connsiteY72" fmla="*/ 1150705 h 1761580"/>
              <a:gd name="connsiteX73" fmla="*/ 3965825 w 6780944"/>
              <a:gd name="connsiteY73" fmla="*/ 1130157 h 1761580"/>
              <a:gd name="connsiteX74" fmla="*/ 4017196 w 6780944"/>
              <a:gd name="connsiteY74" fmla="*/ 1119883 h 1761580"/>
              <a:gd name="connsiteX75" fmla="*/ 4048018 w 6780944"/>
              <a:gd name="connsiteY75" fmla="*/ 1099335 h 1761580"/>
              <a:gd name="connsiteX76" fmla="*/ 4068567 w 6780944"/>
              <a:gd name="connsiteY76" fmla="*/ 1037690 h 1761580"/>
              <a:gd name="connsiteX77" fmla="*/ 4058292 w 6780944"/>
              <a:gd name="connsiteY77" fmla="*/ 914400 h 1761580"/>
              <a:gd name="connsiteX78" fmla="*/ 3986373 w 6780944"/>
              <a:gd name="connsiteY78" fmla="*/ 873303 h 1761580"/>
              <a:gd name="connsiteX79" fmla="*/ 3924728 w 6780944"/>
              <a:gd name="connsiteY79" fmla="*/ 852755 h 1761580"/>
              <a:gd name="connsiteX80" fmla="*/ 3893906 w 6780944"/>
              <a:gd name="connsiteY80" fmla="*/ 842481 h 1761580"/>
              <a:gd name="connsiteX81" fmla="*/ 3791164 w 6780944"/>
              <a:gd name="connsiteY81" fmla="*/ 832206 h 1761580"/>
              <a:gd name="connsiteX82" fmla="*/ 3698697 w 6780944"/>
              <a:gd name="connsiteY82" fmla="*/ 780836 h 1761580"/>
              <a:gd name="connsiteX83" fmla="*/ 3637052 w 6780944"/>
              <a:gd name="connsiteY83" fmla="*/ 708917 h 1761580"/>
              <a:gd name="connsiteX84" fmla="*/ 3667874 w 6780944"/>
              <a:gd name="connsiteY84" fmla="*/ 595901 h 1761580"/>
              <a:gd name="connsiteX85" fmla="*/ 3729519 w 6780944"/>
              <a:gd name="connsiteY85" fmla="*/ 575352 h 1761580"/>
              <a:gd name="connsiteX86" fmla="*/ 3863083 w 6780944"/>
              <a:gd name="connsiteY86" fmla="*/ 554804 h 1761580"/>
              <a:gd name="connsiteX87" fmla="*/ 4058292 w 6780944"/>
              <a:gd name="connsiteY87" fmla="*/ 544530 h 1761580"/>
              <a:gd name="connsiteX88" fmla="*/ 4407614 w 6780944"/>
              <a:gd name="connsiteY88" fmla="*/ 554804 h 1761580"/>
              <a:gd name="connsiteX89" fmla="*/ 4582274 w 6780944"/>
              <a:gd name="connsiteY89" fmla="*/ 585627 h 1761580"/>
              <a:gd name="connsiteX90" fmla="*/ 4685016 w 6780944"/>
              <a:gd name="connsiteY90" fmla="*/ 626723 h 1761580"/>
              <a:gd name="connsiteX91" fmla="*/ 4715839 w 6780944"/>
              <a:gd name="connsiteY91" fmla="*/ 636997 h 1761580"/>
              <a:gd name="connsiteX92" fmla="*/ 4808306 w 6780944"/>
              <a:gd name="connsiteY92" fmla="*/ 647272 h 1761580"/>
              <a:gd name="connsiteX93" fmla="*/ 4880225 w 6780944"/>
              <a:gd name="connsiteY93" fmla="*/ 678094 h 1761580"/>
              <a:gd name="connsiteX94" fmla="*/ 4911048 w 6780944"/>
              <a:gd name="connsiteY94" fmla="*/ 698642 h 1761580"/>
              <a:gd name="connsiteX95" fmla="*/ 4972692 w 6780944"/>
              <a:gd name="connsiteY95" fmla="*/ 729465 h 1761580"/>
              <a:gd name="connsiteX96" fmla="*/ 5034337 w 6780944"/>
              <a:gd name="connsiteY96" fmla="*/ 750013 h 1761580"/>
              <a:gd name="connsiteX97" fmla="*/ 5116531 w 6780944"/>
              <a:gd name="connsiteY97" fmla="*/ 791110 h 1761580"/>
              <a:gd name="connsiteX98" fmla="*/ 5219272 w 6780944"/>
              <a:gd name="connsiteY98" fmla="*/ 832206 h 1761580"/>
              <a:gd name="connsiteX99" fmla="*/ 5250095 w 6780944"/>
              <a:gd name="connsiteY99" fmla="*/ 852755 h 1761580"/>
              <a:gd name="connsiteX100" fmla="*/ 5311740 w 6780944"/>
              <a:gd name="connsiteY100" fmla="*/ 873303 h 1761580"/>
              <a:gd name="connsiteX101" fmla="*/ 5393933 w 6780944"/>
              <a:gd name="connsiteY101" fmla="*/ 914400 h 1761580"/>
              <a:gd name="connsiteX102" fmla="*/ 5435030 w 6780944"/>
              <a:gd name="connsiteY102" fmla="*/ 945222 h 1761580"/>
              <a:gd name="connsiteX103" fmla="*/ 5496674 w 6780944"/>
              <a:gd name="connsiteY103" fmla="*/ 986319 h 1761580"/>
              <a:gd name="connsiteX104" fmla="*/ 5568594 w 6780944"/>
              <a:gd name="connsiteY104" fmla="*/ 1037690 h 1761580"/>
              <a:gd name="connsiteX105" fmla="*/ 5589142 w 6780944"/>
              <a:gd name="connsiteY105" fmla="*/ 1068512 h 1761580"/>
              <a:gd name="connsiteX106" fmla="*/ 5619964 w 6780944"/>
              <a:gd name="connsiteY106" fmla="*/ 1078786 h 1761580"/>
              <a:gd name="connsiteX107" fmla="*/ 5661061 w 6780944"/>
              <a:gd name="connsiteY107" fmla="*/ 1109609 h 1761580"/>
              <a:gd name="connsiteX108" fmla="*/ 5712432 w 6780944"/>
              <a:gd name="connsiteY108" fmla="*/ 1140431 h 1761580"/>
              <a:gd name="connsiteX109" fmla="*/ 5743254 w 6780944"/>
              <a:gd name="connsiteY109" fmla="*/ 1171254 h 1761580"/>
              <a:gd name="connsiteX110" fmla="*/ 5876818 w 6780944"/>
              <a:gd name="connsiteY110" fmla="*/ 1222624 h 1761580"/>
              <a:gd name="connsiteX111" fmla="*/ 6000108 w 6780944"/>
              <a:gd name="connsiteY111" fmla="*/ 1284269 h 1761580"/>
              <a:gd name="connsiteX112" fmla="*/ 6061753 w 6780944"/>
              <a:gd name="connsiteY112" fmla="*/ 1304818 h 1761580"/>
              <a:gd name="connsiteX113" fmla="*/ 6133672 w 6780944"/>
              <a:gd name="connsiteY113" fmla="*/ 1335640 h 1761580"/>
              <a:gd name="connsiteX114" fmla="*/ 6185043 w 6780944"/>
              <a:gd name="connsiteY114" fmla="*/ 1356188 h 1761580"/>
              <a:gd name="connsiteX115" fmla="*/ 6318607 w 6780944"/>
              <a:gd name="connsiteY115" fmla="*/ 1397285 h 1761580"/>
              <a:gd name="connsiteX116" fmla="*/ 6349430 w 6780944"/>
              <a:gd name="connsiteY116" fmla="*/ 1407559 h 1761580"/>
              <a:gd name="connsiteX117" fmla="*/ 6493268 w 6780944"/>
              <a:gd name="connsiteY117" fmla="*/ 1438382 h 1761580"/>
              <a:gd name="connsiteX118" fmla="*/ 6657654 w 6780944"/>
              <a:gd name="connsiteY118" fmla="*/ 1428108 h 1761580"/>
              <a:gd name="connsiteX119" fmla="*/ 6770670 w 6780944"/>
              <a:gd name="connsiteY119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482940 w 6780944"/>
              <a:gd name="connsiteY33" fmla="*/ 164386 h 1761580"/>
              <a:gd name="connsiteX34" fmla="*/ 3298005 w 6780944"/>
              <a:gd name="connsiteY34" fmla="*/ 184935 h 1761580"/>
              <a:gd name="connsiteX35" fmla="*/ 2722652 w 6780944"/>
              <a:gd name="connsiteY35" fmla="*/ 92467 h 1761580"/>
              <a:gd name="connsiteX36" fmla="*/ 2024009 w 6780944"/>
              <a:gd name="connsiteY36" fmla="*/ 184935 h 1761580"/>
              <a:gd name="connsiteX37" fmla="*/ 1952090 w 6780944"/>
              <a:gd name="connsiteY37" fmla="*/ 195209 h 1761580"/>
              <a:gd name="connsiteX38" fmla="*/ 1890445 w 6780944"/>
              <a:gd name="connsiteY38" fmla="*/ 205483 h 1761580"/>
              <a:gd name="connsiteX39" fmla="*/ 1787704 w 6780944"/>
              <a:gd name="connsiteY39" fmla="*/ 215757 h 1761580"/>
              <a:gd name="connsiteX40" fmla="*/ 1284270 w 6780944"/>
              <a:gd name="connsiteY40" fmla="*/ 236305 h 1761580"/>
              <a:gd name="connsiteX41" fmla="*/ 565079 w 6780944"/>
              <a:gd name="connsiteY41" fmla="*/ 267128 h 1761580"/>
              <a:gd name="connsiteX42" fmla="*/ 246580 w 6780944"/>
              <a:gd name="connsiteY42" fmla="*/ 359595 h 1761580"/>
              <a:gd name="connsiteX43" fmla="*/ 102742 w 6780944"/>
              <a:gd name="connsiteY43" fmla="*/ 410966 h 1761580"/>
              <a:gd name="connsiteX44" fmla="*/ 0 w 6780944"/>
              <a:gd name="connsiteY44" fmla="*/ 472611 h 1761580"/>
              <a:gd name="connsiteX45" fmla="*/ 20549 w 6780944"/>
              <a:gd name="connsiteY45" fmla="*/ 575352 h 1761580"/>
              <a:gd name="connsiteX46" fmla="*/ 82194 w 6780944"/>
              <a:gd name="connsiteY46" fmla="*/ 698642 h 1761580"/>
              <a:gd name="connsiteX47" fmla="*/ 195209 w 6780944"/>
              <a:gd name="connsiteY47" fmla="*/ 780836 h 1761580"/>
              <a:gd name="connsiteX48" fmla="*/ 339048 w 6780944"/>
              <a:gd name="connsiteY48" fmla="*/ 863029 h 1761580"/>
              <a:gd name="connsiteX49" fmla="*/ 472612 w 6780944"/>
              <a:gd name="connsiteY49" fmla="*/ 914400 h 1761580"/>
              <a:gd name="connsiteX50" fmla="*/ 513708 w 6780944"/>
              <a:gd name="connsiteY50" fmla="*/ 934948 h 1761580"/>
              <a:gd name="connsiteX51" fmla="*/ 708917 w 6780944"/>
              <a:gd name="connsiteY51" fmla="*/ 1119883 h 1761580"/>
              <a:gd name="connsiteX52" fmla="*/ 750014 w 6780944"/>
              <a:gd name="connsiteY52" fmla="*/ 1304818 h 1761580"/>
              <a:gd name="connsiteX53" fmla="*/ 739740 w 6780944"/>
              <a:gd name="connsiteY53" fmla="*/ 1602767 h 1761580"/>
              <a:gd name="connsiteX54" fmla="*/ 904126 w 6780944"/>
              <a:gd name="connsiteY54" fmla="*/ 1756881 h 1761580"/>
              <a:gd name="connsiteX55" fmla="*/ 1027416 w 6780944"/>
              <a:gd name="connsiteY55" fmla="*/ 1705510 h 1761580"/>
              <a:gd name="connsiteX56" fmla="*/ 1212351 w 6780944"/>
              <a:gd name="connsiteY56" fmla="*/ 1541123 h 1761580"/>
              <a:gd name="connsiteX57" fmla="*/ 1551398 w 6780944"/>
              <a:gd name="connsiteY57" fmla="*/ 1448656 h 1761580"/>
              <a:gd name="connsiteX58" fmla="*/ 1880171 w 6780944"/>
              <a:gd name="connsiteY58" fmla="*/ 1417833 h 1761580"/>
              <a:gd name="connsiteX59" fmla="*/ 2815119 w 6780944"/>
              <a:gd name="connsiteY59" fmla="*/ 1438382 h 1761580"/>
              <a:gd name="connsiteX60" fmla="*/ 2969232 w 6780944"/>
              <a:gd name="connsiteY60" fmla="*/ 1469204 h 1761580"/>
              <a:gd name="connsiteX61" fmla="*/ 3113070 w 6780944"/>
              <a:gd name="connsiteY61" fmla="*/ 1458930 h 1761580"/>
              <a:gd name="connsiteX62" fmla="*/ 3215812 w 6780944"/>
              <a:gd name="connsiteY62" fmla="*/ 1428108 h 1761580"/>
              <a:gd name="connsiteX63" fmla="*/ 3339101 w 6780944"/>
              <a:gd name="connsiteY63" fmla="*/ 1356188 h 1761580"/>
              <a:gd name="connsiteX64" fmla="*/ 3411021 w 6780944"/>
              <a:gd name="connsiteY64" fmla="*/ 1315092 h 1761580"/>
              <a:gd name="connsiteX65" fmla="*/ 3441843 w 6780944"/>
              <a:gd name="connsiteY65" fmla="*/ 1284269 h 1761580"/>
              <a:gd name="connsiteX66" fmla="*/ 3482940 w 6780944"/>
              <a:gd name="connsiteY66" fmla="*/ 1253447 h 1761580"/>
              <a:gd name="connsiteX67" fmla="*/ 3544585 w 6780944"/>
              <a:gd name="connsiteY67" fmla="*/ 1232899 h 1761580"/>
              <a:gd name="connsiteX68" fmla="*/ 3647326 w 6780944"/>
              <a:gd name="connsiteY68" fmla="*/ 1202076 h 1761580"/>
              <a:gd name="connsiteX69" fmla="*/ 3708971 w 6780944"/>
              <a:gd name="connsiteY69" fmla="*/ 1181528 h 1761580"/>
              <a:gd name="connsiteX70" fmla="*/ 3801439 w 6780944"/>
              <a:gd name="connsiteY70" fmla="*/ 1160979 h 1761580"/>
              <a:gd name="connsiteX71" fmla="*/ 3832261 w 6780944"/>
              <a:gd name="connsiteY71" fmla="*/ 1150705 h 1761580"/>
              <a:gd name="connsiteX72" fmla="*/ 3965825 w 6780944"/>
              <a:gd name="connsiteY72" fmla="*/ 1130157 h 1761580"/>
              <a:gd name="connsiteX73" fmla="*/ 4017196 w 6780944"/>
              <a:gd name="connsiteY73" fmla="*/ 1119883 h 1761580"/>
              <a:gd name="connsiteX74" fmla="*/ 4048018 w 6780944"/>
              <a:gd name="connsiteY74" fmla="*/ 1099335 h 1761580"/>
              <a:gd name="connsiteX75" fmla="*/ 4068567 w 6780944"/>
              <a:gd name="connsiteY75" fmla="*/ 1037690 h 1761580"/>
              <a:gd name="connsiteX76" fmla="*/ 4058292 w 6780944"/>
              <a:gd name="connsiteY76" fmla="*/ 914400 h 1761580"/>
              <a:gd name="connsiteX77" fmla="*/ 3986373 w 6780944"/>
              <a:gd name="connsiteY77" fmla="*/ 873303 h 1761580"/>
              <a:gd name="connsiteX78" fmla="*/ 3924728 w 6780944"/>
              <a:gd name="connsiteY78" fmla="*/ 852755 h 1761580"/>
              <a:gd name="connsiteX79" fmla="*/ 3893906 w 6780944"/>
              <a:gd name="connsiteY79" fmla="*/ 842481 h 1761580"/>
              <a:gd name="connsiteX80" fmla="*/ 3791164 w 6780944"/>
              <a:gd name="connsiteY80" fmla="*/ 832206 h 1761580"/>
              <a:gd name="connsiteX81" fmla="*/ 3698697 w 6780944"/>
              <a:gd name="connsiteY81" fmla="*/ 780836 h 1761580"/>
              <a:gd name="connsiteX82" fmla="*/ 3637052 w 6780944"/>
              <a:gd name="connsiteY82" fmla="*/ 708917 h 1761580"/>
              <a:gd name="connsiteX83" fmla="*/ 3667874 w 6780944"/>
              <a:gd name="connsiteY83" fmla="*/ 595901 h 1761580"/>
              <a:gd name="connsiteX84" fmla="*/ 3729519 w 6780944"/>
              <a:gd name="connsiteY84" fmla="*/ 575352 h 1761580"/>
              <a:gd name="connsiteX85" fmla="*/ 3863083 w 6780944"/>
              <a:gd name="connsiteY85" fmla="*/ 554804 h 1761580"/>
              <a:gd name="connsiteX86" fmla="*/ 4058292 w 6780944"/>
              <a:gd name="connsiteY86" fmla="*/ 544530 h 1761580"/>
              <a:gd name="connsiteX87" fmla="*/ 4407614 w 6780944"/>
              <a:gd name="connsiteY87" fmla="*/ 554804 h 1761580"/>
              <a:gd name="connsiteX88" fmla="*/ 4582274 w 6780944"/>
              <a:gd name="connsiteY88" fmla="*/ 585627 h 1761580"/>
              <a:gd name="connsiteX89" fmla="*/ 4685016 w 6780944"/>
              <a:gd name="connsiteY89" fmla="*/ 626723 h 1761580"/>
              <a:gd name="connsiteX90" fmla="*/ 4715839 w 6780944"/>
              <a:gd name="connsiteY90" fmla="*/ 636997 h 1761580"/>
              <a:gd name="connsiteX91" fmla="*/ 4808306 w 6780944"/>
              <a:gd name="connsiteY91" fmla="*/ 647272 h 1761580"/>
              <a:gd name="connsiteX92" fmla="*/ 4880225 w 6780944"/>
              <a:gd name="connsiteY92" fmla="*/ 678094 h 1761580"/>
              <a:gd name="connsiteX93" fmla="*/ 4911048 w 6780944"/>
              <a:gd name="connsiteY93" fmla="*/ 698642 h 1761580"/>
              <a:gd name="connsiteX94" fmla="*/ 4972692 w 6780944"/>
              <a:gd name="connsiteY94" fmla="*/ 729465 h 1761580"/>
              <a:gd name="connsiteX95" fmla="*/ 5034337 w 6780944"/>
              <a:gd name="connsiteY95" fmla="*/ 750013 h 1761580"/>
              <a:gd name="connsiteX96" fmla="*/ 5116531 w 6780944"/>
              <a:gd name="connsiteY96" fmla="*/ 791110 h 1761580"/>
              <a:gd name="connsiteX97" fmla="*/ 5219272 w 6780944"/>
              <a:gd name="connsiteY97" fmla="*/ 832206 h 1761580"/>
              <a:gd name="connsiteX98" fmla="*/ 5250095 w 6780944"/>
              <a:gd name="connsiteY98" fmla="*/ 852755 h 1761580"/>
              <a:gd name="connsiteX99" fmla="*/ 5311740 w 6780944"/>
              <a:gd name="connsiteY99" fmla="*/ 873303 h 1761580"/>
              <a:gd name="connsiteX100" fmla="*/ 5393933 w 6780944"/>
              <a:gd name="connsiteY100" fmla="*/ 914400 h 1761580"/>
              <a:gd name="connsiteX101" fmla="*/ 5435030 w 6780944"/>
              <a:gd name="connsiteY101" fmla="*/ 945222 h 1761580"/>
              <a:gd name="connsiteX102" fmla="*/ 5496674 w 6780944"/>
              <a:gd name="connsiteY102" fmla="*/ 986319 h 1761580"/>
              <a:gd name="connsiteX103" fmla="*/ 5568594 w 6780944"/>
              <a:gd name="connsiteY103" fmla="*/ 1037690 h 1761580"/>
              <a:gd name="connsiteX104" fmla="*/ 5589142 w 6780944"/>
              <a:gd name="connsiteY104" fmla="*/ 1068512 h 1761580"/>
              <a:gd name="connsiteX105" fmla="*/ 5619964 w 6780944"/>
              <a:gd name="connsiteY105" fmla="*/ 1078786 h 1761580"/>
              <a:gd name="connsiteX106" fmla="*/ 5661061 w 6780944"/>
              <a:gd name="connsiteY106" fmla="*/ 1109609 h 1761580"/>
              <a:gd name="connsiteX107" fmla="*/ 5712432 w 6780944"/>
              <a:gd name="connsiteY107" fmla="*/ 1140431 h 1761580"/>
              <a:gd name="connsiteX108" fmla="*/ 5743254 w 6780944"/>
              <a:gd name="connsiteY108" fmla="*/ 1171254 h 1761580"/>
              <a:gd name="connsiteX109" fmla="*/ 5876818 w 6780944"/>
              <a:gd name="connsiteY109" fmla="*/ 1222624 h 1761580"/>
              <a:gd name="connsiteX110" fmla="*/ 6000108 w 6780944"/>
              <a:gd name="connsiteY110" fmla="*/ 1284269 h 1761580"/>
              <a:gd name="connsiteX111" fmla="*/ 6061753 w 6780944"/>
              <a:gd name="connsiteY111" fmla="*/ 1304818 h 1761580"/>
              <a:gd name="connsiteX112" fmla="*/ 6133672 w 6780944"/>
              <a:gd name="connsiteY112" fmla="*/ 1335640 h 1761580"/>
              <a:gd name="connsiteX113" fmla="*/ 6185043 w 6780944"/>
              <a:gd name="connsiteY113" fmla="*/ 1356188 h 1761580"/>
              <a:gd name="connsiteX114" fmla="*/ 6318607 w 6780944"/>
              <a:gd name="connsiteY114" fmla="*/ 1397285 h 1761580"/>
              <a:gd name="connsiteX115" fmla="*/ 6349430 w 6780944"/>
              <a:gd name="connsiteY115" fmla="*/ 1407559 h 1761580"/>
              <a:gd name="connsiteX116" fmla="*/ 6493268 w 6780944"/>
              <a:gd name="connsiteY116" fmla="*/ 1438382 h 1761580"/>
              <a:gd name="connsiteX117" fmla="*/ 6657654 w 6780944"/>
              <a:gd name="connsiteY117" fmla="*/ 1428108 h 1761580"/>
              <a:gd name="connsiteX118" fmla="*/ 6770670 w 6780944"/>
              <a:gd name="connsiteY118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595955 w 6780944"/>
              <a:gd name="connsiteY31" fmla="*/ 133564 h 1761580"/>
              <a:gd name="connsiteX32" fmla="*/ 3482940 w 6780944"/>
              <a:gd name="connsiteY32" fmla="*/ 164386 h 1761580"/>
              <a:gd name="connsiteX33" fmla="*/ 3298005 w 6780944"/>
              <a:gd name="connsiteY33" fmla="*/ 184935 h 1761580"/>
              <a:gd name="connsiteX34" fmla="*/ 2722652 w 6780944"/>
              <a:gd name="connsiteY34" fmla="*/ 92467 h 1761580"/>
              <a:gd name="connsiteX35" fmla="*/ 2024009 w 6780944"/>
              <a:gd name="connsiteY35" fmla="*/ 184935 h 1761580"/>
              <a:gd name="connsiteX36" fmla="*/ 1952090 w 6780944"/>
              <a:gd name="connsiteY36" fmla="*/ 195209 h 1761580"/>
              <a:gd name="connsiteX37" fmla="*/ 1890445 w 6780944"/>
              <a:gd name="connsiteY37" fmla="*/ 205483 h 1761580"/>
              <a:gd name="connsiteX38" fmla="*/ 1787704 w 6780944"/>
              <a:gd name="connsiteY38" fmla="*/ 215757 h 1761580"/>
              <a:gd name="connsiteX39" fmla="*/ 1284270 w 6780944"/>
              <a:gd name="connsiteY39" fmla="*/ 236305 h 1761580"/>
              <a:gd name="connsiteX40" fmla="*/ 565079 w 6780944"/>
              <a:gd name="connsiteY40" fmla="*/ 267128 h 1761580"/>
              <a:gd name="connsiteX41" fmla="*/ 246580 w 6780944"/>
              <a:gd name="connsiteY41" fmla="*/ 359595 h 1761580"/>
              <a:gd name="connsiteX42" fmla="*/ 102742 w 6780944"/>
              <a:gd name="connsiteY42" fmla="*/ 410966 h 1761580"/>
              <a:gd name="connsiteX43" fmla="*/ 0 w 6780944"/>
              <a:gd name="connsiteY43" fmla="*/ 472611 h 1761580"/>
              <a:gd name="connsiteX44" fmla="*/ 20549 w 6780944"/>
              <a:gd name="connsiteY44" fmla="*/ 575352 h 1761580"/>
              <a:gd name="connsiteX45" fmla="*/ 82194 w 6780944"/>
              <a:gd name="connsiteY45" fmla="*/ 698642 h 1761580"/>
              <a:gd name="connsiteX46" fmla="*/ 195209 w 6780944"/>
              <a:gd name="connsiteY46" fmla="*/ 780836 h 1761580"/>
              <a:gd name="connsiteX47" fmla="*/ 339048 w 6780944"/>
              <a:gd name="connsiteY47" fmla="*/ 863029 h 1761580"/>
              <a:gd name="connsiteX48" fmla="*/ 472612 w 6780944"/>
              <a:gd name="connsiteY48" fmla="*/ 914400 h 1761580"/>
              <a:gd name="connsiteX49" fmla="*/ 513708 w 6780944"/>
              <a:gd name="connsiteY49" fmla="*/ 934948 h 1761580"/>
              <a:gd name="connsiteX50" fmla="*/ 708917 w 6780944"/>
              <a:gd name="connsiteY50" fmla="*/ 1119883 h 1761580"/>
              <a:gd name="connsiteX51" fmla="*/ 750014 w 6780944"/>
              <a:gd name="connsiteY51" fmla="*/ 1304818 h 1761580"/>
              <a:gd name="connsiteX52" fmla="*/ 739740 w 6780944"/>
              <a:gd name="connsiteY52" fmla="*/ 1602767 h 1761580"/>
              <a:gd name="connsiteX53" fmla="*/ 904126 w 6780944"/>
              <a:gd name="connsiteY53" fmla="*/ 1756881 h 1761580"/>
              <a:gd name="connsiteX54" fmla="*/ 1027416 w 6780944"/>
              <a:gd name="connsiteY54" fmla="*/ 1705510 h 1761580"/>
              <a:gd name="connsiteX55" fmla="*/ 1212351 w 6780944"/>
              <a:gd name="connsiteY55" fmla="*/ 1541123 h 1761580"/>
              <a:gd name="connsiteX56" fmla="*/ 1551398 w 6780944"/>
              <a:gd name="connsiteY56" fmla="*/ 1448656 h 1761580"/>
              <a:gd name="connsiteX57" fmla="*/ 1880171 w 6780944"/>
              <a:gd name="connsiteY57" fmla="*/ 1417833 h 1761580"/>
              <a:gd name="connsiteX58" fmla="*/ 2815119 w 6780944"/>
              <a:gd name="connsiteY58" fmla="*/ 1438382 h 1761580"/>
              <a:gd name="connsiteX59" fmla="*/ 2969232 w 6780944"/>
              <a:gd name="connsiteY59" fmla="*/ 1469204 h 1761580"/>
              <a:gd name="connsiteX60" fmla="*/ 3113070 w 6780944"/>
              <a:gd name="connsiteY60" fmla="*/ 1458930 h 1761580"/>
              <a:gd name="connsiteX61" fmla="*/ 3215812 w 6780944"/>
              <a:gd name="connsiteY61" fmla="*/ 1428108 h 1761580"/>
              <a:gd name="connsiteX62" fmla="*/ 3339101 w 6780944"/>
              <a:gd name="connsiteY62" fmla="*/ 1356188 h 1761580"/>
              <a:gd name="connsiteX63" fmla="*/ 3411021 w 6780944"/>
              <a:gd name="connsiteY63" fmla="*/ 1315092 h 1761580"/>
              <a:gd name="connsiteX64" fmla="*/ 3441843 w 6780944"/>
              <a:gd name="connsiteY64" fmla="*/ 1284269 h 1761580"/>
              <a:gd name="connsiteX65" fmla="*/ 3482940 w 6780944"/>
              <a:gd name="connsiteY65" fmla="*/ 1253447 h 1761580"/>
              <a:gd name="connsiteX66" fmla="*/ 3544585 w 6780944"/>
              <a:gd name="connsiteY66" fmla="*/ 1232899 h 1761580"/>
              <a:gd name="connsiteX67" fmla="*/ 3647326 w 6780944"/>
              <a:gd name="connsiteY67" fmla="*/ 1202076 h 1761580"/>
              <a:gd name="connsiteX68" fmla="*/ 3708971 w 6780944"/>
              <a:gd name="connsiteY68" fmla="*/ 1181528 h 1761580"/>
              <a:gd name="connsiteX69" fmla="*/ 3801439 w 6780944"/>
              <a:gd name="connsiteY69" fmla="*/ 1160979 h 1761580"/>
              <a:gd name="connsiteX70" fmla="*/ 3832261 w 6780944"/>
              <a:gd name="connsiteY70" fmla="*/ 1150705 h 1761580"/>
              <a:gd name="connsiteX71" fmla="*/ 3965825 w 6780944"/>
              <a:gd name="connsiteY71" fmla="*/ 1130157 h 1761580"/>
              <a:gd name="connsiteX72" fmla="*/ 4017196 w 6780944"/>
              <a:gd name="connsiteY72" fmla="*/ 1119883 h 1761580"/>
              <a:gd name="connsiteX73" fmla="*/ 4048018 w 6780944"/>
              <a:gd name="connsiteY73" fmla="*/ 1099335 h 1761580"/>
              <a:gd name="connsiteX74" fmla="*/ 4068567 w 6780944"/>
              <a:gd name="connsiteY74" fmla="*/ 1037690 h 1761580"/>
              <a:gd name="connsiteX75" fmla="*/ 4058292 w 6780944"/>
              <a:gd name="connsiteY75" fmla="*/ 914400 h 1761580"/>
              <a:gd name="connsiteX76" fmla="*/ 3986373 w 6780944"/>
              <a:gd name="connsiteY76" fmla="*/ 873303 h 1761580"/>
              <a:gd name="connsiteX77" fmla="*/ 3924728 w 6780944"/>
              <a:gd name="connsiteY77" fmla="*/ 852755 h 1761580"/>
              <a:gd name="connsiteX78" fmla="*/ 3893906 w 6780944"/>
              <a:gd name="connsiteY78" fmla="*/ 842481 h 1761580"/>
              <a:gd name="connsiteX79" fmla="*/ 3791164 w 6780944"/>
              <a:gd name="connsiteY79" fmla="*/ 832206 h 1761580"/>
              <a:gd name="connsiteX80" fmla="*/ 3698697 w 6780944"/>
              <a:gd name="connsiteY80" fmla="*/ 780836 h 1761580"/>
              <a:gd name="connsiteX81" fmla="*/ 3637052 w 6780944"/>
              <a:gd name="connsiteY81" fmla="*/ 708917 h 1761580"/>
              <a:gd name="connsiteX82" fmla="*/ 3667874 w 6780944"/>
              <a:gd name="connsiteY82" fmla="*/ 595901 h 1761580"/>
              <a:gd name="connsiteX83" fmla="*/ 3729519 w 6780944"/>
              <a:gd name="connsiteY83" fmla="*/ 575352 h 1761580"/>
              <a:gd name="connsiteX84" fmla="*/ 3863083 w 6780944"/>
              <a:gd name="connsiteY84" fmla="*/ 554804 h 1761580"/>
              <a:gd name="connsiteX85" fmla="*/ 4058292 w 6780944"/>
              <a:gd name="connsiteY85" fmla="*/ 544530 h 1761580"/>
              <a:gd name="connsiteX86" fmla="*/ 4407614 w 6780944"/>
              <a:gd name="connsiteY86" fmla="*/ 554804 h 1761580"/>
              <a:gd name="connsiteX87" fmla="*/ 4582274 w 6780944"/>
              <a:gd name="connsiteY87" fmla="*/ 585627 h 1761580"/>
              <a:gd name="connsiteX88" fmla="*/ 4685016 w 6780944"/>
              <a:gd name="connsiteY88" fmla="*/ 626723 h 1761580"/>
              <a:gd name="connsiteX89" fmla="*/ 4715839 w 6780944"/>
              <a:gd name="connsiteY89" fmla="*/ 636997 h 1761580"/>
              <a:gd name="connsiteX90" fmla="*/ 4808306 w 6780944"/>
              <a:gd name="connsiteY90" fmla="*/ 647272 h 1761580"/>
              <a:gd name="connsiteX91" fmla="*/ 4880225 w 6780944"/>
              <a:gd name="connsiteY91" fmla="*/ 678094 h 1761580"/>
              <a:gd name="connsiteX92" fmla="*/ 4911048 w 6780944"/>
              <a:gd name="connsiteY92" fmla="*/ 698642 h 1761580"/>
              <a:gd name="connsiteX93" fmla="*/ 4972692 w 6780944"/>
              <a:gd name="connsiteY93" fmla="*/ 729465 h 1761580"/>
              <a:gd name="connsiteX94" fmla="*/ 5034337 w 6780944"/>
              <a:gd name="connsiteY94" fmla="*/ 750013 h 1761580"/>
              <a:gd name="connsiteX95" fmla="*/ 5116531 w 6780944"/>
              <a:gd name="connsiteY95" fmla="*/ 791110 h 1761580"/>
              <a:gd name="connsiteX96" fmla="*/ 5219272 w 6780944"/>
              <a:gd name="connsiteY96" fmla="*/ 832206 h 1761580"/>
              <a:gd name="connsiteX97" fmla="*/ 5250095 w 6780944"/>
              <a:gd name="connsiteY97" fmla="*/ 852755 h 1761580"/>
              <a:gd name="connsiteX98" fmla="*/ 5311740 w 6780944"/>
              <a:gd name="connsiteY98" fmla="*/ 873303 h 1761580"/>
              <a:gd name="connsiteX99" fmla="*/ 5393933 w 6780944"/>
              <a:gd name="connsiteY99" fmla="*/ 914400 h 1761580"/>
              <a:gd name="connsiteX100" fmla="*/ 5435030 w 6780944"/>
              <a:gd name="connsiteY100" fmla="*/ 945222 h 1761580"/>
              <a:gd name="connsiteX101" fmla="*/ 5496674 w 6780944"/>
              <a:gd name="connsiteY101" fmla="*/ 986319 h 1761580"/>
              <a:gd name="connsiteX102" fmla="*/ 5568594 w 6780944"/>
              <a:gd name="connsiteY102" fmla="*/ 1037690 h 1761580"/>
              <a:gd name="connsiteX103" fmla="*/ 5589142 w 6780944"/>
              <a:gd name="connsiteY103" fmla="*/ 1068512 h 1761580"/>
              <a:gd name="connsiteX104" fmla="*/ 5619964 w 6780944"/>
              <a:gd name="connsiteY104" fmla="*/ 1078786 h 1761580"/>
              <a:gd name="connsiteX105" fmla="*/ 5661061 w 6780944"/>
              <a:gd name="connsiteY105" fmla="*/ 1109609 h 1761580"/>
              <a:gd name="connsiteX106" fmla="*/ 5712432 w 6780944"/>
              <a:gd name="connsiteY106" fmla="*/ 1140431 h 1761580"/>
              <a:gd name="connsiteX107" fmla="*/ 5743254 w 6780944"/>
              <a:gd name="connsiteY107" fmla="*/ 1171254 h 1761580"/>
              <a:gd name="connsiteX108" fmla="*/ 5876818 w 6780944"/>
              <a:gd name="connsiteY108" fmla="*/ 1222624 h 1761580"/>
              <a:gd name="connsiteX109" fmla="*/ 6000108 w 6780944"/>
              <a:gd name="connsiteY109" fmla="*/ 1284269 h 1761580"/>
              <a:gd name="connsiteX110" fmla="*/ 6061753 w 6780944"/>
              <a:gd name="connsiteY110" fmla="*/ 1304818 h 1761580"/>
              <a:gd name="connsiteX111" fmla="*/ 6133672 w 6780944"/>
              <a:gd name="connsiteY111" fmla="*/ 1335640 h 1761580"/>
              <a:gd name="connsiteX112" fmla="*/ 6185043 w 6780944"/>
              <a:gd name="connsiteY112" fmla="*/ 1356188 h 1761580"/>
              <a:gd name="connsiteX113" fmla="*/ 6318607 w 6780944"/>
              <a:gd name="connsiteY113" fmla="*/ 1397285 h 1761580"/>
              <a:gd name="connsiteX114" fmla="*/ 6349430 w 6780944"/>
              <a:gd name="connsiteY114" fmla="*/ 1407559 h 1761580"/>
              <a:gd name="connsiteX115" fmla="*/ 6493268 w 6780944"/>
              <a:gd name="connsiteY115" fmla="*/ 1438382 h 1761580"/>
              <a:gd name="connsiteX116" fmla="*/ 6657654 w 6780944"/>
              <a:gd name="connsiteY116" fmla="*/ 1428108 h 1761580"/>
              <a:gd name="connsiteX117" fmla="*/ 6770670 w 6780944"/>
              <a:gd name="connsiteY117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770616 w 6780944"/>
              <a:gd name="connsiteY29" fmla="*/ 92467 h 1761580"/>
              <a:gd name="connsiteX30" fmla="*/ 3595955 w 6780944"/>
              <a:gd name="connsiteY30" fmla="*/ 133564 h 1761580"/>
              <a:gd name="connsiteX31" fmla="*/ 3482940 w 6780944"/>
              <a:gd name="connsiteY31" fmla="*/ 164386 h 1761580"/>
              <a:gd name="connsiteX32" fmla="*/ 3298005 w 6780944"/>
              <a:gd name="connsiteY32" fmla="*/ 184935 h 1761580"/>
              <a:gd name="connsiteX33" fmla="*/ 2722652 w 6780944"/>
              <a:gd name="connsiteY33" fmla="*/ 92467 h 1761580"/>
              <a:gd name="connsiteX34" fmla="*/ 2024009 w 6780944"/>
              <a:gd name="connsiteY34" fmla="*/ 184935 h 1761580"/>
              <a:gd name="connsiteX35" fmla="*/ 1952090 w 6780944"/>
              <a:gd name="connsiteY35" fmla="*/ 195209 h 1761580"/>
              <a:gd name="connsiteX36" fmla="*/ 1890445 w 6780944"/>
              <a:gd name="connsiteY36" fmla="*/ 205483 h 1761580"/>
              <a:gd name="connsiteX37" fmla="*/ 1787704 w 6780944"/>
              <a:gd name="connsiteY37" fmla="*/ 215757 h 1761580"/>
              <a:gd name="connsiteX38" fmla="*/ 1284270 w 6780944"/>
              <a:gd name="connsiteY38" fmla="*/ 236305 h 1761580"/>
              <a:gd name="connsiteX39" fmla="*/ 565079 w 6780944"/>
              <a:gd name="connsiteY39" fmla="*/ 267128 h 1761580"/>
              <a:gd name="connsiteX40" fmla="*/ 246580 w 6780944"/>
              <a:gd name="connsiteY40" fmla="*/ 359595 h 1761580"/>
              <a:gd name="connsiteX41" fmla="*/ 102742 w 6780944"/>
              <a:gd name="connsiteY41" fmla="*/ 410966 h 1761580"/>
              <a:gd name="connsiteX42" fmla="*/ 0 w 6780944"/>
              <a:gd name="connsiteY42" fmla="*/ 472611 h 1761580"/>
              <a:gd name="connsiteX43" fmla="*/ 20549 w 6780944"/>
              <a:gd name="connsiteY43" fmla="*/ 575352 h 1761580"/>
              <a:gd name="connsiteX44" fmla="*/ 82194 w 6780944"/>
              <a:gd name="connsiteY44" fmla="*/ 698642 h 1761580"/>
              <a:gd name="connsiteX45" fmla="*/ 195209 w 6780944"/>
              <a:gd name="connsiteY45" fmla="*/ 780836 h 1761580"/>
              <a:gd name="connsiteX46" fmla="*/ 339048 w 6780944"/>
              <a:gd name="connsiteY46" fmla="*/ 863029 h 1761580"/>
              <a:gd name="connsiteX47" fmla="*/ 472612 w 6780944"/>
              <a:gd name="connsiteY47" fmla="*/ 914400 h 1761580"/>
              <a:gd name="connsiteX48" fmla="*/ 513708 w 6780944"/>
              <a:gd name="connsiteY48" fmla="*/ 934948 h 1761580"/>
              <a:gd name="connsiteX49" fmla="*/ 708917 w 6780944"/>
              <a:gd name="connsiteY49" fmla="*/ 1119883 h 1761580"/>
              <a:gd name="connsiteX50" fmla="*/ 750014 w 6780944"/>
              <a:gd name="connsiteY50" fmla="*/ 1304818 h 1761580"/>
              <a:gd name="connsiteX51" fmla="*/ 739740 w 6780944"/>
              <a:gd name="connsiteY51" fmla="*/ 1602767 h 1761580"/>
              <a:gd name="connsiteX52" fmla="*/ 904126 w 6780944"/>
              <a:gd name="connsiteY52" fmla="*/ 1756881 h 1761580"/>
              <a:gd name="connsiteX53" fmla="*/ 1027416 w 6780944"/>
              <a:gd name="connsiteY53" fmla="*/ 1705510 h 1761580"/>
              <a:gd name="connsiteX54" fmla="*/ 1212351 w 6780944"/>
              <a:gd name="connsiteY54" fmla="*/ 1541123 h 1761580"/>
              <a:gd name="connsiteX55" fmla="*/ 1551398 w 6780944"/>
              <a:gd name="connsiteY55" fmla="*/ 1448656 h 1761580"/>
              <a:gd name="connsiteX56" fmla="*/ 1880171 w 6780944"/>
              <a:gd name="connsiteY56" fmla="*/ 1417833 h 1761580"/>
              <a:gd name="connsiteX57" fmla="*/ 2815119 w 6780944"/>
              <a:gd name="connsiteY57" fmla="*/ 1438382 h 1761580"/>
              <a:gd name="connsiteX58" fmla="*/ 2969232 w 6780944"/>
              <a:gd name="connsiteY58" fmla="*/ 1469204 h 1761580"/>
              <a:gd name="connsiteX59" fmla="*/ 3113070 w 6780944"/>
              <a:gd name="connsiteY59" fmla="*/ 1458930 h 1761580"/>
              <a:gd name="connsiteX60" fmla="*/ 3215812 w 6780944"/>
              <a:gd name="connsiteY60" fmla="*/ 1428108 h 1761580"/>
              <a:gd name="connsiteX61" fmla="*/ 3339101 w 6780944"/>
              <a:gd name="connsiteY61" fmla="*/ 1356188 h 1761580"/>
              <a:gd name="connsiteX62" fmla="*/ 3411021 w 6780944"/>
              <a:gd name="connsiteY62" fmla="*/ 1315092 h 1761580"/>
              <a:gd name="connsiteX63" fmla="*/ 3441843 w 6780944"/>
              <a:gd name="connsiteY63" fmla="*/ 1284269 h 1761580"/>
              <a:gd name="connsiteX64" fmla="*/ 3482940 w 6780944"/>
              <a:gd name="connsiteY64" fmla="*/ 1253447 h 1761580"/>
              <a:gd name="connsiteX65" fmla="*/ 3544585 w 6780944"/>
              <a:gd name="connsiteY65" fmla="*/ 1232899 h 1761580"/>
              <a:gd name="connsiteX66" fmla="*/ 3647326 w 6780944"/>
              <a:gd name="connsiteY66" fmla="*/ 1202076 h 1761580"/>
              <a:gd name="connsiteX67" fmla="*/ 3708971 w 6780944"/>
              <a:gd name="connsiteY67" fmla="*/ 1181528 h 1761580"/>
              <a:gd name="connsiteX68" fmla="*/ 3801439 w 6780944"/>
              <a:gd name="connsiteY68" fmla="*/ 1160979 h 1761580"/>
              <a:gd name="connsiteX69" fmla="*/ 3832261 w 6780944"/>
              <a:gd name="connsiteY69" fmla="*/ 1150705 h 1761580"/>
              <a:gd name="connsiteX70" fmla="*/ 3965825 w 6780944"/>
              <a:gd name="connsiteY70" fmla="*/ 1130157 h 1761580"/>
              <a:gd name="connsiteX71" fmla="*/ 4017196 w 6780944"/>
              <a:gd name="connsiteY71" fmla="*/ 1119883 h 1761580"/>
              <a:gd name="connsiteX72" fmla="*/ 4048018 w 6780944"/>
              <a:gd name="connsiteY72" fmla="*/ 1099335 h 1761580"/>
              <a:gd name="connsiteX73" fmla="*/ 4068567 w 6780944"/>
              <a:gd name="connsiteY73" fmla="*/ 1037690 h 1761580"/>
              <a:gd name="connsiteX74" fmla="*/ 4058292 w 6780944"/>
              <a:gd name="connsiteY74" fmla="*/ 914400 h 1761580"/>
              <a:gd name="connsiteX75" fmla="*/ 3986373 w 6780944"/>
              <a:gd name="connsiteY75" fmla="*/ 873303 h 1761580"/>
              <a:gd name="connsiteX76" fmla="*/ 3924728 w 6780944"/>
              <a:gd name="connsiteY76" fmla="*/ 852755 h 1761580"/>
              <a:gd name="connsiteX77" fmla="*/ 3893906 w 6780944"/>
              <a:gd name="connsiteY77" fmla="*/ 842481 h 1761580"/>
              <a:gd name="connsiteX78" fmla="*/ 3791164 w 6780944"/>
              <a:gd name="connsiteY78" fmla="*/ 832206 h 1761580"/>
              <a:gd name="connsiteX79" fmla="*/ 3698697 w 6780944"/>
              <a:gd name="connsiteY79" fmla="*/ 780836 h 1761580"/>
              <a:gd name="connsiteX80" fmla="*/ 3637052 w 6780944"/>
              <a:gd name="connsiteY80" fmla="*/ 708917 h 1761580"/>
              <a:gd name="connsiteX81" fmla="*/ 3667874 w 6780944"/>
              <a:gd name="connsiteY81" fmla="*/ 595901 h 1761580"/>
              <a:gd name="connsiteX82" fmla="*/ 3729519 w 6780944"/>
              <a:gd name="connsiteY82" fmla="*/ 575352 h 1761580"/>
              <a:gd name="connsiteX83" fmla="*/ 3863083 w 6780944"/>
              <a:gd name="connsiteY83" fmla="*/ 554804 h 1761580"/>
              <a:gd name="connsiteX84" fmla="*/ 4058292 w 6780944"/>
              <a:gd name="connsiteY84" fmla="*/ 544530 h 1761580"/>
              <a:gd name="connsiteX85" fmla="*/ 4407614 w 6780944"/>
              <a:gd name="connsiteY85" fmla="*/ 554804 h 1761580"/>
              <a:gd name="connsiteX86" fmla="*/ 4582274 w 6780944"/>
              <a:gd name="connsiteY86" fmla="*/ 585627 h 1761580"/>
              <a:gd name="connsiteX87" fmla="*/ 4685016 w 6780944"/>
              <a:gd name="connsiteY87" fmla="*/ 626723 h 1761580"/>
              <a:gd name="connsiteX88" fmla="*/ 4715839 w 6780944"/>
              <a:gd name="connsiteY88" fmla="*/ 636997 h 1761580"/>
              <a:gd name="connsiteX89" fmla="*/ 4808306 w 6780944"/>
              <a:gd name="connsiteY89" fmla="*/ 647272 h 1761580"/>
              <a:gd name="connsiteX90" fmla="*/ 4880225 w 6780944"/>
              <a:gd name="connsiteY90" fmla="*/ 678094 h 1761580"/>
              <a:gd name="connsiteX91" fmla="*/ 4911048 w 6780944"/>
              <a:gd name="connsiteY91" fmla="*/ 698642 h 1761580"/>
              <a:gd name="connsiteX92" fmla="*/ 4972692 w 6780944"/>
              <a:gd name="connsiteY92" fmla="*/ 729465 h 1761580"/>
              <a:gd name="connsiteX93" fmla="*/ 5034337 w 6780944"/>
              <a:gd name="connsiteY93" fmla="*/ 750013 h 1761580"/>
              <a:gd name="connsiteX94" fmla="*/ 5116531 w 6780944"/>
              <a:gd name="connsiteY94" fmla="*/ 791110 h 1761580"/>
              <a:gd name="connsiteX95" fmla="*/ 5219272 w 6780944"/>
              <a:gd name="connsiteY95" fmla="*/ 832206 h 1761580"/>
              <a:gd name="connsiteX96" fmla="*/ 5250095 w 6780944"/>
              <a:gd name="connsiteY96" fmla="*/ 852755 h 1761580"/>
              <a:gd name="connsiteX97" fmla="*/ 5311740 w 6780944"/>
              <a:gd name="connsiteY97" fmla="*/ 873303 h 1761580"/>
              <a:gd name="connsiteX98" fmla="*/ 5393933 w 6780944"/>
              <a:gd name="connsiteY98" fmla="*/ 914400 h 1761580"/>
              <a:gd name="connsiteX99" fmla="*/ 5435030 w 6780944"/>
              <a:gd name="connsiteY99" fmla="*/ 945222 h 1761580"/>
              <a:gd name="connsiteX100" fmla="*/ 5496674 w 6780944"/>
              <a:gd name="connsiteY100" fmla="*/ 986319 h 1761580"/>
              <a:gd name="connsiteX101" fmla="*/ 5568594 w 6780944"/>
              <a:gd name="connsiteY101" fmla="*/ 1037690 h 1761580"/>
              <a:gd name="connsiteX102" fmla="*/ 5589142 w 6780944"/>
              <a:gd name="connsiteY102" fmla="*/ 1068512 h 1761580"/>
              <a:gd name="connsiteX103" fmla="*/ 5619964 w 6780944"/>
              <a:gd name="connsiteY103" fmla="*/ 1078786 h 1761580"/>
              <a:gd name="connsiteX104" fmla="*/ 5661061 w 6780944"/>
              <a:gd name="connsiteY104" fmla="*/ 1109609 h 1761580"/>
              <a:gd name="connsiteX105" fmla="*/ 5712432 w 6780944"/>
              <a:gd name="connsiteY105" fmla="*/ 1140431 h 1761580"/>
              <a:gd name="connsiteX106" fmla="*/ 5743254 w 6780944"/>
              <a:gd name="connsiteY106" fmla="*/ 1171254 h 1761580"/>
              <a:gd name="connsiteX107" fmla="*/ 5876818 w 6780944"/>
              <a:gd name="connsiteY107" fmla="*/ 1222624 h 1761580"/>
              <a:gd name="connsiteX108" fmla="*/ 6000108 w 6780944"/>
              <a:gd name="connsiteY108" fmla="*/ 1284269 h 1761580"/>
              <a:gd name="connsiteX109" fmla="*/ 6061753 w 6780944"/>
              <a:gd name="connsiteY109" fmla="*/ 1304818 h 1761580"/>
              <a:gd name="connsiteX110" fmla="*/ 6133672 w 6780944"/>
              <a:gd name="connsiteY110" fmla="*/ 1335640 h 1761580"/>
              <a:gd name="connsiteX111" fmla="*/ 6185043 w 6780944"/>
              <a:gd name="connsiteY111" fmla="*/ 1356188 h 1761580"/>
              <a:gd name="connsiteX112" fmla="*/ 6318607 w 6780944"/>
              <a:gd name="connsiteY112" fmla="*/ 1397285 h 1761580"/>
              <a:gd name="connsiteX113" fmla="*/ 6349430 w 6780944"/>
              <a:gd name="connsiteY113" fmla="*/ 1407559 h 1761580"/>
              <a:gd name="connsiteX114" fmla="*/ 6493268 w 6780944"/>
              <a:gd name="connsiteY114" fmla="*/ 1438382 h 1761580"/>
              <a:gd name="connsiteX115" fmla="*/ 6657654 w 6780944"/>
              <a:gd name="connsiteY115" fmla="*/ 1428108 h 1761580"/>
              <a:gd name="connsiteX116" fmla="*/ 6770670 w 6780944"/>
              <a:gd name="connsiteY116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2969232 w 6780944"/>
              <a:gd name="connsiteY57" fmla="*/ 1469204 h 1761580"/>
              <a:gd name="connsiteX58" fmla="*/ 3113070 w 6780944"/>
              <a:gd name="connsiteY58" fmla="*/ 1458930 h 1761580"/>
              <a:gd name="connsiteX59" fmla="*/ 3215812 w 6780944"/>
              <a:gd name="connsiteY59" fmla="*/ 1428108 h 1761580"/>
              <a:gd name="connsiteX60" fmla="*/ 3339101 w 6780944"/>
              <a:gd name="connsiteY60" fmla="*/ 1356188 h 1761580"/>
              <a:gd name="connsiteX61" fmla="*/ 3411021 w 6780944"/>
              <a:gd name="connsiteY61" fmla="*/ 1315092 h 1761580"/>
              <a:gd name="connsiteX62" fmla="*/ 3441843 w 6780944"/>
              <a:gd name="connsiteY62" fmla="*/ 1284269 h 1761580"/>
              <a:gd name="connsiteX63" fmla="*/ 3482940 w 6780944"/>
              <a:gd name="connsiteY63" fmla="*/ 1253447 h 1761580"/>
              <a:gd name="connsiteX64" fmla="*/ 3544585 w 6780944"/>
              <a:gd name="connsiteY64" fmla="*/ 1232899 h 1761580"/>
              <a:gd name="connsiteX65" fmla="*/ 3647326 w 6780944"/>
              <a:gd name="connsiteY65" fmla="*/ 1202076 h 1761580"/>
              <a:gd name="connsiteX66" fmla="*/ 3708971 w 6780944"/>
              <a:gd name="connsiteY66" fmla="*/ 1181528 h 1761580"/>
              <a:gd name="connsiteX67" fmla="*/ 3801439 w 6780944"/>
              <a:gd name="connsiteY67" fmla="*/ 1160979 h 1761580"/>
              <a:gd name="connsiteX68" fmla="*/ 3832261 w 6780944"/>
              <a:gd name="connsiteY68" fmla="*/ 1150705 h 1761580"/>
              <a:gd name="connsiteX69" fmla="*/ 3965825 w 6780944"/>
              <a:gd name="connsiteY69" fmla="*/ 1130157 h 1761580"/>
              <a:gd name="connsiteX70" fmla="*/ 4017196 w 6780944"/>
              <a:gd name="connsiteY70" fmla="*/ 1119883 h 1761580"/>
              <a:gd name="connsiteX71" fmla="*/ 4048018 w 6780944"/>
              <a:gd name="connsiteY71" fmla="*/ 1099335 h 1761580"/>
              <a:gd name="connsiteX72" fmla="*/ 4068567 w 6780944"/>
              <a:gd name="connsiteY72" fmla="*/ 1037690 h 1761580"/>
              <a:gd name="connsiteX73" fmla="*/ 4058292 w 6780944"/>
              <a:gd name="connsiteY73" fmla="*/ 914400 h 1761580"/>
              <a:gd name="connsiteX74" fmla="*/ 3986373 w 6780944"/>
              <a:gd name="connsiteY74" fmla="*/ 873303 h 1761580"/>
              <a:gd name="connsiteX75" fmla="*/ 3924728 w 6780944"/>
              <a:gd name="connsiteY75" fmla="*/ 852755 h 1761580"/>
              <a:gd name="connsiteX76" fmla="*/ 3893906 w 6780944"/>
              <a:gd name="connsiteY76" fmla="*/ 842481 h 1761580"/>
              <a:gd name="connsiteX77" fmla="*/ 3791164 w 6780944"/>
              <a:gd name="connsiteY77" fmla="*/ 832206 h 1761580"/>
              <a:gd name="connsiteX78" fmla="*/ 3698697 w 6780944"/>
              <a:gd name="connsiteY78" fmla="*/ 780836 h 1761580"/>
              <a:gd name="connsiteX79" fmla="*/ 3637052 w 6780944"/>
              <a:gd name="connsiteY79" fmla="*/ 708917 h 1761580"/>
              <a:gd name="connsiteX80" fmla="*/ 3667874 w 6780944"/>
              <a:gd name="connsiteY80" fmla="*/ 595901 h 1761580"/>
              <a:gd name="connsiteX81" fmla="*/ 3729519 w 6780944"/>
              <a:gd name="connsiteY81" fmla="*/ 575352 h 1761580"/>
              <a:gd name="connsiteX82" fmla="*/ 3863083 w 6780944"/>
              <a:gd name="connsiteY82" fmla="*/ 554804 h 1761580"/>
              <a:gd name="connsiteX83" fmla="*/ 4058292 w 6780944"/>
              <a:gd name="connsiteY83" fmla="*/ 544530 h 1761580"/>
              <a:gd name="connsiteX84" fmla="*/ 4407614 w 6780944"/>
              <a:gd name="connsiteY84" fmla="*/ 554804 h 1761580"/>
              <a:gd name="connsiteX85" fmla="*/ 4582274 w 6780944"/>
              <a:gd name="connsiteY85" fmla="*/ 585627 h 1761580"/>
              <a:gd name="connsiteX86" fmla="*/ 4685016 w 6780944"/>
              <a:gd name="connsiteY86" fmla="*/ 626723 h 1761580"/>
              <a:gd name="connsiteX87" fmla="*/ 4715839 w 6780944"/>
              <a:gd name="connsiteY87" fmla="*/ 636997 h 1761580"/>
              <a:gd name="connsiteX88" fmla="*/ 4808306 w 6780944"/>
              <a:gd name="connsiteY88" fmla="*/ 647272 h 1761580"/>
              <a:gd name="connsiteX89" fmla="*/ 4880225 w 6780944"/>
              <a:gd name="connsiteY89" fmla="*/ 678094 h 1761580"/>
              <a:gd name="connsiteX90" fmla="*/ 4911048 w 6780944"/>
              <a:gd name="connsiteY90" fmla="*/ 698642 h 1761580"/>
              <a:gd name="connsiteX91" fmla="*/ 4972692 w 6780944"/>
              <a:gd name="connsiteY91" fmla="*/ 729465 h 1761580"/>
              <a:gd name="connsiteX92" fmla="*/ 5034337 w 6780944"/>
              <a:gd name="connsiteY92" fmla="*/ 750013 h 1761580"/>
              <a:gd name="connsiteX93" fmla="*/ 5116531 w 6780944"/>
              <a:gd name="connsiteY93" fmla="*/ 791110 h 1761580"/>
              <a:gd name="connsiteX94" fmla="*/ 5219272 w 6780944"/>
              <a:gd name="connsiteY94" fmla="*/ 832206 h 1761580"/>
              <a:gd name="connsiteX95" fmla="*/ 5250095 w 6780944"/>
              <a:gd name="connsiteY95" fmla="*/ 852755 h 1761580"/>
              <a:gd name="connsiteX96" fmla="*/ 5311740 w 6780944"/>
              <a:gd name="connsiteY96" fmla="*/ 873303 h 1761580"/>
              <a:gd name="connsiteX97" fmla="*/ 5393933 w 6780944"/>
              <a:gd name="connsiteY97" fmla="*/ 914400 h 1761580"/>
              <a:gd name="connsiteX98" fmla="*/ 5435030 w 6780944"/>
              <a:gd name="connsiteY98" fmla="*/ 945222 h 1761580"/>
              <a:gd name="connsiteX99" fmla="*/ 5496674 w 6780944"/>
              <a:gd name="connsiteY99" fmla="*/ 986319 h 1761580"/>
              <a:gd name="connsiteX100" fmla="*/ 5568594 w 6780944"/>
              <a:gd name="connsiteY100" fmla="*/ 1037690 h 1761580"/>
              <a:gd name="connsiteX101" fmla="*/ 5589142 w 6780944"/>
              <a:gd name="connsiteY101" fmla="*/ 1068512 h 1761580"/>
              <a:gd name="connsiteX102" fmla="*/ 5619964 w 6780944"/>
              <a:gd name="connsiteY102" fmla="*/ 1078786 h 1761580"/>
              <a:gd name="connsiteX103" fmla="*/ 5661061 w 6780944"/>
              <a:gd name="connsiteY103" fmla="*/ 1109609 h 1761580"/>
              <a:gd name="connsiteX104" fmla="*/ 5712432 w 6780944"/>
              <a:gd name="connsiteY104" fmla="*/ 1140431 h 1761580"/>
              <a:gd name="connsiteX105" fmla="*/ 5743254 w 6780944"/>
              <a:gd name="connsiteY105" fmla="*/ 1171254 h 1761580"/>
              <a:gd name="connsiteX106" fmla="*/ 5876818 w 6780944"/>
              <a:gd name="connsiteY106" fmla="*/ 1222624 h 1761580"/>
              <a:gd name="connsiteX107" fmla="*/ 6000108 w 6780944"/>
              <a:gd name="connsiteY107" fmla="*/ 1284269 h 1761580"/>
              <a:gd name="connsiteX108" fmla="*/ 6061753 w 6780944"/>
              <a:gd name="connsiteY108" fmla="*/ 1304818 h 1761580"/>
              <a:gd name="connsiteX109" fmla="*/ 6133672 w 6780944"/>
              <a:gd name="connsiteY109" fmla="*/ 1335640 h 1761580"/>
              <a:gd name="connsiteX110" fmla="*/ 6185043 w 6780944"/>
              <a:gd name="connsiteY110" fmla="*/ 1356188 h 1761580"/>
              <a:gd name="connsiteX111" fmla="*/ 6318607 w 6780944"/>
              <a:gd name="connsiteY111" fmla="*/ 1397285 h 1761580"/>
              <a:gd name="connsiteX112" fmla="*/ 6349430 w 6780944"/>
              <a:gd name="connsiteY112" fmla="*/ 1407559 h 1761580"/>
              <a:gd name="connsiteX113" fmla="*/ 6493268 w 6780944"/>
              <a:gd name="connsiteY113" fmla="*/ 1438382 h 1761580"/>
              <a:gd name="connsiteX114" fmla="*/ 6657654 w 6780944"/>
              <a:gd name="connsiteY114" fmla="*/ 1428108 h 1761580"/>
              <a:gd name="connsiteX115" fmla="*/ 6770670 w 6780944"/>
              <a:gd name="connsiteY115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113070 w 6780944"/>
              <a:gd name="connsiteY57" fmla="*/ 1458930 h 1761580"/>
              <a:gd name="connsiteX58" fmla="*/ 3215812 w 6780944"/>
              <a:gd name="connsiteY58" fmla="*/ 1428108 h 1761580"/>
              <a:gd name="connsiteX59" fmla="*/ 3339101 w 6780944"/>
              <a:gd name="connsiteY59" fmla="*/ 1356188 h 1761580"/>
              <a:gd name="connsiteX60" fmla="*/ 3411021 w 6780944"/>
              <a:gd name="connsiteY60" fmla="*/ 1315092 h 1761580"/>
              <a:gd name="connsiteX61" fmla="*/ 3441843 w 6780944"/>
              <a:gd name="connsiteY61" fmla="*/ 1284269 h 1761580"/>
              <a:gd name="connsiteX62" fmla="*/ 3482940 w 6780944"/>
              <a:gd name="connsiteY62" fmla="*/ 1253447 h 1761580"/>
              <a:gd name="connsiteX63" fmla="*/ 3544585 w 6780944"/>
              <a:gd name="connsiteY63" fmla="*/ 1232899 h 1761580"/>
              <a:gd name="connsiteX64" fmla="*/ 3647326 w 6780944"/>
              <a:gd name="connsiteY64" fmla="*/ 1202076 h 1761580"/>
              <a:gd name="connsiteX65" fmla="*/ 3708971 w 6780944"/>
              <a:gd name="connsiteY65" fmla="*/ 1181528 h 1761580"/>
              <a:gd name="connsiteX66" fmla="*/ 3801439 w 6780944"/>
              <a:gd name="connsiteY66" fmla="*/ 1160979 h 1761580"/>
              <a:gd name="connsiteX67" fmla="*/ 3832261 w 6780944"/>
              <a:gd name="connsiteY67" fmla="*/ 1150705 h 1761580"/>
              <a:gd name="connsiteX68" fmla="*/ 3965825 w 6780944"/>
              <a:gd name="connsiteY68" fmla="*/ 1130157 h 1761580"/>
              <a:gd name="connsiteX69" fmla="*/ 4017196 w 6780944"/>
              <a:gd name="connsiteY69" fmla="*/ 1119883 h 1761580"/>
              <a:gd name="connsiteX70" fmla="*/ 4048018 w 6780944"/>
              <a:gd name="connsiteY70" fmla="*/ 1099335 h 1761580"/>
              <a:gd name="connsiteX71" fmla="*/ 4068567 w 6780944"/>
              <a:gd name="connsiteY71" fmla="*/ 1037690 h 1761580"/>
              <a:gd name="connsiteX72" fmla="*/ 4058292 w 6780944"/>
              <a:gd name="connsiteY72" fmla="*/ 914400 h 1761580"/>
              <a:gd name="connsiteX73" fmla="*/ 3986373 w 6780944"/>
              <a:gd name="connsiteY73" fmla="*/ 873303 h 1761580"/>
              <a:gd name="connsiteX74" fmla="*/ 3924728 w 6780944"/>
              <a:gd name="connsiteY74" fmla="*/ 852755 h 1761580"/>
              <a:gd name="connsiteX75" fmla="*/ 3893906 w 6780944"/>
              <a:gd name="connsiteY75" fmla="*/ 842481 h 1761580"/>
              <a:gd name="connsiteX76" fmla="*/ 3791164 w 6780944"/>
              <a:gd name="connsiteY76" fmla="*/ 832206 h 1761580"/>
              <a:gd name="connsiteX77" fmla="*/ 3698697 w 6780944"/>
              <a:gd name="connsiteY77" fmla="*/ 780836 h 1761580"/>
              <a:gd name="connsiteX78" fmla="*/ 3637052 w 6780944"/>
              <a:gd name="connsiteY78" fmla="*/ 708917 h 1761580"/>
              <a:gd name="connsiteX79" fmla="*/ 3667874 w 6780944"/>
              <a:gd name="connsiteY79" fmla="*/ 595901 h 1761580"/>
              <a:gd name="connsiteX80" fmla="*/ 3729519 w 6780944"/>
              <a:gd name="connsiteY80" fmla="*/ 575352 h 1761580"/>
              <a:gd name="connsiteX81" fmla="*/ 3863083 w 6780944"/>
              <a:gd name="connsiteY81" fmla="*/ 554804 h 1761580"/>
              <a:gd name="connsiteX82" fmla="*/ 4058292 w 6780944"/>
              <a:gd name="connsiteY82" fmla="*/ 544530 h 1761580"/>
              <a:gd name="connsiteX83" fmla="*/ 4407614 w 6780944"/>
              <a:gd name="connsiteY83" fmla="*/ 554804 h 1761580"/>
              <a:gd name="connsiteX84" fmla="*/ 4582274 w 6780944"/>
              <a:gd name="connsiteY84" fmla="*/ 585627 h 1761580"/>
              <a:gd name="connsiteX85" fmla="*/ 4685016 w 6780944"/>
              <a:gd name="connsiteY85" fmla="*/ 626723 h 1761580"/>
              <a:gd name="connsiteX86" fmla="*/ 4715839 w 6780944"/>
              <a:gd name="connsiteY86" fmla="*/ 636997 h 1761580"/>
              <a:gd name="connsiteX87" fmla="*/ 4808306 w 6780944"/>
              <a:gd name="connsiteY87" fmla="*/ 647272 h 1761580"/>
              <a:gd name="connsiteX88" fmla="*/ 4880225 w 6780944"/>
              <a:gd name="connsiteY88" fmla="*/ 678094 h 1761580"/>
              <a:gd name="connsiteX89" fmla="*/ 4911048 w 6780944"/>
              <a:gd name="connsiteY89" fmla="*/ 698642 h 1761580"/>
              <a:gd name="connsiteX90" fmla="*/ 4972692 w 6780944"/>
              <a:gd name="connsiteY90" fmla="*/ 729465 h 1761580"/>
              <a:gd name="connsiteX91" fmla="*/ 5034337 w 6780944"/>
              <a:gd name="connsiteY91" fmla="*/ 750013 h 1761580"/>
              <a:gd name="connsiteX92" fmla="*/ 5116531 w 6780944"/>
              <a:gd name="connsiteY92" fmla="*/ 791110 h 1761580"/>
              <a:gd name="connsiteX93" fmla="*/ 5219272 w 6780944"/>
              <a:gd name="connsiteY93" fmla="*/ 832206 h 1761580"/>
              <a:gd name="connsiteX94" fmla="*/ 5250095 w 6780944"/>
              <a:gd name="connsiteY94" fmla="*/ 852755 h 1761580"/>
              <a:gd name="connsiteX95" fmla="*/ 5311740 w 6780944"/>
              <a:gd name="connsiteY95" fmla="*/ 873303 h 1761580"/>
              <a:gd name="connsiteX96" fmla="*/ 5393933 w 6780944"/>
              <a:gd name="connsiteY96" fmla="*/ 914400 h 1761580"/>
              <a:gd name="connsiteX97" fmla="*/ 5435030 w 6780944"/>
              <a:gd name="connsiteY97" fmla="*/ 945222 h 1761580"/>
              <a:gd name="connsiteX98" fmla="*/ 5496674 w 6780944"/>
              <a:gd name="connsiteY98" fmla="*/ 986319 h 1761580"/>
              <a:gd name="connsiteX99" fmla="*/ 5568594 w 6780944"/>
              <a:gd name="connsiteY99" fmla="*/ 1037690 h 1761580"/>
              <a:gd name="connsiteX100" fmla="*/ 5589142 w 6780944"/>
              <a:gd name="connsiteY100" fmla="*/ 1068512 h 1761580"/>
              <a:gd name="connsiteX101" fmla="*/ 5619964 w 6780944"/>
              <a:gd name="connsiteY101" fmla="*/ 1078786 h 1761580"/>
              <a:gd name="connsiteX102" fmla="*/ 5661061 w 6780944"/>
              <a:gd name="connsiteY102" fmla="*/ 1109609 h 1761580"/>
              <a:gd name="connsiteX103" fmla="*/ 5712432 w 6780944"/>
              <a:gd name="connsiteY103" fmla="*/ 1140431 h 1761580"/>
              <a:gd name="connsiteX104" fmla="*/ 5743254 w 6780944"/>
              <a:gd name="connsiteY104" fmla="*/ 1171254 h 1761580"/>
              <a:gd name="connsiteX105" fmla="*/ 5876818 w 6780944"/>
              <a:gd name="connsiteY105" fmla="*/ 1222624 h 1761580"/>
              <a:gd name="connsiteX106" fmla="*/ 6000108 w 6780944"/>
              <a:gd name="connsiteY106" fmla="*/ 1284269 h 1761580"/>
              <a:gd name="connsiteX107" fmla="*/ 6061753 w 6780944"/>
              <a:gd name="connsiteY107" fmla="*/ 1304818 h 1761580"/>
              <a:gd name="connsiteX108" fmla="*/ 6133672 w 6780944"/>
              <a:gd name="connsiteY108" fmla="*/ 1335640 h 1761580"/>
              <a:gd name="connsiteX109" fmla="*/ 6185043 w 6780944"/>
              <a:gd name="connsiteY109" fmla="*/ 1356188 h 1761580"/>
              <a:gd name="connsiteX110" fmla="*/ 6318607 w 6780944"/>
              <a:gd name="connsiteY110" fmla="*/ 1397285 h 1761580"/>
              <a:gd name="connsiteX111" fmla="*/ 6349430 w 6780944"/>
              <a:gd name="connsiteY111" fmla="*/ 1407559 h 1761580"/>
              <a:gd name="connsiteX112" fmla="*/ 6493268 w 6780944"/>
              <a:gd name="connsiteY112" fmla="*/ 1438382 h 1761580"/>
              <a:gd name="connsiteX113" fmla="*/ 6657654 w 6780944"/>
              <a:gd name="connsiteY113" fmla="*/ 1428108 h 1761580"/>
              <a:gd name="connsiteX114" fmla="*/ 6770670 w 6780944"/>
              <a:gd name="connsiteY114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39101 w 6780944"/>
              <a:gd name="connsiteY58" fmla="*/ 1356188 h 1761580"/>
              <a:gd name="connsiteX59" fmla="*/ 3411021 w 6780944"/>
              <a:gd name="connsiteY59" fmla="*/ 1315092 h 1761580"/>
              <a:gd name="connsiteX60" fmla="*/ 3441843 w 6780944"/>
              <a:gd name="connsiteY60" fmla="*/ 1284269 h 1761580"/>
              <a:gd name="connsiteX61" fmla="*/ 3482940 w 6780944"/>
              <a:gd name="connsiteY61" fmla="*/ 1253447 h 1761580"/>
              <a:gd name="connsiteX62" fmla="*/ 3544585 w 6780944"/>
              <a:gd name="connsiteY62" fmla="*/ 1232899 h 1761580"/>
              <a:gd name="connsiteX63" fmla="*/ 3647326 w 6780944"/>
              <a:gd name="connsiteY63" fmla="*/ 1202076 h 1761580"/>
              <a:gd name="connsiteX64" fmla="*/ 3708971 w 6780944"/>
              <a:gd name="connsiteY64" fmla="*/ 1181528 h 1761580"/>
              <a:gd name="connsiteX65" fmla="*/ 3801439 w 6780944"/>
              <a:gd name="connsiteY65" fmla="*/ 1160979 h 1761580"/>
              <a:gd name="connsiteX66" fmla="*/ 3832261 w 6780944"/>
              <a:gd name="connsiteY66" fmla="*/ 1150705 h 1761580"/>
              <a:gd name="connsiteX67" fmla="*/ 3965825 w 6780944"/>
              <a:gd name="connsiteY67" fmla="*/ 1130157 h 1761580"/>
              <a:gd name="connsiteX68" fmla="*/ 4017196 w 6780944"/>
              <a:gd name="connsiteY68" fmla="*/ 1119883 h 1761580"/>
              <a:gd name="connsiteX69" fmla="*/ 4048018 w 6780944"/>
              <a:gd name="connsiteY69" fmla="*/ 1099335 h 1761580"/>
              <a:gd name="connsiteX70" fmla="*/ 4068567 w 6780944"/>
              <a:gd name="connsiteY70" fmla="*/ 1037690 h 1761580"/>
              <a:gd name="connsiteX71" fmla="*/ 4058292 w 6780944"/>
              <a:gd name="connsiteY71" fmla="*/ 914400 h 1761580"/>
              <a:gd name="connsiteX72" fmla="*/ 3986373 w 6780944"/>
              <a:gd name="connsiteY72" fmla="*/ 873303 h 1761580"/>
              <a:gd name="connsiteX73" fmla="*/ 3924728 w 6780944"/>
              <a:gd name="connsiteY73" fmla="*/ 852755 h 1761580"/>
              <a:gd name="connsiteX74" fmla="*/ 3893906 w 6780944"/>
              <a:gd name="connsiteY74" fmla="*/ 842481 h 1761580"/>
              <a:gd name="connsiteX75" fmla="*/ 3791164 w 6780944"/>
              <a:gd name="connsiteY75" fmla="*/ 832206 h 1761580"/>
              <a:gd name="connsiteX76" fmla="*/ 3698697 w 6780944"/>
              <a:gd name="connsiteY76" fmla="*/ 780836 h 1761580"/>
              <a:gd name="connsiteX77" fmla="*/ 3637052 w 6780944"/>
              <a:gd name="connsiteY77" fmla="*/ 708917 h 1761580"/>
              <a:gd name="connsiteX78" fmla="*/ 3667874 w 6780944"/>
              <a:gd name="connsiteY78" fmla="*/ 595901 h 1761580"/>
              <a:gd name="connsiteX79" fmla="*/ 3729519 w 6780944"/>
              <a:gd name="connsiteY79" fmla="*/ 575352 h 1761580"/>
              <a:gd name="connsiteX80" fmla="*/ 3863083 w 6780944"/>
              <a:gd name="connsiteY80" fmla="*/ 554804 h 1761580"/>
              <a:gd name="connsiteX81" fmla="*/ 4058292 w 6780944"/>
              <a:gd name="connsiteY81" fmla="*/ 544530 h 1761580"/>
              <a:gd name="connsiteX82" fmla="*/ 4407614 w 6780944"/>
              <a:gd name="connsiteY82" fmla="*/ 554804 h 1761580"/>
              <a:gd name="connsiteX83" fmla="*/ 4582274 w 6780944"/>
              <a:gd name="connsiteY83" fmla="*/ 585627 h 1761580"/>
              <a:gd name="connsiteX84" fmla="*/ 4685016 w 6780944"/>
              <a:gd name="connsiteY84" fmla="*/ 626723 h 1761580"/>
              <a:gd name="connsiteX85" fmla="*/ 4715839 w 6780944"/>
              <a:gd name="connsiteY85" fmla="*/ 636997 h 1761580"/>
              <a:gd name="connsiteX86" fmla="*/ 4808306 w 6780944"/>
              <a:gd name="connsiteY86" fmla="*/ 647272 h 1761580"/>
              <a:gd name="connsiteX87" fmla="*/ 4880225 w 6780944"/>
              <a:gd name="connsiteY87" fmla="*/ 678094 h 1761580"/>
              <a:gd name="connsiteX88" fmla="*/ 4911048 w 6780944"/>
              <a:gd name="connsiteY88" fmla="*/ 698642 h 1761580"/>
              <a:gd name="connsiteX89" fmla="*/ 4972692 w 6780944"/>
              <a:gd name="connsiteY89" fmla="*/ 729465 h 1761580"/>
              <a:gd name="connsiteX90" fmla="*/ 5034337 w 6780944"/>
              <a:gd name="connsiteY90" fmla="*/ 750013 h 1761580"/>
              <a:gd name="connsiteX91" fmla="*/ 5116531 w 6780944"/>
              <a:gd name="connsiteY91" fmla="*/ 791110 h 1761580"/>
              <a:gd name="connsiteX92" fmla="*/ 5219272 w 6780944"/>
              <a:gd name="connsiteY92" fmla="*/ 832206 h 1761580"/>
              <a:gd name="connsiteX93" fmla="*/ 5250095 w 6780944"/>
              <a:gd name="connsiteY93" fmla="*/ 852755 h 1761580"/>
              <a:gd name="connsiteX94" fmla="*/ 5311740 w 6780944"/>
              <a:gd name="connsiteY94" fmla="*/ 873303 h 1761580"/>
              <a:gd name="connsiteX95" fmla="*/ 5393933 w 6780944"/>
              <a:gd name="connsiteY95" fmla="*/ 914400 h 1761580"/>
              <a:gd name="connsiteX96" fmla="*/ 5435030 w 6780944"/>
              <a:gd name="connsiteY96" fmla="*/ 945222 h 1761580"/>
              <a:gd name="connsiteX97" fmla="*/ 5496674 w 6780944"/>
              <a:gd name="connsiteY97" fmla="*/ 986319 h 1761580"/>
              <a:gd name="connsiteX98" fmla="*/ 5568594 w 6780944"/>
              <a:gd name="connsiteY98" fmla="*/ 1037690 h 1761580"/>
              <a:gd name="connsiteX99" fmla="*/ 5589142 w 6780944"/>
              <a:gd name="connsiteY99" fmla="*/ 1068512 h 1761580"/>
              <a:gd name="connsiteX100" fmla="*/ 5619964 w 6780944"/>
              <a:gd name="connsiteY100" fmla="*/ 1078786 h 1761580"/>
              <a:gd name="connsiteX101" fmla="*/ 5661061 w 6780944"/>
              <a:gd name="connsiteY101" fmla="*/ 1109609 h 1761580"/>
              <a:gd name="connsiteX102" fmla="*/ 5712432 w 6780944"/>
              <a:gd name="connsiteY102" fmla="*/ 1140431 h 1761580"/>
              <a:gd name="connsiteX103" fmla="*/ 5743254 w 6780944"/>
              <a:gd name="connsiteY103" fmla="*/ 1171254 h 1761580"/>
              <a:gd name="connsiteX104" fmla="*/ 5876818 w 6780944"/>
              <a:gd name="connsiteY104" fmla="*/ 1222624 h 1761580"/>
              <a:gd name="connsiteX105" fmla="*/ 6000108 w 6780944"/>
              <a:gd name="connsiteY105" fmla="*/ 1284269 h 1761580"/>
              <a:gd name="connsiteX106" fmla="*/ 6061753 w 6780944"/>
              <a:gd name="connsiteY106" fmla="*/ 1304818 h 1761580"/>
              <a:gd name="connsiteX107" fmla="*/ 6133672 w 6780944"/>
              <a:gd name="connsiteY107" fmla="*/ 1335640 h 1761580"/>
              <a:gd name="connsiteX108" fmla="*/ 6185043 w 6780944"/>
              <a:gd name="connsiteY108" fmla="*/ 1356188 h 1761580"/>
              <a:gd name="connsiteX109" fmla="*/ 6318607 w 6780944"/>
              <a:gd name="connsiteY109" fmla="*/ 1397285 h 1761580"/>
              <a:gd name="connsiteX110" fmla="*/ 6349430 w 6780944"/>
              <a:gd name="connsiteY110" fmla="*/ 1407559 h 1761580"/>
              <a:gd name="connsiteX111" fmla="*/ 6493268 w 6780944"/>
              <a:gd name="connsiteY111" fmla="*/ 1438382 h 1761580"/>
              <a:gd name="connsiteX112" fmla="*/ 6657654 w 6780944"/>
              <a:gd name="connsiteY112" fmla="*/ 1428108 h 1761580"/>
              <a:gd name="connsiteX113" fmla="*/ 6770670 w 6780944"/>
              <a:gd name="connsiteY113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39101 w 6780944"/>
              <a:gd name="connsiteY58" fmla="*/ 1356188 h 1761580"/>
              <a:gd name="connsiteX59" fmla="*/ 3411021 w 6780944"/>
              <a:gd name="connsiteY59" fmla="*/ 1315092 h 1761580"/>
              <a:gd name="connsiteX60" fmla="*/ 3482940 w 6780944"/>
              <a:gd name="connsiteY60" fmla="*/ 1253447 h 1761580"/>
              <a:gd name="connsiteX61" fmla="*/ 3544585 w 6780944"/>
              <a:gd name="connsiteY61" fmla="*/ 1232899 h 1761580"/>
              <a:gd name="connsiteX62" fmla="*/ 3647326 w 6780944"/>
              <a:gd name="connsiteY62" fmla="*/ 1202076 h 1761580"/>
              <a:gd name="connsiteX63" fmla="*/ 3708971 w 6780944"/>
              <a:gd name="connsiteY63" fmla="*/ 1181528 h 1761580"/>
              <a:gd name="connsiteX64" fmla="*/ 3801439 w 6780944"/>
              <a:gd name="connsiteY64" fmla="*/ 1160979 h 1761580"/>
              <a:gd name="connsiteX65" fmla="*/ 3832261 w 6780944"/>
              <a:gd name="connsiteY65" fmla="*/ 1150705 h 1761580"/>
              <a:gd name="connsiteX66" fmla="*/ 3965825 w 6780944"/>
              <a:gd name="connsiteY66" fmla="*/ 1130157 h 1761580"/>
              <a:gd name="connsiteX67" fmla="*/ 4017196 w 6780944"/>
              <a:gd name="connsiteY67" fmla="*/ 1119883 h 1761580"/>
              <a:gd name="connsiteX68" fmla="*/ 4048018 w 6780944"/>
              <a:gd name="connsiteY68" fmla="*/ 1099335 h 1761580"/>
              <a:gd name="connsiteX69" fmla="*/ 4068567 w 6780944"/>
              <a:gd name="connsiteY69" fmla="*/ 1037690 h 1761580"/>
              <a:gd name="connsiteX70" fmla="*/ 4058292 w 6780944"/>
              <a:gd name="connsiteY70" fmla="*/ 914400 h 1761580"/>
              <a:gd name="connsiteX71" fmla="*/ 3986373 w 6780944"/>
              <a:gd name="connsiteY71" fmla="*/ 873303 h 1761580"/>
              <a:gd name="connsiteX72" fmla="*/ 3924728 w 6780944"/>
              <a:gd name="connsiteY72" fmla="*/ 852755 h 1761580"/>
              <a:gd name="connsiteX73" fmla="*/ 3893906 w 6780944"/>
              <a:gd name="connsiteY73" fmla="*/ 842481 h 1761580"/>
              <a:gd name="connsiteX74" fmla="*/ 3791164 w 6780944"/>
              <a:gd name="connsiteY74" fmla="*/ 832206 h 1761580"/>
              <a:gd name="connsiteX75" fmla="*/ 3698697 w 6780944"/>
              <a:gd name="connsiteY75" fmla="*/ 780836 h 1761580"/>
              <a:gd name="connsiteX76" fmla="*/ 3637052 w 6780944"/>
              <a:gd name="connsiteY76" fmla="*/ 708917 h 1761580"/>
              <a:gd name="connsiteX77" fmla="*/ 3667874 w 6780944"/>
              <a:gd name="connsiteY77" fmla="*/ 595901 h 1761580"/>
              <a:gd name="connsiteX78" fmla="*/ 3729519 w 6780944"/>
              <a:gd name="connsiteY78" fmla="*/ 575352 h 1761580"/>
              <a:gd name="connsiteX79" fmla="*/ 3863083 w 6780944"/>
              <a:gd name="connsiteY79" fmla="*/ 554804 h 1761580"/>
              <a:gd name="connsiteX80" fmla="*/ 4058292 w 6780944"/>
              <a:gd name="connsiteY80" fmla="*/ 544530 h 1761580"/>
              <a:gd name="connsiteX81" fmla="*/ 4407614 w 6780944"/>
              <a:gd name="connsiteY81" fmla="*/ 554804 h 1761580"/>
              <a:gd name="connsiteX82" fmla="*/ 4582274 w 6780944"/>
              <a:gd name="connsiteY82" fmla="*/ 585627 h 1761580"/>
              <a:gd name="connsiteX83" fmla="*/ 4685016 w 6780944"/>
              <a:gd name="connsiteY83" fmla="*/ 626723 h 1761580"/>
              <a:gd name="connsiteX84" fmla="*/ 4715839 w 6780944"/>
              <a:gd name="connsiteY84" fmla="*/ 636997 h 1761580"/>
              <a:gd name="connsiteX85" fmla="*/ 4808306 w 6780944"/>
              <a:gd name="connsiteY85" fmla="*/ 647272 h 1761580"/>
              <a:gd name="connsiteX86" fmla="*/ 4880225 w 6780944"/>
              <a:gd name="connsiteY86" fmla="*/ 678094 h 1761580"/>
              <a:gd name="connsiteX87" fmla="*/ 4911048 w 6780944"/>
              <a:gd name="connsiteY87" fmla="*/ 698642 h 1761580"/>
              <a:gd name="connsiteX88" fmla="*/ 4972692 w 6780944"/>
              <a:gd name="connsiteY88" fmla="*/ 729465 h 1761580"/>
              <a:gd name="connsiteX89" fmla="*/ 5034337 w 6780944"/>
              <a:gd name="connsiteY89" fmla="*/ 750013 h 1761580"/>
              <a:gd name="connsiteX90" fmla="*/ 5116531 w 6780944"/>
              <a:gd name="connsiteY90" fmla="*/ 791110 h 1761580"/>
              <a:gd name="connsiteX91" fmla="*/ 5219272 w 6780944"/>
              <a:gd name="connsiteY91" fmla="*/ 832206 h 1761580"/>
              <a:gd name="connsiteX92" fmla="*/ 5250095 w 6780944"/>
              <a:gd name="connsiteY92" fmla="*/ 852755 h 1761580"/>
              <a:gd name="connsiteX93" fmla="*/ 5311740 w 6780944"/>
              <a:gd name="connsiteY93" fmla="*/ 873303 h 1761580"/>
              <a:gd name="connsiteX94" fmla="*/ 5393933 w 6780944"/>
              <a:gd name="connsiteY94" fmla="*/ 914400 h 1761580"/>
              <a:gd name="connsiteX95" fmla="*/ 5435030 w 6780944"/>
              <a:gd name="connsiteY95" fmla="*/ 945222 h 1761580"/>
              <a:gd name="connsiteX96" fmla="*/ 5496674 w 6780944"/>
              <a:gd name="connsiteY96" fmla="*/ 986319 h 1761580"/>
              <a:gd name="connsiteX97" fmla="*/ 5568594 w 6780944"/>
              <a:gd name="connsiteY97" fmla="*/ 1037690 h 1761580"/>
              <a:gd name="connsiteX98" fmla="*/ 5589142 w 6780944"/>
              <a:gd name="connsiteY98" fmla="*/ 1068512 h 1761580"/>
              <a:gd name="connsiteX99" fmla="*/ 5619964 w 6780944"/>
              <a:gd name="connsiteY99" fmla="*/ 1078786 h 1761580"/>
              <a:gd name="connsiteX100" fmla="*/ 5661061 w 6780944"/>
              <a:gd name="connsiteY100" fmla="*/ 1109609 h 1761580"/>
              <a:gd name="connsiteX101" fmla="*/ 5712432 w 6780944"/>
              <a:gd name="connsiteY101" fmla="*/ 1140431 h 1761580"/>
              <a:gd name="connsiteX102" fmla="*/ 5743254 w 6780944"/>
              <a:gd name="connsiteY102" fmla="*/ 1171254 h 1761580"/>
              <a:gd name="connsiteX103" fmla="*/ 5876818 w 6780944"/>
              <a:gd name="connsiteY103" fmla="*/ 1222624 h 1761580"/>
              <a:gd name="connsiteX104" fmla="*/ 6000108 w 6780944"/>
              <a:gd name="connsiteY104" fmla="*/ 1284269 h 1761580"/>
              <a:gd name="connsiteX105" fmla="*/ 6061753 w 6780944"/>
              <a:gd name="connsiteY105" fmla="*/ 1304818 h 1761580"/>
              <a:gd name="connsiteX106" fmla="*/ 6133672 w 6780944"/>
              <a:gd name="connsiteY106" fmla="*/ 1335640 h 1761580"/>
              <a:gd name="connsiteX107" fmla="*/ 6185043 w 6780944"/>
              <a:gd name="connsiteY107" fmla="*/ 1356188 h 1761580"/>
              <a:gd name="connsiteX108" fmla="*/ 6318607 w 6780944"/>
              <a:gd name="connsiteY108" fmla="*/ 1397285 h 1761580"/>
              <a:gd name="connsiteX109" fmla="*/ 6349430 w 6780944"/>
              <a:gd name="connsiteY109" fmla="*/ 1407559 h 1761580"/>
              <a:gd name="connsiteX110" fmla="*/ 6493268 w 6780944"/>
              <a:gd name="connsiteY110" fmla="*/ 1438382 h 1761580"/>
              <a:gd name="connsiteX111" fmla="*/ 6657654 w 6780944"/>
              <a:gd name="connsiteY111" fmla="*/ 1428108 h 1761580"/>
              <a:gd name="connsiteX112" fmla="*/ 6770670 w 6780944"/>
              <a:gd name="connsiteY112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39101 w 6780944"/>
              <a:gd name="connsiteY58" fmla="*/ 1356188 h 1761580"/>
              <a:gd name="connsiteX59" fmla="*/ 3411021 w 6780944"/>
              <a:gd name="connsiteY59" fmla="*/ 1315092 h 1761580"/>
              <a:gd name="connsiteX60" fmla="*/ 3544585 w 6780944"/>
              <a:gd name="connsiteY60" fmla="*/ 1232899 h 1761580"/>
              <a:gd name="connsiteX61" fmla="*/ 3647326 w 6780944"/>
              <a:gd name="connsiteY61" fmla="*/ 1202076 h 1761580"/>
              <a:gd name="connsiteX62" fmla="*/ 3708971 w 6780944"/>
              <a:gd name="connsiteY62" fmla="*/ 1181528 h 1761580"/>
              <a:gd name="connsiteX63" fmla="*/ 3801439 w 6780944"/>
              <a:gd name="connsiteY63" fmla="*/ 1160979 h 1761580"/>
              <a:gd name="connsiteX64" fmla="*/ 3832261 w 6780944"/>
              <a:gd name="connsiteY64" fmla="*/ 1150705 h 1761580"/>
              <a:gd name="connsiteX65" fmla="*/ 3965825 w 6780944"/>
              <a:gd name="connsiteY65" fmla="*/ 1130157 h 1761580"/>
              <a:gd name="connsiteX66" fmla="*/ 4017196 w 6780944"/>
              <a:gd name="connsiteY66" fmla="*/ 1119883 h 1761580"/>
              <a:gd name="connsiteX67" fmla="*/ 4048018 w 6780944"/>
              <a:gd name="connsiteY67" fmla="*/ 1099335 h 1761580"/>
              <a:gd name="connsiteX68" fmla="*/ 4068567 w 6780944"/>
              <a:gd name="connsiteY68" fmla="*/ 1037690 h 1761580"/>
              <a:gd name="connsiteX69" fmla="*/ 4058292 w 6780944"/>
              <a:gd name="connsiteY69" fmla="*/ 914400 h 1761580"/>
              <a:gd name="connsiteX70" fmla="*/ 3986373 w 6780944"/>
              <a:gd name="connsiteY70" fmla="*/ 873303 h 1761580"/>
              <a:gd name="connsiteX71" fmla="*/ 3924728 w 6780944"/>
              <a:gd name="connsiteY71" fmla="*/ 852755 h 1761580"/>
              <a:gd name="connsiteX72" fmla="*/ 3893906 w 6780944"/>
              <a:gd name="connsiteY72" fmla="*/ 842481 h 1761580"/>
              <a:gd name="connsiteX73" fmla="*/ 3791164 w 6780944"/>
              <a:gd name="connsiteY73" fmla="*/ 832206 h 1761580"/>
              <a:gd name="connsiteX74" fmla="*/ 3698697 w 6780944"/>
              <a:gd name="connsiteY74" fmla="*/ 780836 h 1761580"/>
              <a:gd name="connsiteX75" fmla="*/ 3637052 w 6780944"/>
              <a:gd name="connsiteY75" fmla="*/ 708917 h 1761580"/>
              <a:gd name="connsiteX76" fmla="*/ 3667874 w 6780944"/>
              <a:gd name="connsiteY76" fmla="*/ 595901 h 1761580"/>
              <a:gd name="connsiteX77" fmla="*/ 3729519 w 6780944"/>
              <a:gd name="connsiteY77" fmla="*/ 575352 h 1761580"/>
              <a:gd name="connsiteX78" fmla="*/ 3863083 w 6780944"/>
              <a:gd name="connsiteY78" fmla="*/ 554804 h 1761580"/>
              <a:gd name="connsiteX79" fmla="*/ 4058292 w 6780944"/>
              <a:gd name="connsiteY79" fmla="*/ 544530 h 1761580"/>
              <a:gd name="connsiteX80" fmla="*/ 4407614 w 6780944"/>
              <a:gd name="connsiteY80" fmla="*/ 554804 h 1761580"/>
              <a:gd name="connsiteX81" fmla="*/ 4582274 w 6780944"/>
              <a:gd name="connsiteY81" fmla="*/ 585627 h 1761580"/>
              <a:gd name="connsiteX82" fmla="*/ 4685016 w 6780944"/>
              <a:gd name="connsiteY82" fmla="*/ 626723 h 1761580"/>
              <a:gd name="connsiteX83" fmla="*/ 4715839 w 6780944"/>
              <a:gd name="connsiteY83" fmla="*/ 636997 h 1761580"/>
              <a:gd name="connsiteX84" fmla="*/ 4808306 w 6780944"/>
              <a:gd name="connsiteY84" fmla="*/ 647272 h 1761580"/>
              <a:gd name="connsiteX85" fmla="*/ 4880225 w 6780944"/>
              <a:gd name="connsiteY85" fmla="*/ 678094 h 1761580"/>
              <a:gd name="connsiteX86" fmla="*/ 4911048 w 6780944"/>
              <a:gd name="connsiteY86" fmla="*/ 698642 h 1761580"/>
              <a:gd name="connsiteX87" fmla="*/ 4972692 w 6780944"/>
              <a:gd name="connsiteY87" fmla="*/ 729465 h 1761580"/>
              <a:gd name="connsiteX88" fmla="*/ 5034337 w 6780944"/>
              <a:gd name="connsiteY88" fmla="*/ 750013 h 1761580"/>
              <a:gd name="connsiteX89" fmla="*/ 5116531 w 6780944"/>
              <a:gd name="connsiteY89" fmla="*/ 791110 h 1761580"/>
              <a:gd name="connsiteX90" fmla="*/ 5219272 w 6780944"/>
              <a:gd name="connsiteY90" fmla="*/ 832206 h 1761580"/>
              <a:gd name="connsiteX91" fmla="*/ 5250095 w 6780944"/>
              <a:gd name="connsiteY91" fmla="*/ 852755 h 1761580"/>
              <a:gd name="connsiteX92" fmla="*/ 5311740 w 6780944"/>
              <a:gd name="connsiteY92" fmla="*/ 873303 h 1761580"/>
              <a:gd name="connsiteX93" fmla="*/ 5393933 w 6780944"/>
              <a:gd name="connsiteY93" fmla="*/ 914400 h 1761580"/>
              <a:gd name="connsiteX94" fmla="*/ 5435030 w 6780944"/>
              <a:gd name="connsiteY94" fmla="*/ 945222 h 1761580"/>
              <a:gd name="connsiteX95" fmla="*/ 5496674 w 6780944"/>
              <a:gd name="connsiteY95" fmla="*/ 986319 h 1761580"/>
              <a:gd name="connsiteX96" fmla="*/ 5568594 w 6780944"/>
              <a:gd name="connsiteY96" fmla="*/ 1037690 h 1761580"/>
              <a:gd name="connsiteX97" fmla="*/ 5589142 w 6780944"/>
              <a:gd name="connsiteY97" fmla="*/ 1068512 h 1761580"/>
              <a:gd name="connsiteX98" fmla="*/ 5619964 w 6780944"/>
              <a:gd name="connsiteY98" fmla="*/ 1078786 h 1761580"/>
              <a:gd name="connsiteX99" fmla="*/ 5661061 w 6780944"/>
              <a:gd name="connsiteY99" fmla="*/ 1109609 h 1761580"/>
              <a:gd name="connsiteX100" fmla="*/ 5712432 w 6780944"/>
              <a:gd name="connsiteY100" fmla="*/ 1140431 h 1761580"/>
              <a:gd name="connsiteX101" fmla="*/ 5743254 w 6780944"/>
              <a:gd name="connsiteY101" fmla="*/ 1171254 h 1761580"/>
              <a:gd name="connsiteX102" fmla="*/ 5876818 w 6780944"/>
              <a:gd name="connsiteY102" fmla="*/ 1222624 h 1761580"/>
              <a:gd name="connsiteX103" fmla="*/ 6000108 w 6780944"/>
              <a:gd name="connsiteY103" fmla="*/ 1284269 h 1761580"/>
              <a:gd name="connsiteX104" fmla="*/ 6061753 w 6780944"/>
              <a:gd name="connsiteY104" fmla="*/ 1304818 h 1761580"/>
              <a:gd name="connsiteX105" fmla="*/ 6133672 w 6780944"/>
              <a:gd name="connsiteY105" fmla="*/ 1335640 h 1761580"/>
              <a:gd name="connsiteX106" fmla="*/ 6185043 w 6780944"/>
              <a:gd name="connsiteY106" fmla="*/ 1356188 h 1761580"/>
              <a:gd name="connsiteX107" fmla="*/ 6318607 w 6780944"/>
              <a:gd name="connsiteY107" fmla="*/ 1397285 h 1761580"/>
              <a:gd name="connsiteX108" fmla="*/ 6349430 w 6780944"/>
              <a:gd name="connsiteY108" fmla="*/ 1407559 h 1761580"/>
              <a:gd name="connsiteX109" fmla="*/ 6493268 w 6780944"/>
              <a:gd name="connsiteY109" fmla="*/ 1438382 h 1761580"/>
              <a:gd name="connsiteX110" fmla="*/ 6657654 w 6780944"/>
              <a:gd name="connsiteY110" fmla="*/ 1428108 h 1761580"/>
              <a:gd name="connsiteX111" fmla="*/ 6770670 w 6780944"/>
              <a:gd name="connsiteY111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39101 w 6780944"/>
              <a:gd name="connsiteY58" fmla="*/ 1356188 h 1761580"/>
              <a:gd name="connsiteX59" fmla="*/ 3411021 w 6780944"/>
              <a:gd name="connsiteY59" fmla="*/ 1315092 h 1761580"/>
              <a:gd name="connsiteX60" fmla="*/ 3544585 w 6780944"/>
              <a:gd name="connsiteY60" fmla="*/ 1232899 h 1761580"/>
              <a:gd name="connsiteX61" fmla="*/ 3708971 w 6780944"/>
              <a:gd name="connsiteY61" fmla="*/ 1181528 h 1761580"/>
              <a:gd name="connsiteX62" fmla="*/ 3801439 w 6780944"/>
              <a:gd name="connsiteY62" fmla="*/ 1160979 h 1761580"/>
              <a:gd name="connsiteX63" fmla="*/ 3832261 w 6780944"/>
              <a:gd name="connsiteY63" fmla="*/ 1150705 h 1761580"/>
              <a:gd name="connsiteX64" fmla="*/ 3965825 w 6780944"/>
              <a:gd name="connsiteY64" fmla="*/ 1130157 h 1761580"/>
              <a:gd name="connsiteX65" fmla="*/ 4017196 w 6780944"/>
              <a:gd name="connsiteY65" fmla="*/ 1119883 h 1761580"/>
              <a:gd name="connsiteX66" fmla="*/ 4048018 w 6780944"/>
              <a:gd name="connsiteY66" fmla="*/ 1099335 h 1761580"/>
              <a:gd name="connsiteX67" fmla="*/ 4068567 w 6780944"/>
              <a:gd name="connsiteY67" fmla="*/ 1037690 h 1761580"/>
              <a:gd name="connsiteX68" fmla="*/ 4058292 w 6780944"/>
              <a:gd name="connsiteY68" fmla="*/ 914400 h 1761580"/>
              <a:gd name="connsiteX69" fmla="*/ 3986373 w 6780944"/>
              <a:gd name="connsiteY69" fmla="*/ 873303 h 1761580"/>
              <a:gd name="connsiteX70" fmla="*/ 3924728 w 6780944"/>
              <a:gd name="connsiteY70" fmla="*/ 852755 h 1761580"/>
              <a:gd name="connsiteX71" fmla="*/ 3893906 w 6780944"/>
              <a:gd name="connsiteY71" fmla="*/ 842481 h 1761580"/>
              <a:gd name="connsiteX72" fmla="*/ 3791164 w 6780944"/>
              <a:gd name="connsiteY72" fmla="*/ 832206 h 1761580"/>
              <a:gd name="connsiteX73" fmla="*/ 3698697 w 6780944"/>
              <a:gd name="connsiteY73" fmla="*/ 780836 h 1761580"/>
              <a:gd name="connsiteX74" fmla="*/ 3637052 w 6780944"/>
              <a:gd name="connsiteY74" fmla="*/ 708917 h 1761580"/>
              <a:gd name="connsiteX75" fmla="*/ 3667874 w 6780944"/>
              <a:gd name="connsiteY75" fmla="*/ 595901 h 1761580"/>
              <a:gd name="connsiteX76" fmla="*/ 3729519 w 6780944"/>
              <a:gd name="connsiteY76" fmla="*/ 575352 h 1761580"/>
              <a:gd name="connsiteX77" fmla="*/ 3863083 w 6780944"/>
              <a:gd name="connsiteY77" fmla="*/ 554804 h 1761580"/>
              <a:gd name="connsiteX78" fmla="*/ 4058292 w 6780944"/>
              <a:gd name="connsiteY78" fmla="*/ 544530 h 1761580"/>
              <a:gd name="connsiteX79" fmla="*/ 4407614 w 6780944"/>
              <a:gd name="connsiteY79" fmla="*/ 554804 h 1761580"/>
              <a:gd name="connsiteX80" fmla="*/ 4582274 w 6780944"/>
              <a:gd name="connsiteY80" fmla="*/ 585627 h 1761580"/>
              <a:gd name="connsiteX81" fmla="*/ 4685016 w 6780944"/>
              <a:gd name="connsiteY81" fmla="*/ 626723 h 1761580"/>
              <a:gd name="connsiteX82" fmla="*/ 4715839 w 6780944"/>
              <a:gd name="connsiteY82" fmla="*/ 636997 h 1761580"/>
              <a:gd name="connsiteX83" fmla="*/ 4808306 w 6780944"/>
              <a:gd name="connsiteY83" fmla="*/ 647272 h 1761580"/>
              <a:gd name="connsiteX84" fmla="*/ 4880225 w 6780944"/>
              <a:gd name="connsiteY84" fmla="*/ 678094 h 1761580"/>
              <a:gd name="connsiteX85" fmla="*/ 4911048 w 6780944"/>
              <a:gd name="connsiteY85" fmla="*/ 698642 h 1761580"/>
              <a:gd name="connsiteX86" fmla="*/ 4972692 w 6780944"/>
              <a:gd name="connsiteY86" fmla="*/ 729465 h 1761580"/>
              <a:gd name="connsiteX87" fmla="*/ 5034337 w 6780944"/>
              <a:gd name="connsiteY87" fmla="*/ 750013 h 1761580"/>
              <a:gd name="connsiteX88" fmla="*/ 5116531 w 6780944"/>
              <a:gd name="connsiteY88" fmla="*/ 791110 h 1761580"/>
              <a:gd name="connsiteX89" fmla="*/ 5219272 w 6780944"/>
              <a:gd name="connsiteY89" fmla="*/ 832206 h 1761580"/>
              <a:gd name="connsiteX90" fmla="*/ 5250095 w 6780944"/>
              <a:gd name="connsiteY90" fmla="*/ 852755 h 1761580"/>
              <a:gd name="connsiteX91" fmla="*/ 5311740 w 6780944"/>
              <a:gd name="connsiteY91" fmla="*/ 873303 h 1761580"/>
              <a:gd name="connsiteX92" fmla="*/ 5393933 w 6780944"/>
              <a:gd name="connsiteY92" fmla="*/ 914400 h 1761580"/>
              <a:gd name="connsiteX93" fmla="*/ 5435030 w 6780944"/>
              <a:gd name="connsiteY93" fmla="*/ 945222 h 1761580"/>
              <a:gd name="connsiteX94" fmla="*/ 5496674 w 6780944"/>
              <a:gd name="connsiteY94" fmla="*/ 986319 h 1761580"/>
              <a:gd name="connsiteX95" fmla="*/ 5568594 w 6780944"/>
              <a:gd name="connsiteY95" fmla="*/ 1037690 h 1761580"/>
              <a:gd name="connsiteX96" fmla="*/ 5589142 w 6780944"/>
              <a:gd name="connsiteY96" fmla="*/ 1068512 h 1761580"/>
              <a:gd name="connsiteX97" fmla="*/ 5619964 w 6780944"/>
              <a:gd name="connsiteY97" fmla="*/ 1078786 h 1761580"/>
              <a:gd name="connsiteX98" fmla="*/ 5661061 w 6780944"/>
              <a:gd name="connsiteY98" fmla="*/ 1109609 h 1761580"/>
              <a:gd name="connsiteX99" fmla="*/ 5712432 w 6780944"/>
              <a:gd name="connsiteY99" fmla="*/ 1140431 h 1761580"/>
              <a:gd name="connsiteX100" fmla="*/ 5743254 w 6780944"/>
              <a:gd name="connsiteY100" fmla="*/ 1171254 h 1761580"/>
              <a:gd name="connsiteX101" fmla="*/ 5876818 w 6780944"/>
              <a:gd name="connsiteY101" fmla="*/ 1222624 h 1761580"/>
              <a:gd name="connsiteX102" fmla="*/ 6000108 w 6780944"/>
              <a:gd name="connsiteY102" fmla="*/ 1284269 h 1761580"/>
              <a:gd name="connsiteX103" fmla="*/ 6061753 w 6780944"/>
              <a:gd name="connsiteY103" fmla="*/ 1304818 h 1761580"/>
              <a:gd name="connsiteX104" fmla="*/ 6133672 w 6780944"/>
              <a:gd name="connsiteY104" fmla="*/ 1335640 h 1761580"/>
              <a:gd name="connsiteX105" fmla="*/ 6185043 w 6780944"/>
              <a:gd name="connsiteY105" fmla="*/ 1356188 h 1761580"/>
              <a:gd name="connsiteX106" fmla="*/ 6318607 w 6780944"/>
              <a:gd name="connsiteY106" fmla="*/ 1397285 h 1761580"/>
              <a:gd name="connsiteX107" fmla="*/ 6349430 w 6780944"/>
              <a:gd name="connsiteY107" fmla="*/ 1407559 h 1761580"/>
              <a:gd name="connsiteX108" fmla="*/ 6493268 w 6780944"/>
              <a:gd name="connsiteY108" fmla="*/ 1438382 h 1761580"/>
              <a:gd name="connsiteX109" fmla="*/ 6657654 w 6780944"/>
              <a:gd name="connsiteY109" fmla="*/ 1428108 h 1761580"/>
              <a:gd name="connsiteX110" fmla="*/ 6770670 w 6780944"/>
              <a:gd name="connsiteY110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39101 w 6780944"/>
              <a:gd name="connsiteY58" fmla="*/ 1356188 h 1761580"/>
              <a:gd name="connsiteX59" fmla="*/ 3544585 w 6780944"/>
              <a:gd name="connsiteY59" fmla="*/ 1232899 h 1761580"/>
              <a:gd name="connsiteX60" fmla="*/ 3708971 w 6780944"/>
              <a:gd name="connsiteY60" fmla="*/ 1181528 h 1761580"/>
              <a:gd name="connsiteX61" fmla="*/ 3801439 w 6780944"/>
              <a:gd name="connsiteY61" fmla="*/ 1160979 h 1761580"/>
              <a:gd name="connsiteX62" fmla="*/ 3832261 w 6780944"/>
              <a:gd name="connsiteY62" fmla="*/ 1150705 h 1761580"/>
              <a:gd name="connsiteX63" fmla="*/ 3965825 w 6780944"/>
              <a:gd name="connsiteY63" fmla="*/ 1130157 h 1761580"/>
              <a:gd name="connsiteX64" fmla="*/ 4017196 w 6780944"/>
              <a:gd name="connsiteY64" fmla="*/ 1119883 h 1761580"/>
              <a:gd name="connsiteX65" fmla="*/ 4048018 w 6780944"/>
              <a:gd name="connsiteY65" fmla="*/ 1099335 h 1761580"/>
              <a:gd name="connsiteX66" fmla="*/ 4068567 w 6780944"/>
              <a:gd name="connsiteY66" fmla="*/ 1037690 h 1761580"/>
              <a:gd name="connsiteX67" fmla="*/ 4058292 w 6780944"/>
              <a:gd name="connsiteY67" fmla="*/ 914400 h 1761580"/>
              <a:gd name="connsiteX68" fmla="*/ 3986373 w 6780944"/>
              <a:gd name="connsiteY68" fmla="*/ 873303 h 1761580"/>
              <a:gd name="connsiteX69" fmla="*/ 3924728 w 6780944"/>
              <a:gd name="connsiteY69" fmla="*/ 852755 h 1761580"/>
              <a:gd name="connsiteX70" fmla="*/ 3893906 w 6780944"/>
              <a:gd name="connsiteY70" fmla="*/ 842481 h 1761580"/>
              <a:gd name="connsiteX71" fmla="*/ 3791164 w 6780944"/>
              <a:gd name="connsiteY71" fmla="*/ 832206 h 1761580"/>
              <a:gd name="connsiteX72" fmla="*/ 3698697 w 6780944"/>
              <a:gd name="connsiteY72" fmla="*/ 780836 h 1761580"/>
              <a:gd name="connsiteX73" fmla="*/ 3637052 w 6780944"/>
              <a:gd name="connsiteY73" fmla="*/ 708917 h 1761580"/>
              <a:gd name="connsiteX74" fmla="*/ 3667874 w 6780944"/>
              <a:gd name="connsiteY74" fmla="*/ 595901 h 1761580"/>
              <a:gd name="connsiteX75" fmla="*/ 3729519 w 6780944"/>
              <a:gd name="connsiteY75" fmla="*/ 575352 h 1761580"/>
              <a:gd name="connsiteX76" fmla="*/ 3863083 w 6780944"/>
              <a:gd name="connsiteY76" fmla="*/ 554804 h 1761580"/>
              <a:gd name="connsiteX77" fmla="*/ 4058292 w 6780944"/>
              <a:gd name="connsiteY77" fmla="*/ 544530 h 1761580"/>
              <a:gd name="connsiteX78" fmla="*/ 4407614 w 6780944"/>
              <a:gd name="connsiteY78" fmla="*/ 554804 h 1761580"/>
              <a:gd name="connsiteX79" fmla="*/ 4582274 w 6780944"/>
              <a:gd name="connsiteY79" fmla="*/ 585627 h 1761580"/>
              <a:gd name="connsiteX80" fmla="*/ 4685016 w 6780944"/>
              <a:gd name="connsiteY80" fmla="*/ 626723 h 1761580"/>
              <a:gd name="connsiteX81" fmla="*/ 4715839 w 6780944"/>
              <a:gd name="connsiteY81" fmla="*/ 636997 h 1761580"/>
              <a:gd name="connsiteX82" fmla="*/ 4808306 w 6780944"/>
              <a:gd name="connsiteY82" fmla="*/ 647272 h 1761580"/>
              <a:gd name="connsiteX83" fmla="*/ 4880225 w 6780944"/>
              <a:gd name="connsiteY83" fmla="*/ 678094 h 1761580"/>
              <a:gd name="connsiteX84" fmla="*/ 4911048 w 6780944"/>
              <a:gd name="connsiteY84" fmla="*/ 698642 h 1761580"/>
              <a:gd name="connsiteX85" fmla="*/ 4972692 w 6780944"/>
              <a:gd name="connsiteY85" fmla="*/ 729465 h 1761580"/>
              <a:gd name="connsiteX86" fmla="*/ 5034337 w 6780944"/>
              <a:gd name="connsiteY86" fmla="*/ 750013 h 1761580"/>
              <a:gd name="connsiteX87" fmla="*/ 5116531 w 6780944"/>
              <a:gd name="connsiteY87" fmla="*/ 791110 h 1761580"/>
              <a:gd name="connsiteX88" fmla="*/ 5219272 w 6780944"/>
              <a:gd name="connsiteY88" fmla="*/ 832206 h 1761580"/>
              <a:gd name="connsiteX89" fmla="*/ 5250095 w 6780944"/>
              <a:gd name="connsiteY89" fmla="*/ 852755 h 1761580"/>
              <a:gd name="connsiteX90" fmla="*/ 5311740 w 6780944"/>
              <a:gd name="connsiteY90" fmla="*/ 873303 h 1761580"/>
              <a:gd name="connsiteX91" fmla="*/ 5393933 w 6780944"/>
              <a:gd name="connsiteY91" fmla="*/ 914400 h 1761580"/>
              <a:gd name="connsiteX92" fmla="*/ 5435030 w 6780944"/>
              <a:gd name="connsiteY92" fmla="*/ 945222 h 1761580"/>
              <a:gd name="connsiteX93" fmla="*/ 5496674 w 6780944"/>
              <a:gd name="connsiteY93" fmla="*/ 986319 h 1761580"/>
              <a:gd name="connsiteX94" fmla="*/ 5568594 w 6780944"/>
              <a:gd name="connsiteY94" fmla="*/ 1037690 h 1761580"/>
              <a:gd name="connsiteX95" fmla="*/ 5589142 w 6780944"/>
              <a:gd name="connsiteY95" fmla="*/ 1068512 h 1761580"/>
              <a:gd name="connsiteX96" fmla="*/ 5619964 w 6780944"/>
              <a:gd name="connsiteY96" fmla="*/ 1078786 h 1761580"/>
              <a:gd name="connsiteX97" fmla="*/ 5661061 w 6780944"/>
              <a:gd name="connsiteY97" fmla="*/ 1109609 h 1761580"/>
              <a:gd name="connsiteX98" fmla="*/ 5712432 w 6780944"/>
              <a:gd name="connsiteY98" fmla="*/ 1140431 h 1761580"/>
              <a:gd name="connsiteX99" fmla="*/ 5743254 w 6780944"/>
              <a:gd name="connsiteY99" fmla="*/ 1171254 h 1761580"/>
              <a:gd name="connsiteX100" fmla="*/ 5876818 w 6780944"/>
              <a:gd name="connsiteY100" fmla="*/ 1222624 h 1761580"/>
              <a:gd name="connsiteX101" fmla="*/ 6000108 w 6780944"/>
              <a:gd name="connsiteY101" fmla="*/ 1284269 h 1761580"/>
              <a:gd name="connsiteX102" fmla="*/ 6061753 w 6780944"/>
              <a:gd name="connsiteY102" fmla="*/ 1304818 h 1761580"/>
              <a:gd name="connsiteX103" fmla="*/ 6133672 w 6780944"/>
              <a:gd name="connsiteY103" fmla="*/ 1335640 h 1761580"/>
              <a:gd name="connsiteX104" fmla="*/ 6185043 w 6780944"/>
              <a:gd name="connsiteY104" fmla="*/ 1356188 h 1761580"/>
              <a:gd name="connsiteX105" fmla="*/ 6318607 w 6780944"/>
              <a:gd name="connsiteY105" fmla="*/ 1397285 h 1761580"/>
              <a:gd name="connsiteX106" fmla="*/ 6349430 w 6780944"/>
              <a:gd name="connsiteY106" fmla="*/ 1407559 h 1761580"/>
              <a:gd name="connsiteX107" fmla="*/ 6493268 w 6780944"/>
              <a:gd name="connsiteY107" fmla="*/ 1438382 h 1761580"/>
              <a:gd name="connsiteX108" fmla="*/ 6657654 w 6780944"/>
              <a:gd name="connsiteY108" fmla="*/ 1428108 h 1761580"/>
              <a:gd name="connsiteX109" fmla="*/ 6770670 w 6780944"/>
              <a:gd name="connsiteY109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90472 w 6780944"/>
              <a:gd name="connsiteY58" fmla="*/ 1356188 h 1761580"/>
              <a:gd name="connsiteX59" fmla="*/ 3544585 w 6780944"/>
              <a:gd name="connsiteY59" fmla="*/ 1232899 h 1761580"/>
              <a:gd name="connsiteX60" fmla="*/ 3708971 w 6780944"/>
              <a:gd name="connsiteY60" fmla="*/ 1181528 h 1761580"/>
              <a:gd name="connsiteX61" fmla="*/ 3801439 w 6780944"/>
              <a:gd name="connsiteY61" fmla="*/ 1160979 h 1761580"/>
              <a:gd name="connsiteX62" fmla="*/ 3832261 w 6780944"/>
              <a:gd name="connsiteY62" fmla="*/ 1150705 h 1761580"/>
              <a:gd name="connsiteX63" fmla="*/ 3965825 w 6780944"/>
              <a:gd name="connsiteY63" fmla="*/ 1130157 h 1761580"/>
              <a:gd name="connsiteX64" fmla="*/ 4017196 w 6780944"/>
              <a:gd name="connsiteY64" fmla="*/ 1119883 h 1761580"/>
              <a:gd name="connsiteX65" fmla="*/ 4048018 w 6780944"/>
              <a:gd name="connsiteY65" fmla="*/ 1099335 h 1761580"/>
              <a:gd name="connsiteX66" fmla="*/ 4068567 w 6780944"/>
              <a:gd name="connsiteY66" fmla="*/ 1037690 h 1761580"/>
              <a:gd name="connsiteX67" fmla="*/ 4058292 w 6780944"/>
              <a:gd name="connsiteY67" fmla="*/ 914400 h 1761580"/>
              <a:gd name="connsiteX68" fmla="*/ 3986373 w 6780944"/>
              <a:gd name="connsiteY68" fmla="*/ 873303 h 1761580"/>
              <a:gd name="connsiteX69" fmla="*/ 3924728 w 6780944"/>
              <a:gd name="connsiteY69" fmla="*/ 852755 h 1761580"/>
              <a:gd name="connsiteX70" fmla="*/ 3893906 w 6780944"/>
              <a:gd name="connsiteY70" fmla="*/ 842481 h 1761580"/>
              <a:gd name="connsiteX71" fmla="*/ 3791164 w 6780944"/>
              <a:gd name="connsiteY71" fmla="*/ 832206 h 1761580"/>
              <a:gd name="connsiteX72" fmla="*/ 3698697 w 6780944"/>
              <a:gd name="connsiteY72" fmla="*/ 780836 h 1761580"/>
              <a:gd name="connsiteX73" fmla="*/ 3637052 w 6780944"/>
              <a:gd name="connsiteY73" fmla="*/ 708917 h 1761580"/>
              <a:gd name="connsiteX74" fmla="*/ 3667874 w 6780944"/>
              <a:gd name="connsiteY74" fmla="*/ 595901 h 1761580"/>
              <a:gd name="connsiteX75" fmla="*/ 3729519 w 6780944"/>
              <a:gd name="connsiteY75" fmla="*/ 575352 h 1761580"/>
              <a:gd name="connsiteX76" fmla="*/ 3863083 w 6780944"/>
              <a:gd name="connsiteY76" fmla="*/ 554804 h 1761580"/>
              <a:gd name="connsiteX77" fmla="*/ 4058292 w 6780944"/>
              <a:gd name="connsiteY77" fmla="*/ 544530 h 1761580"/>
              <a:gd name="connsiteX78" fmla="*/ 4407614 w 6780944"/>
              <a:gd name="connsiteY78" fmla="*/ 554804 h 1761580"/>
              <a:gd name="connsiteX79" fmla="*/ 4582274 w 6780944"/>
              <a:gd name="connsiteY79" fmla="*/ 585627 h 1761580"/>
              <a:gd name="connsiteX80" fmla="*/ 4685016 w 6780944"/>
              <a:gd name="connsiteY80" fmla="*/ 626723 h 1761580"/>
              <a:gd name="connsiteX81" fmla="*/ 4715839 w 6780944"/>
              <a:gd name="connsiteY81" fmla="*/ 636997 h 1761580"/>
              <a:gd name="connsiteX82" fmla="*/ 4808306 w 6780944"/>
              <a:gd name="connsiteY82" fmla="*/ 647272 h 1761580"/>
              <a:gd name="connsiteX83" fmla="*/ 4880225 w 6780944"/>
              <a:gd name="connsiteY83" fmla="*/ 678094 h 1761580"/>
              <a:gd name="connsiteX84" fmla="*/ 4911048 w 6780944"/>
              <a:gd name="connsiteY84" fmla="*/ 698642 h 1761580"/>
              <a:gd name="connsiteX85" fmla="*/ 4972692 w 6780944"/>
              <a:gd name="connsiteY85" fmla="*/ 729465 h 1761580"/>
              <a:gd name="connsiteX86" fmla="*/ 5034337 w 6780944"/>
              <a:gd name="connsiteY86" fmla="*/ 750013 h 1761580"/>
              <a:gd name="connsiteX87" fmla="*/ 5116531 w 6780944"/>
              <a:gd name="connsiteY87" fmla="*/ 791110 h 1761580"/>
              <a:gd name="connsiteX88" fmla="*/ 5219272 w 6780944"/>
              <a:gd name="connsiteY88" fmla="*/ 832206 h 1761580"/>
              <a:gd name="connsiteX89" fmla="*/ 5250095 w 6780944"/>
              <a:gd name="connsiteY89" fmla="*/ 852755 h 1761580"/>
              <a:gd name="connsiteX90" fmla="*/ 5311740 w 6780944"/>
              <a:gd name="connsiteY90" fmla="*/ 873303 h 1761580"/>
              <a:gd name="connsiteX91" fmla="*/ 5393933 w 6780944"/>
              <a:gd name="connsiteY91" fmla="*/ 914400 h 1761580"/>
              <a:gd name="connsiteX92" fmla="*/ 5435030 w 6780944"/>
              <a:gd name="connsiteY92" fmla="*/ 945222 h 1761580"/>
              <a:gd name="connsiteX93" fmla="*/ 5496674 w 6780944"/>
              <a:gd name="connsiteY93" fmla="*/ 986319 h 1761580"/>
              <a:gd name="connsiteX94" fmla="*/ 5568594 w 6780944"/>
              <a:gd name="connsiteY94" fmla="*/ 1037690 h 1761580"/>
              <a:gd name="connsiteX95" fmla="*/ 5589142 w 6780944"/>
              <a:gd name="connsiteY95" fmla="*/ 1068512 h 1761580"/>
              <a:gd name="connsiteX96" fmla="*/ 5619964 w 6780944"/>
              <a:gd name="connsiteY96" fmla="*/ 1078786 h 1761580"/>
              <a:gd name="connsiteX97" fmla="*/ 5661061 w 6780944"/>
              <a:gd name="connsiteY97" fmla="*/ 1109609 h 1761580"/>
              <a:gd name="connsiteX98" fmla="*/ 5712432 w 6780944"/>
              <a:gd name="connsiteY98" fmla="*/ 1140431 h 1761580"/>
              <a:gd name="connsiteX99" fmla="*/ 5743254 w 6780944"/>
              <a:gd name="connsiteY99" fmla="*/ 1171254 h 1761580"/>
              <a:gd name="connsiteX100" fmla="*/ 5876818 w 6780944"/>
              <a:gd name="connsiteY100" fmla="*/ 1222624 h 1761580"/>
              <a:gd name="connsiteX101" fmla="*/ 6000108 w 6780944"/>
              <a:gd name="connsiteY101" fmla="*/ 1284269 h 1761580"/>
              <a:gd name="connsiteX102" fmla="*/ 6061753 w 6780944"/>
              <a:gd name="connsiteY102" fmla="*/ 1304818 h 1761580"/>
              <a:gd name="connsiteX103" fmla="*/ 6133672 w 6780944"/>
              <a:gd name="connsiteY103" fmla="*/ 1335640 h 1761580"/>
              <a:gd name="connsiteX104" fmla="*/ 6185043 w 6780944"/>
              <a:gd name="connsiteY104" fmla="*/ 1356188 h 1761580"/>
              <a:gd name="connsiteX105" fmla="*/ 6318607 w 6780944"/>
              <a:gd name="connsiteY105" fmla="*/ 1397285 h 1761580"/>
              <a:gd name="connsiteX106" fmla="*/ 6349430 w 6780944"/>
              <a:gd name="connsiteY106" fmla="*/ 1407559 h 1761580"/>
              <a:gd name="connsiteX107" fmla="*/ 6493268 w 6780944"/>
              <a:gd name="connsiteY107" fmla="*/ 1438382 h 1761580"/>
              <a:gd name="connsiteX108" fmla="*/ 6657654 w 6780944"/>
              <a:gd name="connsiteY108" fmla="*/ 1428108 h 1761580"/>
              <a:gd name="connsiteX109" fmla="*/ 6770670 w 6780944"/>
              <a:gd name="connsiteY109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164441 w 6780944"/>
              <a:gd name="connsiteY57" fmla="*/ 1397285 h 1761580"/>
              <a:gd name="connsiteX58" fmla="*/ 3390472 w 6780944"/>
              <a:gd name="connsiteY58" fmla="*/ 1356188 h 1761580"/>
              <a:gd name="connsiteX59" fmla="*/ 3544585 w 6780944"/>
              <a:gd name="connsiteY59" fmla="*/ 1232899 h 1761580"/>
              <a:gd name="connsiteX60" fmla="*/ 3708971 w 6780944"/>
              <a:gd name="connsiteY60" fmla="*/ 1181528 h 1761580"/>
              <a:gd name="connsiteX61" fmla="*/ 3801439 w 6780944"/>
              <a:gd name="connsiteY61" fmla="*/ 1160979 h 1761580"/>
              <a:gd name="connsiteX62" fmla="*/ 3832261 w 6780944"/>
              <a:gd name="connsiteY62" fmla="*/ 1150705 h 1761580"/>
              <a:gd name="connsiteX63" fmla="*/ 3965825 w 6780944"/>
              <a:gd name="connsiteY63" fmla="*/ 1130157 h 1761580"/>
              <a:gd name="connsiteX64" fmla="*/ 4017196 w 6780944"/>
              <a:gd name="connsiteY64" fmla="*/ 1119883 h 1761580"/>
              <a:gd name="connsiteX65" fmla="*/ 4048018 w 6780944"/>
              <a:gd name="connsiteY65" fmla="*/ 1099335 h 1761580"/>
              <a:gd name="connsiteX66" fmla="*/ 4068567 w 6780944"/>
              <a:gd name="connsiteY66" fmla="*/ 1037690 h 1761580"/>
              <a:gd name="connsiteX67" fmla="*/ 4058292 w 6780944"/>
              <a:gd name="connsiteY67" fmla="*/ 914400 h 1761580"/>
              <a:gd name="connsiteX68" fmla="*/ 3986373 w 6780944"/>
              <a:gd name="connsiteY68" fmla="*/ 873303 h 1761580"/>
              <a:gd name="connsiteX69" fmla="*/ 3924728 w 6780944"/>
              <a:gd name="connsiteY69" fmla="*/ 852755 h 1761580"/>
              <a:gd name="connsiteX70" fmla="*/ 3893906 w 6780944"/>
              <a:gd name="connsiteY70" fmla="*/ 842481 h 1761580"/>
              <a:gd name="connsiteX71" fmla="*/ 3791164 w 6780944"/>
              <a:gd name="connsiteY71" fmla="*/ 832206 h 1761580"/>
              <a:gd name="connsiteX72" fmla="*/ 3698697 w 6780944"/>
              <a:gd name="connsiteY72" fmla="*/ 780836 h 1761580"/>
              <a:gd name="connsiteX73" fmla="*/ 3637052 w 6780944"/>
              <a:gd name="connsiteY73" fmla="*/ 708917 h 1761580"/>
              <a:gd name="connsiteX74" fmla="*/ 3667874 w 6780944"/>
              <a:gd name="connsiteY74" fmla="*/ 595901 h 1761580"/>
              <a:gd name="connsiteX75" fmla="*/ 3729519 w 6780944"/>
              <a:gd name="connsiteY75" fmla="*/ 575352 h 1761580"/>
              <a:gd name="connsiteX76" fmla="*/ 3863083 w 6780944"/>
              <a:gd name="connsiteY76" fmla="*/ 554804 h 1761580"/>
              <a:gd name="connsiteX77" fmla="*/ 4058292 w 6780944"/>
              <a:gd name="connsiteY77" fmla="*/ 544530 h 1761580"/>
              <a:gd name="connsiteX78" fmla="*/ 4407614 w 6780944"/>
              <a:gd name="connsiteY78" fmla="*/ 554804 h 1761580"/>
              <a:gd name="connsiteX79" fmla="*/ 4582274 w 6780944"/>
              <a:gd name="connsiteY79" fmla="*/ 585627 h 1761580"/>
              <a:gd name="connsiteX80" fmla="*/ 4685016 w 6780944"/>
              <a:gd name="connsiteY80" fmla="*/ 626723 h 1761580"/>
              <a:gd name="connsiteX81" fmla="*/ 4715839 w 6780944"/>
              <a:gd name="connsiteY81" fmla="*/ 636997 h 1761580"/>
              <a:gd name="connsiteX82" fmla="*/ 4808306 w 6780944"/>
              <a:gd name="connsiteY82" fmla="*/ 647272 h 1761580"/>
              <a:gd name="connsiteX83" fmla="*/ 4880225 w 6780944"/>
              <a:gd name="connsiteY83" fmla="*/ 678094 h 1761580"/>
              <a:gd name="connsiteX84" fmla="*/ 4911048 w 6780944"/>
              <a:gd name="connsiteY84" fmla="*/ 698642 h 1761580"/>
              <a:gd name="connsiteX85" fmla="*/ 4972692 w 6780944"/>
              <a:gd name="connsiteY85" fmla="*/ 729465 h 1761580"/>
              <a:gd name="connsiteX86" fmla="*/ 5034337 w 6780944"/>
              <a:gd name="connsiteY86" fmla="*/ 750013 h 1761580"/>
              <a:gd name="connsiteX87" fmla="*/ 5116531 w 6780944"/>
              <a:gd name="connsiteY87" fmla="*/ 791110 h 1761580"/>
              <a:gd name="connsiteX88" fmla="*/ 5219272 w 6780944"/>
              <a:gd name="connsiteY88" fmla="*/ 832206 h 1761580"/>
              <a:gd name="connsiteX89" fmla="*/ 5250095 w 6780944"/>
              <a:gd name="connsiteY89" fmla="*/ 852755 h 1761580"/>
              <a:gd name="connsiteX90" fmla="*/ 5311740 w 6780944"/>
              <a:gd name="connsiteY90" fmla="*/ 873303 h 1761580"/>
              <a:gd name="connsiteX91" fmla="*/ 5393933 w 6780944"/>
              <a:gd name="connsiteY91" fmla="*/ 914400 h 1761580"/>
              <a:gd name="connsiteX92" fmla="*/ 5435030 w 6780944"/>
              <a:gd name="connsiteY92" fmla="*/ 945222 h 1761580"/>
              <a:gd name="connsiteX93" fmla="*/ 5496674 w 6780944"/>
              <a:gd name="connsiteY93" fmla="*/ 986319 h 1761580"/>
              <a:gd name="connsiteX94" fmla="*/ 5568594 w 6780944"/>
              <a:gd name="connsiteY94" fmla="*/ 1037690 h 1761580"/>
              <a:gd name="connsiteX95" fmla="*/ 5589142 w 6780944"/>
              <a:gd name="connsiteY95" fmla="*/ 1068512 h 1761580"/>
              <a:gd name="connsiteX96" fmla="*/ 5619964 w 6780944"/>
              <a:gd name="connsiteY96" fmla="*/ 1078786 h 1761580"/>
              <a:gd name="connsiteX97" fmla="*/ 5661061 w 6780944"/>
              <a:gd name="connsiteY97" fmla="*/ 1109609 h 1761580"/>
              <a:gd name="connsiteX98" fmla="*/ 5712432 w 6780944"/>
              <a:gd name="connsiteY98" fmla="*/ 1140431 h 1761580"/>
              <a:gd name="connsiteX99" fmla="*/ 5743254 w 6780944"/>
              <a:gd name="connsiteY99" fmla="*/ 1171254 h 1761580"/>
              <a:gd name="connsiteX100" fmla="*/ 5876818 w 6780944"/>
              <a:gd name="connsiteY100" fmla="*/ 1222624 h 1761580"/>
              <a:gd name="connsiteX101" fmla="*/ 6000108 w 6780944"/>
              <a:gd name="connsiteY101" fmla="*/ 1284269 h 1761580"/>
              <a:gd name="connsiteX102" fmla="*/ 6061753 w 6780944"/>
              <a:gd name="connsiteY102" fmla="*/ 1304818 h 1761580"/>
              <a:gd name="connsiteX103" fmla="*/ 6133672 w 6780944"/>
              <a:gd name="connsiteY103" fmla="*/ 1335640 h 1761580"/>
              <a:gd name="connsiteX104" fmla="*/ 6185043 w 6780944"/>
              <a:gd name="connsiteY104" fmla="*/ 1356188 h 1761580"/>
              <a:gd name="connsiteX105" fmla="*/ 6318607 w 6780944"/>
              <a:gd name="connsiteY105" fmla="*/ 1397285 h 1761580"/>
              <a:gd name="connsiteX106" fmla="*/ 6349430 w 6780944"/>
              <a:gd name="connsiteY106" fmla="*/ 1407559 h 1761580"/>
              <a:gd name="connsiteX107" fmla="*/ 6493268 w 6780944"/>
              <a:gd name="connsiteY107" fmla="*/ 1438382 h 1761580"/>
              <a:gd name="connsiteX108" fmla="*/ 6657654 w 6780944"/>
              <a:gd name="connsiteY108" fmla="*/ 1428108 h 1761580"/>
              <a:gd name="connsiteX109" fmla="*/ 6770670 w 6780944"/>
              <a:gd name="connsiteY109" fmla="*/ 1325366 h 1761580"/>
              <a:gd name="connsiteX0" fmla="*/ 6780944 w 6780944"/>
              <a:gd name="connsiteY0" fmla="*/ 1331854 h 1757794"/>
              <a:gd name="connsiteX1" fmla="*/ 6719299 w 6780944"/>
              <a:gd name="connsiteY1" fmla="*/ 1167468 h 1757794"/>
              <a:gd name="connsiteX2" fmla="*/ 6688477 w 6780944"/>
              <a:gd name="connsiteY2" fmla="*/ 1013355 h 1757794"/>
              <a:gd name="connsiteX3" fmla="*/ 6678203 w 6780944"/>
              <a:gd name="connsiteY3" fmla="*/ 890065 h 1757794"/>
              <a:gd name="connsiteX4" fmla="*/ 6667928 w 6780944"/>
              <a:gd name="connsiteY4" fmla="*/ 859243 h 1757794"/>
              <a:gd name="connsiteX5" fmla="*/ 6657654 w 6780944"/>
              <a:gd name="connsiteY5" fmla="*/ 807872 h 1757794"/>
              <a:gd name="connsiteX6" fmla="*/ 6637106 w 6780944"/>
              <a:gd name="connsiteY6" fmla="*/ 725679 h 1757794"/>
              <a:gd name="connsiteX7" fmla="*/ 6626832 w 6780944"/>
              <a:gd name="connsiteY7" fmla="*/ 653760 h 1757794"/>
              <a:gd name="connsiteX8" fmla="*/ 6606283 w 6780944"/>
              <a:gd name="connsiteY8" fmla="*/ 612663 h 1757794"/>
              <a:gd name="connsiteX9" fmla="*/ 6575461 w 6780944"/>
              <a:gd name="connsiteY9" fmla="*/ 551018 h 1757794"/>
              <a:gd name="connsiteX10" fmla="*/ 6565187 w 6780944"/>
              <a:gd name="connsiteY10" fmla="*/ 509922 h 1757794"/>
              <a:gd name="connsiteX11" fmla="*/ 6524090 w 6780944"/>
              <a:gd name="connsiteY11" fmla="*/ 458551 h 1757794"/>
              <a:gd name="connsiteX12" fmla="*/ 6513816 w 6780944"/>
              <a:gd name="connsiteY12" fmla="*/ 427728 h 1757794"/>
              <a:gd name="connsiteX13" fmla="*/ 6369978 w 6780944"/>
              <a:gd name="connsiteY13" fmla="*/ 366083 h 1757794"/>
              <a:gd name="connsiteX14" fmla="*/ 6308333 w 6780944"/>
              <a:gd name="connsiteY14" fmla="*/ 345535 h 1757794"/>
              <a:gd name="connsiteX15" fmla="*/ 5876818 w 6780944"/>
              <a:gd name="connsiteY15" fmla="*/ 366083 h 1757794"/>
              <a:gd name="connsiteX16" fmla="*/ 5630239 w 6780944"/>
              <a:gd name="connsiteY16" fmla="*/ 355809 h 1757794"/>
              <a:gd name="connsiteX17" fmla="*/ 5311740 w 6780944"/>
              <a:gd name="connsiteY17" fmla="*/ 140053 h 1757794"/>
              <a:gd name="connsiteX18" fmla="*/ 4623371 w 6780944"/>
              <a:gd name="connsiteY18" fmla="*/ 150326 h 1757794"/>
              <a:gd name="connsiteX19" fmla="*/ 4561726 w 6780944"/>
              <a:gd name="connsiteY19" fmla="*/ 129778 h 1757794"/>
              <a:gd name="connsiteX20" fmla="*/ 4489807 w 6780944"/>
              <a:gd name="connsiteY20" fmla="*/ 109229 h 1757794"/>
              <a:gd name="connsiteX21" fmla="*/ 4417888 w 6780944"/>
              <a:gd name="connsiteY21" fmla="*/ 68133 h 1757794"/>
              <a:gd name="connsiteX22" fmla="*/ 4366517 w 6780944"/>
              <a:gd name="connsiteY22" fmla="*/ 47584 h 1757794"/>
              <a:gd name="connsiteX23" fmla="*/ 4335695 w 6780944"/>
              <a:gd name="connsiteY23" fmla="*/ 37310 h 1757794"/>
              <a:gd name="connsiteX24" fmla="*/ 4304872 w 6780944"/>
              <a:gd name="connsiteY24" fmla="*/ 16762 h 1757794"/>
              <a:gd name="connsiteX25" fmla="*/ 4263776 w 6780944"/>
              <a:gd name="connsiteY25" fmla="*/ 6488 h 1757794"/>
              <a:gd name="connsiteX26" fmla="*/ 4181582 w 6780944"/>
              <a:gd name="connsiteY26" fmla="*/ 6488 h 1757794"/>
              <a:gd name="connsiteX27" fmla="*/ 3770616 w 6780944"/>
              <a:gd name="connsiteY27" fmla="*/ 88681 h 1757794"/>
              <a:gd name="connsiteX28" fmla="*/ 3595955 w 6780944"/>
              <a:gd name="connsiteY28" fmla="*/ 129778 h 1757794"/>
              <a:gd name="connsiteX29" fmla="*/ 3482940 w 6780944"/>
              <a:gd name="connsiteY29" fmla="*/ 160600 h 1757794"/>
              <a:gd name="connsiteX30" fmla="*/ 3298005 w 6780944"/>
              <a:gd name="connsiteY30" fmla="*/ 181149 h 1757794"/>
              <a:gd name="connsiteX31" fmla="*/ 2722652 w 6780944"/>
              <a:gd name="connsiteY31" fmla="*/ 88681 h 1757794"/>
              <a:gd name="connsiteX32" fmla="*/ 2024009 w 6780944"/>
              <a:gd name="connsiteY32" fmla="*/ 181149 h 1757794"/>
              <a:gd name="connsiteX33" fmla="*/ 1952090 w 6780944"/>
              <a:gd name="connsiteY33" fmla="*/ 191423 h 1757794"/>
              <a:gd name="connsiteX34" fmla="*/ 1890445 w 6780944"/>
              <a:gd name="connsiteY34" fmla="*/ 201697 h 1757794"/>
              <a:gd name="connsiteX35" fmla="*/ 1787704 w 6780944"/>
              <a:gd name="connsiteY35" fmla="*/ 211971 h 1757794"/>
              <a:gd name="connsiteX36" fmla="*/ 1284270 w 6780944"/>
              <a:gd name="connsiteY36" fmla="*/ 232519 h 1757794"/>
              <a:gd name="connsiteX37" fmla="*/ 565079 w 6780944"/>
              <a:gd name="connsiteY37" fmla="*/ 263342 h 1757794"/>
              <a:gd name="connsiteX38" fmla="*/ 246580 w 6780944"/>
              <a:gd name="connsiteY38" fmla="*/ 355809 h 1757794"/>
              <a:gd name="connsiteX39" fmla="*/ 102742 w 6780944"/>
              <a:gd name="connsiteY39" fmla="*/ 407180 h 1757794"/>
              <a:gd name="connsiteX40" fmla="*/ 0 w 6780944"/>
              <a:gd name="connsiteY40" fmla="*/ 468825 h 1757794"/>
              <a:gd name="connsiteX41" fmla="*/ 20549 w 6780944"/>
              <a:gd name="connsiteY41" fmla="*/ 571566 h 1757794"/>
              <a:gd name="connsiteX42" fmla="*/ 82194 w 6780944"/>
              <a:gd name="connsiteY42" fmla="*/ 694856 h 1757794"/>
              <a:gd name="connsiteX43" fmla="*/ 195209 w 6780944"/>
              <a:gd name="connsiteY43" fmla="*/ 777050 h 1757794"/>
              <a:gd name="connsiteX44" fmla="*/ 339048 w 6780944"/>
              <a:gd name="connsiteY44" fmla="*/ 859243 h 1757794"/>
              <a:gd name="connsiteX45" fmla="*/ 472612 w 6780944"/>
              <a:gd name="connsiteY45" fmla="*/ 910614 h 1757794"/>
              <a:gd name="connsiteX46" fmla="*/ 513708 w 6780944"/>
              <a:gd name="connsiteY46" fmla="*/ 931162 h 1757794"/>
              <a:gd name="connsiteX47" fmla="*/ 708917 w 6780944"/>
              <a:gd name="connsiteY47" fmla="*/ 1116097 h 1757794"/>
              <a:gd name="connsiteX48" fmla="*/ 750014 w 6780944"/>
              <a:gd name="connsiteY48" fmla="*/ 1301032 h 1757794"/>
              <a:gd name="connsiteX49" fmla="*/ 739740 w 6780944"/>
              <a:gd name="connsiteY49" fmla="*/ 1598981 h 1757794"/>
              <a:gd name="connsiteX50" fmla="*/ 904126 w 6780944"/>
              <a:gd name="connsiteY50" fmla="*/ 1753095 h 1757794"/>
              <a:gd name="connsiteX51" fmla="*/ 1027416 w 6780944"/>
              <a:gd name="connsiteY51" fmla="*/ 1701724 h 1757794"/>
              <a:gd name="connsiteX52" fmla="*/ 1212351 w 6780944"/>
              <a:gd name="connsiteY52" fmla="*/ 1537337 h 1757794"/>
              <a:gd name="connsiteX53" fmla="*/ 1551398 w 6780944"/>
              <a:gd name="connsiteY53" fmla="*/ 1444870 h 1757794"/>
              <a:gd name="connsiteX54" fmla="*/ 1880171 w 6780944"/>
              <a:gd name="connsiteY54" fmla="*/ 1414047 h 1757794"/>
              <a:gd name="connsiteX55" fmla="*/ 2815119 w 6780944"/>
              <a:gd name="connsiteY55" fmla="*/ 1434596 h 1757794"/>
              <a:gd name="connsiteX56" fmla="*/ 3164441 w 6780944"/>
              <a:gd name="connsiteY56" fmla="*/ 1393499 h 1757794"/>
              <a:gd name="connsiteX57" fmla="*/ 3390472 w 6780944"/>
              <a:gd name="connsiteY57" fmla="*/ 1352402 h 1757794"/>
              <a:gd name="connsiteX58" fmla="*/ 3544585 w 6780944"/>
              <a:gd name="connsiteY58" fmla="*/ 1229113 h 1757794"/>
              <a:gd name="connsiteX59" fmla="*/ 3708971 w 6780944"/>
              <a:gd name="connsiteY59" fmla="*/ 1177742 h 1757794"/>
              <a:gd name="connsiteX60" fmla="*/ 3801439 w 6780944"/>
              <a:gd name="connsiteY60" fmla="*/ 1157193 h 1757794"/>
              <a:gd name="connsiteX61" fmla="*/ 3832261 w 6780944"/>
              <a:gd name="connsiteY61" fmla="*/ 1146919 h 1757794"/>
              <a:gd name="connsiteX62" fmla="*/ 3965825 w 6780944"/>
              <a:gd name="connsiteY62" fmla="*/ 1126371 h 1757794"/>
              <a:gd name="connsiteX63" fmla="*/ 4017196 w 6780944"/>
              <a:gd name="connsiteY63" fmla="*/ 1116097 h 1757794"/>
              <a:gd name="connsiteX64" fmla="*/ 4048018 w 6780944"/>
              <a:gd name="connsiteY64" fmla="*/ 1095549 h 1757794"/>
              <a:gd name="connsiteX65" fmla="*/ 4068567 w 6780944"/>
              <a:gd name="connsiteY65" fmla="*/ 1033904 h 1757794"/>
              <a:gd name="connsiteX66" fmla="*/ 4058292 w 6780944"/>
              <a:gd name="connsiteY66" fmla="*/ 910614 h 1757794"/>
              <a:gd name="connsiteX67" fmla="*/ 3986373 w 6780944"/>
              <a:gd name="connsiteY67" fmla="*/ 869517 h 1757794"/>
              <a:gd name="connsiteX68" fmla="*/ 3924728 w 6780944"/>
              <a:gd name="connsiteY68" fmla="*/ 848969 h 1757794"/>
              <a:gd name="connsiteX69" fmla="*/ 3893906 w 6780944"/>
              <a:gd name="connsiteY69" fmla="*/ 838695 h 1757794"/>
              <a:gd name="connsiteX70" fmla="*/ 3791164 w 6780944"/>
              <a:gd name="connsiteY70" fmla="*/ 828420 h 1757794"/>
              <a:gd name="connsiteX71" fmla="*/ 3698697 w 6780944"/>
              <a:gd name="connsiteY71" fmla="*/ 777050 h 1757794"/>
              <a:gd name="connsiteX72" fmla="*/ 3637052 w 6780944"/>
              <a:gd name="connsiteY72" fmla="*/ 705131 h 1757794"/>
              <a:gd name="connsiteX73" fmla="*/ 3667874 w 6780944"/>
              <a:gd name="connsiteY73" fmla="*/ 592115 h 1757794"/>
              <a:gd name="connsiteX74" fmla="*/ 3729519 w 6780944"/>
              <a:gd name="connsiteY74" fmla="*/ 571566 h 1757794"/>
              <a:gd name="connsiteX75" fmla="*/ 3863083 w 6780944"/>
              <a:gd name="connsiteY75" fmla="*/ 551018 h 1757794"/>
              <a:gd name="connsiteX76" fmla="*/ 4058292 w 6780944"/>
              <a:gd name="connsiteY76" fmla="*/ 540744 h 1757794"/>
              <a:gd name="connsiteX77" fmla="*/ 4407614 w 6780944"/>
              <a:gd name="connsiteY77" fmla="*/ 551018 h 1757794"/>
              <a:gd name="connsiteX78" fmla="*/ 4582274 w 6780944"/>
              <a:gd name="connsiteY78" fmla="*/ 581841 h 1757794"/>
              <a:gd name="connsiteX79" fmla="*/ 4685016 w 6780944"/>
              <a:gd name="connsiteY79" fmla="*/ 622937 h 1757794"/>
              <a:gd name="connsiteX80" fmla="*/ 4715839 w 6780944"/>
              <a:gd name="connsiteY80" fmla="*/ 633211 h 1757794"/>
              <a:gd name="connsiteX81" fmla="*/ 4808306 w 6780944"/>
              <a:gd name="connsiteY81" fmla="*/ 643486 h 1757794"/>
              <a:gd name="connsiteX82" fmla="*/ 4880225 w 6780944"/>
              <a:gd name="connsiteY82" fmla="*/ 674308 h 1757794"/>
              <a:gd name="connsiteX83" fmla="*/ 4911048 w 6780944"/>
              <a:gd name="connsiteY83" fmla="*/ 694856 h 1757794"/>
              <a:gd name="connsiteX84" fmla="*/ 4972692 w 6780944"/>
              <a:gd name="connsiteY84" fmla="*/ 725679 h 1757794"/>
              <a:gd name="connsiteX85" fmla="*/ 5034337 w 6780944"/>
              <a:gd name="connsiteY85" fmla="*/ 746227 h 1757794"/>
              <a:gd name="connsiteX86" fmla="*/ 5116531 w 6780944"/>
              <a:gd name="connsiteY86" fmla="*/ 787324 h 1757794"/>
              <a:gd name="connsiteX87" fmla="*/ 5219272 w 6780944"/>
              <a:gd name="connsiteY87" fmla="*/ 828420 h 1757794"/>
              <a:gd name="connsiteX88" fmla="*/ 5250095 w 6780944"/>
              <a:gd name="connsiteY88" fmla="*/ 848969 h 1757794"/>
              <a:gd name="connsiteX89" fmla="*/ 5311740 w 6780944"/>
              <a:gd name="connsiteY89" fmla="*/ 869517 h 1757794"/>
              <a:gd name="connsiteX90" fmla="*/ 5393933 w 6780944"/>
              <a:gd name="connsiteY90" fmla="*/ 910614 h 1757794"/>
              <a:gd name="connsiteX91" fmla="*/ 5435030 w 6780944"/>
              <a:gd name="connsiteY91" fmla="*/ 941436 h 1757794"/>
              <a:gd name="connsiteX92" fmla="*/ 5496674 w 6780944"/>
              <a:gd name="connsiteY92" fmla="*/ 982533 h 1757794"/>
              <a:gd name="connsiteX93" fmla="*/ 5568594 w 6780944"/>
              <a:gd name="connsiteY93" fmla="*/ 1033904 h 1757794"/>
              <a:gd name="connsiteX94" fmla="*/ 5589142 w 6780944"/>
              <a:gd name="connsiteY94" fmla="*/ 1064726 h 1757794"/>
              <a:gd name="connsiteX95" fmla="*/ 5619964 w 6780944"/>
              <a:gd name="connsiteY95" fmla="*/ 1075000 h 1757794"/>
              <a:gd name="connsiteX96" fmla="*/ 5661061 w 6780944"/>
              <a:gd name="connsiteY96" fmla="*/ 1105823 h 1757794"/>
              <a:gd name="connsiteX97" fmla="*/ 5712432 w 6780944"/>
              <a:gd name="connsiteY97" fmla="*/ 1136645 h 1757794"/>
              <a:gd name="connsiteX98" fmla="*/ 5743254 w 6780944"/>
              <a:gd name="connsiteY98" fmla="*/ 1167468 h 1757794"/>
              <a:gd name="connsiteX99" fmla="*/ 5876818 w 6780944"/>
              <a:gd name="connsiteY99" fmla="*/ 1218838 h 1757794"/>
              <a:gd name="connsiteX100" fmla="*/ 6000108 w 6780944"/>
              <a:gd name="connsiteY100" fmla="*/ 1280483 h 1757794"/>
              <a:gd name="connsiteX101" fmla="*/ 6061753 w 6780944"/>
              <a:gd name="connsiteY101" fmla="*/ 1301032 h 1757794"/>
              <a:gd name="connsiteX102" fmla="*/ 6133672 w 6780944"/>
              <a:gd name="connsiteY102" fmla="*/ 1331854 h 1757794"/>
              <a:gd name="connsiteX103" fmla="*/ 6185043 w 6780944"/>
              <a:gd name="connsiteY103" fmla="*/ 1352402 h 1757794"/>
              <a:gd name="connsiteX104" fmla="*/ 6318607 w 6780944"/>
              <a:gd name="connsiteY104" fmla="*/ 1393499 h 1757794"/>
              <a:gd name="connsiteX105" fmla="*/ 6349430 w 6780944"/>
              <a:gd name="connsiteY105" fmla="*/ 1403773 h 1757794"/>
              <a:gd name="connsiteX106" fmla="*/ 6493268 w 6780944"/>
              <a:gd name="connsiteY106" fmla="*/ 1434596 h 1757794"/>
              <a:gd name="connsiteX107" fmla="*/ 6657654 w 6780944"/>
              <a:gd name="connsiteY107" fmla="*/ 1424322 h 1757794"/>
              <a:gd name="connsiteX108" fmla="*/ 6770670 w 6780944"/>
              <a:gd name="connsiteY108" fmla="*/ 1321580 h 1757794"/>
              <a:gd name="connsiteX0" fmla="*/ 6780944 w 6780944"/>
              <a:gd name="connsiteY0" fmla="*/ 1329540 h 1755480"/>
              <a:gd name="connsiteX1" fmla="*/ 6719299 w 6780944"/>
              <a:gd name="connsiteY1" fmla="*/ 1165154 h 1755480"/>
              <a:gd name="connsiteX2" fmla="*/ 6688477 w 6780944"/>
              <a:gd name="connsiteY2" fmla="*/ 1011041 h 1755480"/>
              <a:gd name="connsiteX3" fmla="*/ 6678203 w 6780944"/>
              <a:gd name="connsiteY3" fmla="*/ 887751 h 1755480"/>
              <a:gd name="connsiteX4" fmla="*/ 6667928 w 6780944"/>
              <a:gd name="connsiteY4" fmla="*/ 856929 h 1755480"/>
              <a:gd name="connsiteX5" fmla="*/ 6657654 w 6780944"/>
              <a:gd name="connsiteY5" fmla="*/ 805558 h 1755480"/>
              <a:gd name="connsiteX6" fmla="*/ 6637106 w 6780944"/>
              <a:gd name="connsiteY6" fmla="*/ 723365 h 1755480"/>
              <a:gd name="connsiteX7" fmla="*/ 6626832 w 6780944"/>
              <a:gd name="connsiteY7" fmla="*/ 651446 h 1755480"/>
              <a:gd name="connsiteX8" fmla="*/ 6606283 w 6780944"/>
              <a:gd name="connsiteY8" fmla="*/ 610349 h 1755480"/>
              <a:gd name="connsiteX9" fmla="*/ 6575461 w 6780944"/>
              <a:gd name="connsiteY9" fmla="*/ 548704 h 1755480"/>
              <a:gd name="connsiteX10" fmla="*/ 6565187 w 6780944"/>
              <a:gd name="connsiteY10" fmla="*/ 507608 h 1755480"/>
              <a:gd name="connsiteX11" fmla="*/ 6524090 w 6780944"/>
              <a:gd name="connsiteY11" fmla="*/ 456237 h 1755480"/>
              <a:gd name="connsiteX12" fmla="*/ 6513816 w 6780944"/>
              <a:gd name="connsiteY12" fmla="*/ 425414 h 1755480"/>
              <a:gd name="connsiteX13" fmla="*/ 6369978 w 6780944"/>
              <a:gd name="connsiteY13" fmla="*/ 363769 h 1755480"/>
              <a:gd name="connsiteX14" fmla="*/ 6308333 w 6780944"/>
              <a:gd name="connsiteY14" fmla="*/ 343221 h 1755480"/>
              <a:gd name="connsiteX15" fmla="*/ 5876818 w 6780944"/>
              <a:gd name="connsiteY15" fmla="*/ 363769 h 1755480"/>
              <a:gd name="connsiteX16" fmla="*/ 5630239 w 6780944"/>
              <a:gd name="connsiteY16" fmla="*/ 353495 h 1755480"/>
              <a:gd name="connsiteX17" fmla="*/ 5311740 w 6780944"/>
              <a:gd name="connsiteY17" fmla="*/ 137739 h 1755480"/>
              <a:gd name="connsiteX18" fmla="*/ 4623371 w 6780944"/>
              <a:gd name="connsiteY18" fmla="*/ 148012 h 1755480"/>
              <a:gd name="connsiteX19" fmla="*/ 4561726 w 6780944"/>
              <a:gd name="connsiteY19" fmla="*/ 127464 h 1755480"/>
              <a:gd name="connsiteX20" fmla="*/ 4489807 w 6780944"/>
              <a:gd name="connsiteY20" fmla="*/ 106915 h 1755480"/>
              <a:gd name="connsiteX21" fmla="*/ 4417888 w 6780944"/>
              <a:gd name="connsiteY21" fmla="*/ 65819 h 1755480"/>
              <a:gd name="connsiteX22" fmla="*/ 4366517 w 6780944"/>
              <a:gd name="connsiteY22" fmla="*/ 45270 h 1755480"/>
              <a:gd name="connsiteX23" fmla="*/ 4335695 w 6780944"/>
              <a:gd name="connsiteY23" fmla="*/ 34996 h 1755480"/>
              <a:gd name="connsiteX24" fmla="*/ 4304872 w 6780944"/>
              <a:gd name="connsiteY24" fmla="*/ 14448 h 1755480"/>
              <a:gd name="connsiteX25" fmla="*/ 4181582 w 6780944"/>
              <a:gd name="connsiteY25" fmla="*/ 4174 h 1755480"/>
              <a:gd name="connsiteX26" fmla="*/ 3770616 w 6780944"/>
              <a:gd name="connsiteY26" fmla="*/ 86367 h 1755480"/>
              <a:gd name="connsiteX27" fmla="*/ 3595955 w 6780944"/>
              <a:gd name="connsiteY27" fmla="*/ 127464 h 1755480"/>
              <a:gd name="connsiteX28" fmla="*/ 3482940 w 6780944"/>
              <a:gd name="connsiteY28" fmla="*/ 158286 h 1755480"/>
              <a:gd name="connsiteX29" fmla="*/ 3298005 w 6780944"/>
              <a:gd name="connsiteY29" fmla="*/ 178835 h 1755480"/>
              <a:gd name="connsiteX30" fmla="*/ 2722652 w 6780944"/>
              <a:gd name="connsiteY30" fmla="*/ 86367 h 1755480"/>
              <a:gd name="connsiteX31" fmla="*/ 2024009 w 6780944"/>
              <a:gd name="connsiteY31" fmla="*/ 178835 h 1755480"/>
              <a:gd name="connsiteX32" fmla="*/ 1952090 w 6780944"/>
              <a:gd name="connsiteY32" fmla="*/ 189109 h 1755480"/>
              <a:gd name="connsiteX33" fmla="*/ 1890445 w 6780944"/>
              <a:gd name="connsiteY33" fmla="*/ 199383 h 1755480"/>
              <a:gd name="connsiteX34" fmla="*/ 1787704 w 6780944"/>
              <a:gd name="connsiteY34" fmla="*/ 209657 h 1755480"/>
              <a:gd name="connsiteX35" fmla="*/ 1284270 w 6780944"/>
              <a:gd name="connsiteY35" fmla="*/ 230205 h 1755480"/>
              <a:gd name="connsiteX36" fmla="*/ 565079 w 6780944"/>
              <a:gd name="connsiteY36" fmla="*/ 261028 h 1755480"/>
              <a:gd name="connsiteX37" fmla="*/ 246580 w 6780944"/>
              <a:gd name="connsiteY37" fmla="*/ 353495 h 1755480"/>
              <a:gd name="connsiteX38" fmla="*/ 102742 w 6780944"/>
              <a:gd name="connsiteY38" fmla="*/ 404866 h 1755480"/>
              <a:gd name="connsiteX39" fmla="*/ 0 w 6780944"/>
              <a:gd name="connsiteY39" fmla="*/ 466511 h 1755480"/>
              <a:gd name="connsiteX40" fmla="*/ 20549 w 6780944"/>
              <a:gd name="connsiteY40" fmla="*/ 569252 h 1755480"/>
              <a:gd name="connsiteX41" fmla="*/ 82194 w 6780944"/>
              <a:gd name="connsiteY41" fmla="*/ 692542 h 1755480"/>
              <a:gd name="connsiteX42" fmla="*/ 195209 w 6780944"/>
              <a:gd name="connsiteY42" fmla="*/ 774736 h 1755480"/>
              <a:gd name="connsiteX43" fmla="*/ 339048 w 6780944"/>
              <a:gd name="connsiteY43" fmla="*/ 856929 h 1755480"/>
              <a:gd name="connsiteX44" fmla="*/ 472612 w 6780944"/>
              <a:gd name="connsiteY44" fmla="*/ 908300 h 1755480"/>
              <a:gd name="connsiteX45" fmla="*/ 513708 w 6780944"/>
              <a:gd name="connsiteY45" fmla="*/ 928848 h 1755480"/>
              <a:gd name="connsiteX46" fmla="*/ 708917 w 6780944"/>
              <a:gd name="connsiteY46" fmla="*/ 1113783 h 1755480"/>
              <a:gd name="connsiteX47" fmla="*/ 750014 w 6780944"/>
              <a:gd name="connsiteY47" fmla="*/ 1298718 h 1755480"/>
              <a:gd name="connsiteX48" fmla="*/ 739740 w 6780944"/>
              <a:gd name="connsiteY48" fmla="*/ 1596667 h 1755480"/>
              <a:gd name="connsiteX49" fmla="*/ 904126 w 6780944"/>
              <a:gd name="connsiteY49" fmla="*/ 1750781 h 1755480"/>
              <a:gd name="connsiteX50" fmla="*/ 1027416 w 6780944"/>
              <a:gd name="connsiteY50" fmla="*/ 1699410 h 1755480"/>
              <a:gd name="connsiteX51" fmla="*/ 1212351 w 6780944"/>
              <a:gd name="connsiteY51" fmla="*/ 1535023 h 1755480"/>
              <a:gd name="connsiteX52" fmla="*/ 1551398 w 6780944"/>
              <a:gd name="connsiteY52" fmla="*/ 1442556 h 1755480"/>
              <a:gd name="connsiteX53" fmla="*/ 1880171 w 6780944"/>
              <a:gd name="connsiteY53" fmla="*/ 1411733 h 1755480"/>
              <a:gd name="connsiteX54" fmla="*/ 2815119 w 6780944"/>
              <a:gd name="connsiteY54" fmla="*/ 1432282 h 1755480"/>
              <a:gd name="connsiteX55" fmla="*/ 3164441 w 6780944"/>
              <a:gd name="connsiteY55" fmla="*/ 1391185 h 1755480"/>
              <a:gd name="connsiteX56" fmla="*/ 3390472 w 6780944"/>
              <a:gd name="connsiteY56" fmla="*/ 1350088 h 1755480"/>
              <a:gd name="connsiteX57" fmla="*/ 3544585 w 6780944"/>
              <a:gd name="connsiteY57" fmla="*/ 1226799 h 1755480"/>
              <a:gd name="connsiteX58" fmla="*/ 3708971 w 6780944"/>
              <a:gd name="connsiteY58" fmla="*/ 1175428 h 1755480"/>
              <a:gd name="connsiteX59" fmla="*/ 3801439 w 6780944"/>
              <a:gd name="connsiteY59" fmla="*/ 1154879 h 1755480"/>
              <a:gd name="connsiteX60" fmla="*/ 3832261 w 6780944"/>
              <a:gd name="connsiteY60" fmla="*/ 1144605 h 1755480"/>
              <a:gd name="connsiteX61" fmla="*/ 3965825 w 6780944"/>
              <a:gd name="connsiteY61" fmla="*/ 1124057 h 1755480"/>
              <a:gd name="connsiteX62" fmla="*/ 4017196 w 6780944"/>
              <a:gd name="connsiteY62" fmla="*/ 1113783 h 1755480"/>
              <a:gd name="connsiteX63" fmla="*/ 4048018 w 6780944"/>
              <a:gd name="connsiteY63" fmla="*/ 1093235 h 1755480"/>
              <a:gd name="connsiteX64" fmla="*/ 4068567 w 6780944"/>
              <a:gd name="connsiteY64" fmla="*/ 1031590 h 1755480"/>
              <a:gd name="connsiteX65" fmla="*/ 4058292 w 6780944"/>
              <a:gd name="connsiteY65" fmla="*/ 908300 h 1755480"/>
              <a:gd name="connsiteX66" fmla="*/ 3986373 w 6780944"/>
              <a:gd name="connsiteY66" fmla="*/ 867203 h 1755480"/>
              <a:gd name="connsiteX67" fmla="*/ 3924728 w 6780944"/>
              <a:gd name="connsiteY67" fmla="*/ 846655 h 1755480"/>
              <a:gd name="connsiteX68" fmla="*/ 3893906 w 6780944"/>
              <a:gd name="connsiteY68" fmla="*/ 836381 h 1755480"/>
              <a:gd name="connsiteX69" fmla="*/ 3791164 w 6780944"/>
              <a:gd name="connsiteY69" fmla="*/ 826106 h 1755480"/>
              <a:gd name="connsiteX70" fmla="*/ 3698697 w 6780944"/>
              <a:gd name="connsiteY70" fmla="*/ 774736 h 1755480"/>
              <a:gd name="connsiteX71" fmla="*/ 3637052 w 6780944"/>
              <a:gd name="connsiteY71" fmla="*/ 702817 h 1755480"/>
              <a:gd name="connsiteX72" fmla="*/ 3667874 w 6780944"/>
              <a:gd name="connsiteY72" fmla="*/ 589801 h 1755480"/>
              <a:gd name="connsiteX73" fmla="*/ 3729519 w 6780944"/>
              <a:gd name="connsiteY73" fmla="*/ 569252 h 1755480"/>
              <a:gd name="connsiteX74" fmla="*/ 3863083 w 6780944"/>
              <a:gd name="connsiteY74" fmla="*/ 548704 h 1755480"/>
              <a:gd name="connsiteX75" fmla="*/ 4058292 w 6780944"/>
              <a:gd name="connsiteY75" fmla="*/ 538430 h 1755480"/>
              <a:gd name="connsiteX76" fmla="*/ 4407614 w 6780944"/>
              <a:gd name="connsiteY76" fmla="*/ 548704 h 1755480"/>
              <a:gd name="connsiteX77" fmla="*/ 4582274 w 6780944"/>
              <a:gd name="connsiteY77" fmla="*/ 579527 h 1755480"/>
              <a:gd name="connsiteX78" fmla="*/ 4685016 w 6780944"/>
              <a:gd name="connsiteY78" fmla="*/ 620623 h 1755480"/>
              <a:gd name="connsiteX79" fmla="*/ 4715839 w 6780944"/>
              <a:gd name="connsiteY79" fmla="*/ 630897 h 1755480"/>
              <a:gd name="connsiteX80" fmla="*/ 4808306 w 6780944"/>
              <a:gd name="connsiteY80" fmla="*/ 641172 h 1755480"/>
              <a:gd name="connsiteX81" fmla="*/ 4880225 w 6780944"/>
              <a:gd name="connsiteY81" fmla="*/ 671994 h 1755480"/>
              <a:gd name="connsiteX82" fmla="*/ 4911048 w 6780944"/>
              <a:gd name="connsiteY82" fmla="*/ 692542 h 1755480"/>
              <a:gd name="connsiteX83" fmla="*/ 4972692 w 6780944"/>
              <a:gd name="connsiteY83" fmla="*/ 723365 h 1755480"/>
              <a:gd name="connsiteX84" fmla="*/ 5034337 w 6780944"/>
              <a:gd name="connsiteY84" fmla="*/ 743913 h 1755480"/>
              <a:gd name="connsiteX85" fmla="*/ 5116531 w 6780944"/>
              <a:gd name="connsiteY85" fmla="*/ 785010 h 1755480"/>
              <a:gd name="connsiteX86" fmla="*/ 5219272 w 6780944"/>
              <a:gd name="connsiteY86" fmla="*/ 826106 h 1755480"/>
              <a:gd name="connsiteX87" fmla="*/ 5250095 w 6780944"/>
              <a:gd name="connsiteY87" fmla="*/ 846655 h 1755480"/>
              <a:gd name="connsiteX88" fmla="*/ 5311740 w 6780944"/>
              <a:gd name="connsiteY88" fmla="*/ 867203 h 1755480"/>
              <a:gd name="connsiteX89" fmla="*/ 5393933 w 6780944"/>
              <a:gd name="connsiteY89" fmla="*/ 908300 h 1755480"/>
              <a:gd name="connsiteX90" fmla="*/ 5435030 w 6780944"/>
              <a:gd name="connsiteY90" fmla="*/ 939122 h 1755480"/>
              <a:gd name="connsiteX91" fmla="*/ 5496674 w 6780944"/>
              <a:gd name="connsiteY91" fmla="*/ 980219 h 1755480"/>
              <a:gd name="connsiteX92" fmla="*/ 5568594 w 6780944"/>
              <a:gd name="connsiteY92" fmla="*/ 1031590 h 1755480"/>
              <a:gd name="connsiteX93" fmla="*/ 5589142 w 6780944"/>
              <a:gd name="connsiteY93" fmla="*/ 1062412 h 1755480"/>
              <a:gd name="connsiteX94" fmla="*/ 5619964 w 6780944"/>
              <a:gd name="connsiteY94" fmla="*/ 1072686 h 1755480"/>
              <a:gd name="connsiteX95" fmla="*/ 5661061 w 6780944"/>
              <a:gd name="connsiteY95" fmla="*/ 1103509 h 1755480"/>
              <a:gd name="connsiteX96" fmla="*/ 5712432 w 6780944"/>
              <a:gd name="connsiteY96" fmla="*/ 1134331 h 1755480"/>
              <a:gd name="connsiteX97" fmla="*/ 5743254 w 6780944"/>
              <a:gd name="connsiteY97" fmla="*/ 1165154 h 1755480"/>
              <a:gd name="connsiteX98" fmla="*/ 5876818 w 6780944"/>
              <a:gd name="connsiteY98" fmla="*/ 1216524 h 1755480"/>
              <a:gd name="connsiteX99" fmla="*/ 6000108 w 6780944"/>
              <a:gd name="connsiteY99" fmla="*/ 1278169 h 1755480"/>
              <a:gd name="connsiteX100" fmla="*/ 6061753 w 6780944"/>
              <a:gd name="connsiteY100" fmla="*/ 1298718 h 1755480"/>
              <a:gd name="connsiteX101" fmla="*/ 6133672 w 6780944"/>
              <a:gd name="connsiteY101" fmla="*/ 1329540 h 1755480"/>
              <a:gd name="connsiteX102" fmla="*/ 6185043 w 6780944"/>
              <a:gd name="connsiteY102" fmla="*/ 1350088 h 1755480"/>
              <a:gd name="connsiteX103" fmla="*/ 6318607 w 6780944"/>
              <a:gd name="connsiteY103" fmla="*/ 1391185 h 1755480"/>
              <a:gd name="connsiteX104" fmla="*/ 6349430 w 6780944"/>
              <a:gd name="connsiteY104" fmla="*/ 1401459 h 1755480"/>
              <a:gd name="connsiteX105" fmla="*/ 6493268 w 6780944"/>
              <a:gd name="connsiteY105" fmla="*/ 1432282 h 1755480"/>
              <a:gd name="connsiteX106" fmla="*/ 6657654 w 6780944"/>
              <a:gd name="connsiteY106" fmla="*/ 1422008 h 1755480"/>
              <a:gd name="connsiteX107" fmla="*/ 6770670 w 6780944"/>
              <a:gd name="connsiteY107" fmla="*/ 1319266 h 1755480"/>
              <a:gd name="connsiteX0" fmla="*/ 6780944 w 6780944"/>
              <a:gd name="connsiteY0" fmla="*/ 1326791 h 1752731"/>
              <a:gd name="connsiteX1" fmla="*/ 6719299 w 6780944"/>
              <a:gd name="connsiteY1" fmla="*/ 1162405 h 1752731"/>
              <a:gd name="connsiteX2" fmla="*/ 6688477 w 6780944"/>
              <a:gd name="connsiteY2" fmla="*/ 1008292 h 1752731"/>
              <a:gd name="connsiteX3" fmla="*/ 6678203 w 6780944"/>
              <a:gd name="connsiteY3" fmla="*/ 885002 h 1752731"/>
              <a:gd name="connsiteX4" fmla="*/ 6667928 w 6780944"/>
              <a:gd name="connsiteY4" fmla="*/ 854180 h 1752731"/>
              <a:gd name="connsiteX5" fmla="*/ 6657654 w 6780944"/>
              <a:gd name="connsiteY5" fmla="*/ 802809 h 1752731"/>
              <a:gd name="connsiteX6" fmla="*/ 6637106 w 6780944"/>
              <a:gd name="connsiteY6" fmla="*/ 720616 h 1752731"/>
              <a:gd name="connsiteX7" fmla="*/ 6626832 w 6780944"/>
              <a:gd name="connsiteY7" fmla="*/ 648697 h 1752731"/>
              <a:gd name="connsiteX8" fmla="*/ 6606283 w 6780944"/>
              <a:gd name="connsiteY8" fmla="*/ 607600 h 1752731"/>
              <a:gd name="connsiteX9" fmla="*/ 6575461 w 6780944"/>
              <a:gd name="connsiteY9" fmla="*/ 545955 h 1752731"/>
              <a:gd name="connsiteX10" fmla="*/ 6565187 w 6780944"/>
              <a:gd name="connsiteY10" fmla="*/ 504859 h 1752731"/>
              <a:gd name="connsiteX11" fmla="*/ 6524090 w 6780944"/>
              <a:gd name="connsiteY11" fmla="*/ 453488 h 1752731"/>
              <a:gd name="connsiteX12" fmla="*/ 6513816 w 6780944"/>
              <a:gd name="connsiteY12" fmla="*/ 422665 h 1752731"/>
              <a:gd name="connsiteX13" fmla="*/ 6369978 w 6780944"/>
              <a:gd name="connsiteY13" fmla="*/ 361020 h 1752731"/>
              <a:gd name="connsiteX14" fmla="*/ 6308333 w 6780944"/>
              <a:gd name="connsiteY14" fmla="*/ 340472 h 1752731"/>
              <a:gd name="connsiteX15" fmla="*/ 5876818 w 6780944"/>
              <a:gd name="connsiteY15" fmla="*/ 361020 h 1752731"/>
              <a:gd name="connsiteX16" fmla="*/ 5630239 w 6780944"/>
              <a:gd name="connsiteY16" fmla="*/ 350746 h 1752731"/>
              <a:gd name="connsiteX17" fmla="*/ 5311740 w 6780944"/>
              <a:gd name="connsiteY17" fmla="*/ 134990 h 1752731"/>
              <a:gd name="connsiteX18" fmla="*/ 4623371 w 6780944"/>
              <a:gd name="connsiteY18" fmla="*/ 145263 h 1752731"/>
              <a:gd name="connsiteX19" fmla="*/ 4561726 w 6780944"/>
              <a:gd name="connsiteY19" fmla="*/ 124715 h 1752731"/>
              <a:gd name="connsiteX20" fmla="*/ 4489807 w 6780944"/>
              <a:gd name="connsiteY20" fmla="*/ 104166 h 1752731"/>
              <a:gd name="connsiteX21" fmla="*/ 4417888 w 6780944"/>
              <a:gd name="connsiteY21" fmla="*/ 63070 h 1752731"/>
              <a:gd name="connsiteX22" fmla="*/ 4366517 w 6780944"/>
              <a:gd name="connsiteY22" fmla="*/ 42521 h 1752731"/>
              <a:gd name="connsiteX23" fmla="*/ 4335695 w 6780944"/>
              <a:gd name="connsiteY23" fmla="*/ 32247 h 1752731"/>
              <a:gd name="connsiteX24" fmla="*/ 4181582 w 6780944"/>
              <a:gd name="connsiteY24" fmla="*/ 1425 h 1752731"/>
              <a:gd name="connsiteX25" fmla="*/ 3770616 w 6780944"/>
              <a:gd name="connsiteY25" fmla="*/ 83618 h 1752731"/>
              <a:gd name="connsiteX26" fmla="*/ 3595955 w 6780944"/>
              <a:gd name="connsiteY26" fmla="*/ 124715 h 1752731"/>
              <a:gd name="connsiteX27" fmla="*/ 3482940 w 6780944"/>
              <a:gd name="connsiteY27" fmla="*/ 155537 h 1752731"/>
              <a:gd name="connsiteX28" fmla="*/ 3298005 w 6780944"/>
              <a:gd name="connsiteY28" fmla="*/ 176086 h 1752731"/>
              <a:gd name="connsiteX29" fmla="*/ 2722652 w 6780944"/>
              <a:gd name="connsiteY29" fmla="*/ 83618 h 1752731"/>
              <a:gd name="connsiteX30" fmla="*/ 2024009 w 6780944"/>
              <a:gd name="connsiteY30" fmla="*/ 176086 h 1752731"/>
              <a:gd name="connsiteX31" fmla="*/ 1952090 w 6780944"/>
              <a:gd name="connsiteY31" fmla="*/ 186360 h 1752731"/>
              <a:gd name="connsiteX32" fmla="*/ 1890445 w 6780944"/>
              <a:gd name="connsiteY32" fmla="*/ 196634 h 1752731"/>
              <a:gd name="connsiteX33" fmla="*/ 1787704 w 6780944"/>
              <a:gd name="connsiteY33" fmla="*/ 206908 h 1752731"/>
              <a:gd name="connsiteX34" fmla="*/ 1284270 w 6780944"/>
              <a:gd name="connsiteY34" fmla="*/ 227456 h 1752731"/>
              <a:gd name="connsiteX35" fmla="*/ 565079 w 6780944"/>
              <a:gd name="connsiteY35" fmla="*/ 258279 h 1752731"/>
              <a:gd name="connsiteX36" fmla="*/ 246580 w 6780944"/>
              <a:gd name="connsiteY36" fmla="*/ 350746 h 1752731"/>
              <a:gd name="connsiteX37" fmla="*/ 102742 w 6780944"/>
              <a:gd name="connsiteY37" fmla="*/ 402117 h 1752731"/>
              <a:gd name="connsiteX38" fmla="*/ 0 w 6780944"/>
              <a:gd name="connsiteY38" fmla="*/ 463762 h 1752731"/>
              <a:gd name="connsiteX39" fmla="*/ 20549 w 6780944"/>
              <a:gd name="connsiteY39" fmla="*/ 566503 h 1752731"/>
              <a:gd name="connsiteX40" fmla="*/ 82194 w 6780944"/>
              <a:gd name="connsiteY40" fmla="*/ 689793 h 1752731"/>
              <a:gd name="connsiteX41" fmla="*/ 195209 w 6780944"/>
              <a:gd name="connsiteY41" fmla="*/ 771987 h 1752731"/>
              <a:gd name="connsiteX42" fmla="*/ 339048 w 6780944"/>
              <a:gd name="connsiteY42" fmla="*/ 854180 h 1752731"/>
              <a:gd name="connsiteX43" fmla="*/ 472612 w 6780944"/>
              <a:gd name="connsiteY43" fmla="*/ 905551 h 1752731"/>
              <a:gd name="connsiteX44" fmla="*/ 513708 w 6780944"/>
              <a:gd name="connsiteY44" fmla="*/ 926099 h 1752731"/>
              <a:gd name="connsiteX45" fmla="*/ 708917 w 6780944"/>
              <a:gd name="connsiteY45" fmla="*/ 1111034 h 1752731"/>
              <a:gd name="connsiteX46" fmla="*/ 750014 w 6780944"/>
              <a:gd name="connsiteY46" fmla="*/ 1295969 h 1752731"/>
              <a:gd name="connsiteX47" fmla="*/ 739740 w 6780944"/>
              <a:gd name="connsiteY47" fmla="*/ 1593918 h 1752731"/>
              <a:gd name="connsiteX48" fmla="*/ 904126 w 6780944"/>
              <a:gd name="connsiteY48" fmla="*/ 1748032 h 1752731"/>
              <a:gd name="connsiteX49" fmla="*/ 1027416 w 6780944"/>
              <a:gd name="connsiteY49" fmla="*/ 1696661 h 1752731"/>
              <a:gd name="connsiteX50" fmla="*/ 1212351 w 6780944"/>
              <a:gd name="connsiteY50" fmla="*/ 1532274 h 1752731"/>
              <a:gd name="connsiteX51" fmla="*/ 1551398 w 6780944"/>
              <a:gd name="connsiteY51" fmla="*/ 1439807 h 1752731"/>
              <a:gd name="connsiteX52" fmla="*/ 1880171 w 6780944"/>
              <a:gd name="connsiteY52" fmla="*/ 1408984 h 1752731"/>
              <a:gd name="connsiteX53" fmla="*/ 2815119 w 6780944"/>
              <a:gd name="connsiteY53" fmla="*/ 1429533 h 1752731"/>
              <a:gd name="connsiteX54" fmla="*/ 3164441 w 6780944"/>
              <a:gd name="connsiteY54" fmla="*/ 1388436 h 1752731"/>
              <a:gd name="connsiteX55" fmla="*/ 3390472 w 6780944"/>
              <a:gd name="connsiteY55" fmla="*/ 1347339 h 1752731"/>
              <a:gd name="connsiteX56" fmla="*/ 3544585 w 6780944"/>
              <a:gd name="connsiteY56" fmla="*/ 1224050 h 1752731"/>
              <a:gd name="connsiteX57" fmla="*/ 3708971 w 6780944"/>
              <a:gd name="connsiteY57" fmla="*/ 1172679 h 1752731"/>
              <a:gd name="connsiteX58" fmla="*/ 3801439 w 6780944"/>
              <a:gd name="connsiteY58" fmla="*/ 1152130 h 1752731"/>
              <a:gd name="connsiteX59" fmla="*/ 3832261 w 6780944"/>
              <a:gd name="connsiteY59" fmla="*/ 1141856 h 1752731"/>
              <a:gd name="connsiteX60" fmla="*/ 3965825 w 6780944"/>
              <a:gd name="connsiteY60" fmla="*/ 1121308 h 1752731"/>
              <a:gd name="connsiteX61" fmla="*/ 4017196 w 6780944"/>
              <a:gd name="connsiteY61" fmla="*/ 1111034 h 1752731"/>
              <a:gd name="connsiteX62" fmla="*/ 4048018 w 6780944"/>
              <a:gd name="connsiteY62" fmla="*/ 1090486 h 1752731"/>
              <a:gd name="connsiteX63" fmla="*/ 4068567 w 6780944"/>
              <a:gd name="connsiteY63" fmla="*/ 1028841 h 1752731"/>
              <a:gd name="connsiteX64" fmla="*/ 4058292 w 6780944"/>
              <a:gd name="connsiteY64" fmla="*/ 905551 h 1752731"/>
              <a:gd name="connsiteX65" fmla="*/ 3986373 w 6780944"/>
              <a:gd name="connsiteY65" fmla="*/ 864454 h 1752731"/>
              <a:gd name="connsiteX66" fmla="*/ 3924728 w 6780944"/>
              <a:gd name="connsiteY66" fmla="*/ 843906 h 1752731"/>
              <a:gd name="connsiteX67" fmla="*/ 3893906 w 6780944"/>
              <a:gd name="connsiteY67" fmla="*/ 833632 h 1752731"/>
              <a:gd name="connsiteX68" fmla="*/ 3791164 w 6780944"/>
              <a:gd name="connsiteY68" fmla="*/ 823357 h 1752731"/>
              <a:gd name="connsiteX69" fmla="*/ 3698697 w 6780944"/>
              <a:gd name="connsiteY69" fmla="*/ 771987 h 1752731"/>
              <a:gd name="connsiteX70" fmla="*/ 3637052 w 6780944"/>
              <a:gd name="connsiteY70" fmla="*/ 700068 h 1752731"/>
              <a:gd name="connsiteX71" fmla="*/ 3667874 w 6780944"/>
              <a:gd name="connsiteY71" fmla="*/ 587052 h 1752731"/>
              <a:gd name="connsiteX72" fmla="*/ 3729519 w 6780944"/>
              <a:gd name="connsiteY72" fmla="*/ 566503 h 1752731"/>
              <a:gd name="connsiteX73" fmla="*/ 3863083 w 6780944"/>
              <a:gd name="connsiteY73" fmla="*/ 545955 h 1752731"/>
              <a:gd name="connsiteX74" fmla="*/ 4058292 w 6780944"/>
              <a:gd name="connsiteY74" fmla="*/ 535681 h 1752731"/>
              <a:gd name="connsiteX75" fmla="*/ 4407614 w 6780944"/>
              <a:gd name="connsiteY75" fmla="*/ 545955 h 1752731"/>
              <a:gd name="connsiteX76" fmla="*/ 4582274 w 6780944"/>
              <a:gd name="connsiteY76" fmla="*/ 576778 h 1752731"/>
              <a:gd name="connsiteX77" fmla="*/ 4685016 w 6780944"/>
              <a:gd name="connsiteY77" fmla="*/ 617874 h 1752731"/>
              <a:gd name="connsiteX78" fmla="*/ 4715839 w 6780944"/>
              <a:gd name="connsiteY78" fmla="*/ 628148 h 1752731"/>
              <a:gd name="connsiteX79" fmla="*/ 4808306 w 6780944"/>
              <a:gd name="connsiteY79" fmla="*/ 638423 h 1752731"/>
              <a:gd name="connsiteX80" fmla="*/ 4880225 w 6780944"/>
              <a:gd name="connsiteY80" fmla="*/ 669245 h 1752731"/>
              <a:gd name="connsiteX81" fmla="*/ 4911048 w 6780944"/>
              <a:gd name="connsiteY81" fmla="*/ 689793 h 1752731"/>
              <a:gd name="connsiteX82" fmla="*/ 4972692 w 6780944"/>
              <a:gd name="connsiteY82" fmla="*/ 720616 h 1752731"/>
              <a:gd name="connsiteX83" fmla="*/ 5034337 w 6780944"/>
              <a:gd name="connsiteY83" fmla="*/ 741164 h 1752731"/>
              <a:gd name="connsiteX84" fmla="*/ 5116531 w 6780944"/>
              <a:gd name="connsiteY84" fmla="*/ 782261 h 1752731"/>
              <a:gd name="connsiteX85" fmla="*/ 5219272 w 6780944"/>
              <a:gd name="connsiteY85" fmla="*/ 823357 h 1752731"/>
              <a:gd name="connsiteX86" fmla="*/ 5250095 w 6780944"/>
              <a:gd name="connsiteY86" fmla="*/ 843906 h 1752731"/>
              <a:gd name="connsiteX87" fmla="*/ 5311740 w 6780944"/>
              <a:gd name="connsiteY87" fmla="*/ 864454 h 1752731"/>
              <a:gd name="connsiteX88" fmla="*/ 5393933 w 6780944"/>
              <a:gd name="connsiteY88" fmla="*/ 905551 h 1752731"/>
              <a:gd name="connsiteX89" fmla="*/ 5435030 w 6780944"/>
              <a:gd name="connsiteY89" fmla="*/ 936373 h 1752731"/>
              <a:gd name="connsiteX90" fmla="*/ 5496674 w 6780944"/>
              <a:gd name="connsiteY90" fmla="*/ 977470 h 1752731"/>
              <a:gd name="connsiteX91" fmla="*/ 5568594 w 6780944"/>
              <a:gd name="connsiteY91" fmla="*/ 1028841 h 1752731"/>
              <a:gd name="connsiteX92" fmla="*/ 5589142 w 6780944"/>
              <a:gd name="connsiteY92" fmla="*/ 1059663 h 1752731"/>
              <a:gd name="connsiteX93" fmla="*/ 5619964 w 6780944"/>
              <a:gd name="connsiteY93" fmla="*/ 1069937 h 1752731"/>
              <a:gd name="connsiteX94" fmla="*/ 5661061 w 6780944"/>
              <a:gd name="connsiteY94" fmla="*/ 1100760 h 1752731"/>
              <a:gd name="connsiteX95" fmla="*/ 5712432 w 6780944"/>
              <a:gd name="connsiteY95" fmla="*/ 1131582 h 1752731"/>
              <a:gd name="connsiteX96" fmla="*/ 5743254 w 6780944"/>
              <a:gd name="connsiteY96" fmla="*/ 1162405 h 1752731"/>
              <a:gd name="connsiteX97" fmla="*/ 5876818 w 6780944"/>
              <a:gd name="connsiteY97" fmla="*/ 1213775 h 1752731"/>
              <a:gd name="connsiteX98" fmla="*/ 6000108 w 6780944"/>
              <a:gd name="connsiteY98" fmla="*/ 1275420 h 1752731"/>
              <a:gd name="connsiteX99" fmla="*/ 6061753 w 6780944"/>
              <a:gd name="connsiteY99" fmla="*/ 1295969 h 1752731"/>
              <a:gd name="connsiteX100" fmla="*/ 6133672 w 6780944"/>
              <a:gd name="connsiteY100" fmla="*/ 1326791 h 1752731"/>
              <a:gd name="connsiteX101" fmla="*/ 6185043 w 6780944"/>
              <a:gd name="connsiteY101" fmla="*/ 1347339 h 1752731"/>
              <a:gd name="connsiteX102" fmla="*/ 6318607 w 6780944"/>
              <a:gd name="connsiteY102" fmla="*/ 1388436 h 1752731"/>
              <a:gd name="connsiteX103" fmla="*/ 6349430 w 6780944"/>
              <a:gd name="connsiteY103" fmla="*/ 1398710 h 1752731"/>
              <a:gd name="connsiteX104" fmla="*/ 6493268 w 6780944"/>
              <a:gd name="connsiteY104" fmla="*/ 1429533 h 1752731"/>
              <a:gd name="connsiteX105" fmla="*/ 6657654 w 6780944"/>
              <a:gd name="connsiteY105" fmla="*/ 1419259 h 1752731"/>
              <a:gd name="connsiteX106" fmla="*/ 6770670 w 6780944"/>
              <a:gd name="connsiteY106" fmla="*/ 1316517 h 1752731"/>
              <a:gd name="connsiteX0" fmla="*/ 6780944 w 6780944"/>
              <a:gd name="connsiteY0" fmla="*/ 1326193 h 1752133"/>
              <a:gd name="connsiteX1" fmla="*/ 6719299 w 6780944"/>
              <a:gd name="connsiteY1" fmla="*/ 1161807 h 1752133"/>
              <a:gd name="connsiteX2" fmla="*/ 6688477 w 6780944"/>
              <a:gd name="connsiteY2" fmla="*/ 1007694 h 1752133"/>
              <a:gd name="connsiteX3" fmla="*/ 6678203 w 6780944"/>
              <a:gd name="connsiteY3" fmla="*/ 884404 h 1752133"/>
              <a:gd name="connsiteX4" fmla="*/ 6667928 w 6780944"/>
              <a:gd name="connsiteY4" fmla="*/ 853582 h 1752133"/>
              <a:gd name="connsiteX5" fmla="*/ 6657654 w 6780944"/>
              <a:gd name="connsiteY5" fmla="*/ 802211 h 1752133"/>
              <a:gd name="connsiteX6" fmla="*/ 6637106 w 6780944"/>
              <a:gd name="connsiteY6" fmla="*/ 720018 h 1752133"/>
              <a:gd name="connsiteX7" fmla="*/ 6626832 w 6780944"/>
              <a:gd name="connsiteY7" fmla="*/ 648099 h 1752133"/>
              <a:gd name="connsiteX8" fmla="*/ 6606283 w 6780944"/>
              <a:gd name="connsiteY8" fmla="*/ 607002 h 1752133"/>
              <a:gd name="connsiteX9" fmla="*/ 6575461 w 6780944"/>
              <a:gd name="connsiteY9" fmla="*/ 545357 h 1752133"/>
              <a:gd name="connsiteX10" fmla="*/ 6565187 w 6780944"/>
              <a:gd name="connsiteY10" fmla="*/ 504261 h 1752133"/>
              <a:gd name="connsiteX11" fmla="*/ 6524090 w 6780944"/>
              <a:gd name="connsiteY11" fmla="*/ 452890 h 1752133"/>
              <a:gd name="connsiteX12" fmla="*/ 6513816 w 6780944"/>
              <a:gd name="connsiteY12" fmla="*/ 422067 h 1752133"/>
              <a:gd name="connsiteX13" fmla="*/ 6369978 w 6780944"/>
              <a:gd name="connsiteY13" fmla="*/ 360422 h 1752133"/>
              <a:gd name="connsiteX14" fmla="*/ 6308333 w 6780944"/>
              <a:gd name="connsiteY14" fmla="*/ 339874 h 1752133"/>
              <a:gd name="connsiteX15" fmla="*/ 5876818 w 6780944"/>
              <a:gd name="connsiteY15" fmla="*/ 360422 h 1752133"/>
              <a:gd name="connsiteX16" fmla="*/ 5630239 w 6780944"/>
              <a:gd name="connsiteY16" fmla="*/ 350148 h 1752133"/>
              <a:gd name="connsiteX17" fmla="*/ 5311740 w 6780944"/>
              <a:gd name="connsiteY17" fmla="*/ 134392 h 1752133"/>
              <a:gd name="connsiteX18" fmla="*/ 4623371 w 6780944"/>
              <a:gd name="connsiteY18" fmla="*/ 144665 h 1752133"/>
              <a:gd name="connsiteX19" fmla="*/ 4561726 w 6780944"/>
              <a:gd name="connsiteY19" fmla="*/ 124117 h 1752133"/>
              <a:gd name="connsiteX20" fmla="*/ 4489807 w 6780944"/>
              <a:gd name="connsiteY20" fmla="*/ 103568 h 1752133"/>
              <a:gd name="connsiteX21" fmla="*/ 4417888 w 6780944"/>
              <a:gd name="connsiteY21" fmla="*/ 62472 h 1752133"/>
              <a:gd name="connsiteX22" fmla="*/ 4366517 w 6780944"/>
              <a:gd name="connsiteY22" fmla="*/ 41923 h 1752133"/>
              <a:gd name="connsiteX23" fmla="*/ 4181582 w 6780944"/>
              <a:gd name="connsiteY23" fmla="*/ 827 h 1752133"/>
              <a:gd name="connsiteX24" fmla="*/ 3770616 w 6780944"/>
              <a:gd name="connsiteY24" fmla="*/ 83020 h 1752133"/>
              <a:gd name="connsiteX25" fmla="*/ 3595955 w 6780944"/>
              <a:gd name="connsiteY25" fmla="*/ 124117 h 1752133"/>
              <a:gd name="connsiteX26" fmla="*/ 3482940 w 6780944"/>
              <a:gd name="connsiteY26" fmla="*/ 154939 h 1752133"/>
              <a:gd name="connsiteX27" fmla="*/ 3298005 w 6780944"/>
              <a:gd name="connsiteY27" fmla="*/ 175488 h 1752133"/>
              <a:gd name="connsiteX28" fmla="*/ 2722652 w 6780944"/>
              <a:gd name="connsiteY28" fmla="*/ 83020 h 1752133"/>
              <a:gd name="connsiteX29" fmla="*/ 2024009 w 6780944"/>
              <a:gd name="connsiteY29" fmla="*/ 175488 h 1752133"/>
              <a:gd name="connsiteX30" fmla="*/ 1952090 w 6780944"/>
              <a:gd name="connsiteY30" fmla="*/ 185762 h 1752133"/>
              <a:gd name="connsiteX31" fmla="*/ 1890445 w 6780944"/>
              <a:gd name="connsiteY31" fmla="*/ 196036 h 1752133"/>
              <a:gd name="connsiteX32" fmla="*/ 1787704 w 6780944"/>
              <a:gd name="connsiteY32" fmla="*/ 206310 h 1752133"/>
              <a:gd name="connsiteX33" fmla="*/ 1284270 w 6780944"/>
              <a:gd name="connsiteY33" fmla="*/ 226858 h 1752133"/>
              <a:gd name="connsiteX34" fmla="*/ 565079 w 6780944"/>
              <a:gd name="connsiteY34" fmla="*/ 257681 h 1752133"/>
              <a:gd name="connsiteX35" fmla="*/ 246580 w 6780944"/>
              <a:gd name="connsiteY35" fmla="*/ 350148 h 1752133"/>
              <a:gd name="connsiteX36" fmla="*/ 102742 w 6780944"/>
              <a:gd name="connsiteY36" fmla="*/ 401519 h 1752133"/>
              <a:gd name="connsiteX37" fmla="*/ 0 w 6780944"/>
              <a:gd name="connsiteY37" fmla="*/ 463164 h 1752133"/>
              <a:gd name="connsiteX38" fmla="*/ 20549 w 6780944"/>
              <a:gd name="connsiteY38" fmla="*/ 565905 h 1752133"/>
              <a:gd name="connsiteX39" fmla="*/ 82194 w 6780944"/>
              <a:gd name="connsiteY39" fmla="*/ 689195 h 1752133"/>
              <a:gd name="connsiteX40" fmla="*/ 195209 w 6780944"/>
              <a:gd name="connsiteY40" fmla="*/ 771389 h 1752133"/>
              <a:gd name="connsiteX41" fmla="*/ 339048 w 6780944"/>
              <a:gd name="connsiteY41" fmla="*/ 853582 h 1752133"/>
              <a:gd name="connsiteX42" fmla="*/ 472612 w 6780944"/>
              <a:gd name="connsiteY42" fmla="*/ 904953 h 1752133"/>
              <a:gd name="connsiteX43" fmla="*/ 513708 w 6780944"/>
              <a:gd name="connsiteY43" fmla="*/ 925501 h 1752133"/>
              <a:gd name="connsiteX44" fmla="*/ 708917 w 6780944"/>
              <a:gd name="connsiteY44" fmla="*/ 1110436 h 1752133"/>
              <a:gd name="connsiteX45" fmla="*/ 750014 w 6780944"/>
              <a:gd name="connsiteY45" fmla="*/ 1295371 h 1752133"/>
              <a:gd name="connsiteX46" fmla="*/ 739740 w 6780944"/>
              <a:gd name="connsiteY46" fmla="*/ 1593320 h 1752133"/>
              <a:gd name="connsiteX47" fmla="*/ 904126 w 6780944"/>
              <a:gd name="connsiteY47" fmla="*/ 1747434 h 1752133"/>
              <a:gd name="connsiteX48" fmla="*/ 1027416 w 6780944"/>
              <a:gd name="connsiteY48" fmla="*/ 1696063 h 1752133"/>
              <a:gd name="connsiteX49" fmla="*/ 1212351 w 6780944"/>
              <a:gd name="connsiteY49" fmla="*/ 1531676 h 1752133"/>
              <a:gd name="connsiteX50" fmla="*/ 1551398 w 6780944"/>
              <a:gd name="connsiteY50" fmla="*/ 1439209 h 1752133"/>
              <a:gd name="connsiteX51" fmla="*/ 1880171 w 6780944"/>
              <a:gd name="connsiteY51" fmla="*/ 1408386 h 1752133"/>
              <a:gd name="connsiteX52" fmla="*/ 2815119 w 6780944"/>
              <a:gd name="connsiteY52" fmla="*/ 1428935 h 1752133"/>
              <a:gd name="connsiteX53" fmla="*/ 3164441 w 6780944"/>
              <a:gd name="connsiteY53" fmla="*/ 1387838 h 1752133"/>
              <a:gd name="connsiteX54" fmla="*/ 3390472 w 6780944"/>
              <a:gd name="connsiteY54" fmla="*/ 1346741 h 1752133"/>
              <a:gd name="connsiteX55" fmla="*/ 3544585 w 6780944"/>
              <a:gd name="connsiteY55" fmla="*/ 1223452 h 1752133"/>
              <a:gd name="connsiteX56" fmla="*/ 3708971 w 6780944"/>
              <a:gd name="connsiteY56" fmla="*/ 1172081 h 1752133"/>
              <a:gd name="connsiteX57" fmla="*/ 3801439 w 6780944"/>
              <a:gd name="connsiteY57" fmla="*/ 1151532 h 1752133"/>
              <a:gd name="connsiteX58" fmla="*/ 3832261 w 6780944"/>
              <a:gd name="connsiteY58" fmla="*/ 1141258 h 1752133"/>
              <a:gd name="connsiteX59" fmla="*/ 3965825 w 6780944"/>
              <a:gd name="connsiteY59" fmla="*/ 1120710 h 1752133"/>
              <a:gd name="connsiteX60" fmla="*/ 4017196 w 6780944"/>
              <a:gd name="connsiteY60" fmla="*/ 1110436 h 1752133"/>
              <a:gd name="connsiteX61" fmla="*/ 4048018 w 6780944"/>
              <a:gd name="connsiteY61" fmla="*/ 1089888 h 1752133"/>
              <a:gd name="connsiteX62" fmla="*/ 4068567 w 6780944"/>
              <a:gd name="connsiteY62" fmla="*/ 1028243 h 1752133"/>
              <a:gd name="connsiteX63" fmla="*/ 4058292 w 6780944"/>
              <a:gd name="connsiteY63" fmla="*/ 904953 h 1752133"/>
              <a:gd name="connsiteX64" fmla="*/ 3986373 w 6780944"/>
              <a:gd name="connsiteY64" fmla="*/ 863856 h 1752133"/>
              <a:gd name="connsiteX65" fmla="*/ 3924728 w 6780944"/>
              <a:gd name="connsiteY65" fmla="*/ 843308 h 1752133"/>
              <a:gd name="connsiteX66" fmla="*/ 3893906 w 6780944"/>
              <a:gd name="connsiteY66" fmla="*/ 833034 h 1752133"/>
              <a:gd name="connsiteX67" fmla="*/ 3791164 w 6780944"/>
              <a:gd name="connsiteY67" fmla="*/ 822759 h 1752133"/>
              <a:gd name="connsiteX68" fmla="*/ 3698697 w 6780944"/>
              <a:gd name="connsiteY68" fmla="*/ 771389 h 1752133"/>
              <a:gd name="connsiteX69" fmla="*/ 3637052 w 6780944"/>
              <a:gd name="connsiteY69" fmla="*/ 699470 h 1752133"/>
              <a:gd name="connsiteX70" fmla="*/ 3667874 w 6780944"/>
              <a:gd name="connsiteY70" fmla="*/ 586454 h 1752133"/>
              <a:gd name="connsiteX71" fmla="*/ 3729519 w 6780944"/>
              <a:gd name="connsiteY71" fmla="*/ 565905 h 1752133"/>
              <a:gd name="connsiteX72" fmla="*/ 3863083 w 6780944"/>
              <a:gd name="connsiteY72" fmla="*/ 545357 h 1752133"/>
              <a:gd name="connsiteX73" fmla="*/ 4058292 w 6780944"/>
              <a:gd name="connsiteY73" fmla="*/ 535083 h 1752133"/>
              <a:gd name="connsiteX74" fmla="*/ 4407614 w 6780944"/>
              <a:gd name="connsiteY74" fmla="*/ 545357 h 1752133"/>
              <a:gd name="connsiteX75" fmla="*/ 4582274 w 6780944"/>
              <a:gd name="connsiteY75" fmla="*/ 576180 h 1752133"/>
              <a:gd name="connsiteX76" fmla="*/ 4685016 w 6780944"/>
              <a:gd name="connsiteY76" fmla="*/ 617276 h 1752133"/>
              <a:gd name="connsiteX77" fmla="*/ 4715839 w 6780944"/>
              <a:gd name="connsiteY77" fmla="*/ 627550 h 1752133"/>
              <a:gd name="connsiteX78" fmla="*/ 4808306 w 6780944"/>
              <a:gd name="connsiteY78" fmla="*/ 637825 h 1752133"/>
              <a:gd name="connsiteX79" fmla="*/ 4880225 w 6780944"/>
              <a:gd name="connsiteY79" fmla="*/ 668647 h 1752133"/>
              <a:gd name="connsiteX80" fmla="*/ 4911048 w 6780944"/>
              <a:gd name="connsiteY80" fmla="*/ 689195 h 1752133"/>
              <a:gd name="connsiteX81" fmla="*/ 4972692 w 6780944"/>
              <a:gd name="connsiteY81" fmla="*/ 720018 h 1752133"/>
              <a:gd name="connsiteX82" fmla="*/ 5034337 w 6780944"/>
              <a:gd name="connsiteY82" fmla="*/ 740566 h 1752133"/>
              <a:gd name="connsiteX83" fmla="*/ 5116531 w 6780944"/>
              <a:gd name="connsiteY83" fmla="*/ 781663 h 1752133"/>
              <a:gd name="connsiteX84" fmla="*/ 5219272 w 6780944"/>
              <a:gd name="connsiteY84" fmla="*/ 822759 h 1752133"/>
              <a:gd name="connsiteX85" fmla="*/ 5250095 w 6780944"/>
              <a:gd name="connsiteY85" fmla="*/ 843308 h 1752133"/>
              <a:gd name="connsiteX86" fmla="*/ 5311740 w 6780944"/>
              <a:gd name="connsiteY86" fmla="*/ 863856 h 1752133"/>
              <a:gd name="connsiteX87" fmla="*/ 5393933 w 6780944"/>
              <a:gd name="connsiteY87" fmla="*/ 904953 h 1752133"/>
              <a:gd name="connsiteX88" fmla="*/ 5435030 w 6780944"/>
              <a:gd name="connsiteY88" fmla="*/ 935775 h 1752133"/>
              <a:gd name="connsiteX89" fmla="*/ 5496674 w 6780944"/>
              <a:gd name="connsiteY89" fmla="*/ 976872 h 1752133"/>
              <a:gd name="connsiteX90" fmla="*/ 5568594 w 6780944"/>
              <a:gd name="connsiteY90" fmla="*/ 1028243 h 1752133"/>
              <a:gd name="connsiteX91" fmla="*/ 5589142 w 6780944"/>
              <a:gd name="connsiteY91" fmla="*/ 1059065 h 1752133"/>
              <a:gd name="connsiteX92" fmla="*/ 5619964 w 6780944"/>
              <a:gd name="connsiteY92" fmla="*/ 1069339 h 1752133"/>
              <a:gd name="connsiteX93" fmla="*/ 5661061 w 6780944"/>
              <a:gd name="connsiteY93" fmla="*/ 1100162 h 1752133"/>
              <a:gd name="connsiteX94" fmla="*/ 5712432 w 6780944"/>
              <a:gd name="connsiteY94" fmla="*/ 1130984 h 1752133"/>
              <a:gd name="connsiteX95" fmla="*/ 5743254 w 6780944"/>
              <a:gd name="connsiteY95" fmla="*/ 1161807 h 1752133"/>
              <a:gd name="connsiteX96" fmla="*/ 5876818 w 6780944"/>
              <a:gd name="connsiteY96" fmla="*/ 1213177 h 1752133"/>
              <a:gd name="connsiteX97" fmla="*/ 6000108 w 6780944"/>
              <a:gd name="connsiteY97" fmla="*/ 1274822 h 1752133"/>
              <a:gd name="connsiteX98" fmla="*/ 6061753 w 6780944"/>
              <a:gd name="connsiteY98" fmla="*/ 1295371 h 1752133"/>
              <a:gd name="connsiteX99" fmla="*/ 6133672 w 6780944"/>
              <a:gd name="connsiteY99" fmla="*/ 1326193 h 1752133"/>
              <a:gd name="connsiteX100" fmla="*/ 6185043 w 6780944"/>
              <a:gd name="connsiteY100" fmla="*/ 1346741 h 1752133"/>
              <a:gd name="connsiteX101" fmla="*/ 6318607 w 6780944"/>
              <a:gd name="connsiteY101" fmla="*/ 1387838 h 1752133"/>
              <a:gd name="connsiteX102" fmla="*/ 6349430 w 6780944"/>
              <a:gd name="connsiteY102" fmla="*/ 1398112 h 1752133"/>
              <a:gd name="connsiteX103" fmla="*/ 6493268 w 6780944"/>
              <a:gd name="connsiteY103" fmla="*/ 1428935 h 1752133"/>
              <a:gd name="connsiteX104" fmla="*/ 6657654 w 6780944"/>
              <a:gd name="connsiteY104" fmla="*/ 1418661 h 1752133"/>
              <a:gd name="connsiteX105" fmla="*/ 6770670 w 6780944"/>
              <a:gd name="connsiteY105" fmla="*/ 1315919 h 1752133"/>
              <a:gd name="connsiteX0" fmla="*/ 6780944 w 6780944"/>
              <a:gd name="connsiteY0" fmla="*/ 1325541 h 1751481"/>
              <a:gd name="connsiteX1" fmla="*/ 6719299 w 6780944"/>
              <a:gd name="connsiteY1" fmla="*/ 1161155 h 1751481"/>
              <a:gd name="connsiteX2" fmla="*/ 6688477 w 6780944"/>
              <a:gd name="connsiteY2" fmla="*/ 1007042 h 1751481"/>
              <a:gd name="connsiteX3" fmla="*/ 6678203 w 6780944"/>
              <a:gd name="connsiteY3" fmla="*/ 883752 h 1751481"/>
              <a:gd name="connsiteX4" fmla="*/ 6667928 w 6780944"/>
              <a:gd name="connsiteY4" fmla="*/ 852930 h 1751481"/>
              <a:gd name="connsiteX5" fmla="*/ 6657654 w 6780944"/>
              <a:gd name="connsiteY5" fmla="*/ 801559 h 1751481"/>
              <a:gd name="connsiteX6" fmla="*/ 6637106 w 6780944"/>
              <a:gd name="connsiteY6" fmla="*/ 719366 h 1751481"/>
              <a:gd name="connsiteX7" fmla="*/ 6626832 w 6780944"/>
              <a:gd name="connsiteY7" fmla="*/ 647447 h 1751481"/>
              <a:gd name="connsiteX8" fmla="*/ 6606283 w 6780944"/>
              <a:gd name="connsiteY8" fmla="*/ 606350 h 1751481"/>
              <a:gd name="connsiteX9" fmla="*/ 6575461 w 6780944"/>
              <a:gd name="connsiteY9" fmla="*/ 544705 h 1751481"/>
              <a:gd name="connsiteX10" fmla="*/ 6565187 w 6780944"/>
              <a:gd name="connsiteY10" fmla="*/ 503609 h 1751481"/>
              <a:gd name="connsiteX11" fmla="*/ 6524090 w 6780944"/>
              <a:gd name="connsiteY11" fmla="*/ 452238 h 1751481"/>
              <a:gd name="connsiteX12" fmla="*/ 6513816 w 6780944"/>
              <a:gd name="connsiteY12" fmla="*/ 421415 h 1751481"/>
              <a:gd name="connsiteX13" fmla="*/ 6369978 w 6780944"/>
              <a:gd name="connsiteY13" fmla="*/ 359770 h 1751481"/>
              <a:gd name="connsiteX14" fmla="*/ 6308333 w 6780944"/>
              <a:gd name="connsiteY14" fmla="*/ 339222 h 1751481"/>
              <a:gd name="connsiteX15" fmla="*/ 5876818 w 6780944"/>
              <a:gd name="connsiteY15" fmla="*/ 359770 h 1751481"/>
              <a:gd name="connsiteX16" fmla="*/ 5630239 w 6780944"/>
              <a:gd name="connsiteY16" fmla="*/ 349496 h 1751481"/>
              <a:gd name="connsiteX17" fmla="*/ 5311740 w 6780944"/>
              <a:gd name="connsiteY17" fmla="*/ 133740 h 1751481"/>
              <a:gd name="connsiteX18" fmla="*/ 4623371 w 6780944"/>
              <a:gd name="connsiteY18" fmla="*/ 144013 h 1751481"/>
              <a:gd name="connsiteX19" fmla="*/ 4561726 w 6780944"/>
              <a:gd name="connsiteY19" fmla="*/ 123465 h 1751481"/>
              <a:gd name="connsiteX20" fmla="*/ 4489807 w 6780944"/>
              <a:gd name="connsiteY20" fmla="*/ 102916 h 1751481"/>
              <a:gd name="connsiteX21" fmla="*/ 4417888 w 6780944"/>
              <a:gd name="connsiteY21" fmla="*/ 61820 h 1751481"/>
              <a:gd name="connsiteX22" fmla="*/ 4181582 w 6780944"/>
              <a:gd name="connsiteY22" fmla="*/ 175 h 1751481"/>
              <a:gd name="connsiteX23" fmla="*/ 3770616 w 6780944"/>
              <a:gd name="connsiteY23" fmla="*/ 82368 h 1751481"/>
              <a:gd name="connsiteX24" fmla="*/ 3595955 w 6780944"/>
              <a:gd name="connsiteY24" fmla="*/ 123465 h 1751481"/>
              <a:gd name="connsiteX25" fmla="*/ 3482940 w 6780944"/>
              <a:gd name="connsiteY25" fmla="*/ 154287 h 1751481"/>
              <a:gd name="connsiteX26" fmla="*/ 3298005 w 6780944"/>
              <a:gd name="connsiteY26" fmla="*/ 174836 h 1751481"/>
              <a:gd name="connsiteX27" fmla="*/ 2722652 w 6780944"/>
              <a:gd name="connsiteY27" fmla="*/ 82368 h 1751481"/>
              <a:gd name="connsiteX28" fmla="*/ 2024009 w 6780944"/>
              <a:gd name="connsiteY28" fmla="*/ 174836 h 1751481"/>
              <a:gd name="connsiteX29" fmla="*/ 1952090 w 6780944"/>
              <a:gd name="connsiteY29" fmla="*/ 185110 h 1751481"/>
              <a:gd name="connsiteX30" fmla="*/ 1890445 w 6780944"/>
              <a:gd name="connsiteY30" fmla="*/ 195384 h 1751481"/>
              <a:gd name="connsiteX31" fmla="*/ 1787704 w 6780944"/>
              <a:gd name="connsiteY31" fmla="*/ 205658 h 1751481"/>
              <a:gd name="connsiteX32" fmla="*/ 1284270 w 6780944"/>
              <a:gd name="connsiteY32" fmla="*/ 226206 h 1751481"/>
              <a:gd name="connsiteX33" fmla="*/ 565079 w 6780944"/>
              <a:gd name="connsiteY33" fmla="*/ 257029 h 1751481"/>
              <a:gd name="connsiteX34" fmla="*/ 246580 w 6780944"/>
              <a:gd name="connsiteY34" fmla="*/ 349496 h 1751481"/>
              <a:gd name="connsiteX35" fmla="*/ 102742 w 6780944"/>
              <a:gd name="connsiteY35" fmla="*/ 400867 h 1751481"/>
              <a:gd name="connsiteX36" fmla="*/ 0 w 6780944"/>
              <a:gd name="connsiteY36" fmla="*/ 462512 h 1751481"/>
              <a:gd name="connsiteX37" fmla="*/ 20549 w 6780944"/>
              <a:gd name="connsiteY37" fmla="*/ 565253 h 1751481"/>
              <a:gd name="connsiteX38" fmla="*/ 82194 w 6780944"/>
              <a:gd name="connsiteY38" fmla="*/ 688543 h 1751481"/>
              <a:gd name="connsiteX39" fmla="*/ 195209 w 6780944"/>
              <a:gd name="connsiteY39" fmla="*/ 770737 h 1751481"/>
              <a:gd name="connsiteX40" fmla="*/ 339048 w 6780944"/>
              <a:gd name="connsiteY40" fmla="*/ 852930 h 1751481"/>
              <a:gd name="connsiteX41" fmla="*/ 472612 w 6780944"/>
              <a:gd name="connsiteY41" fmla="*/ 904301 h 1751481"/>
              <a:gd name="connsiteX42" fmla="*/ 513708 w 6780944"/>
              <a:gd name="connsiteY42" fmla="*/ 924849 h 1751481"/>
              <a:gd name="connsiteX43" fmla="*/ 708917 w 6780944"/>
              <a:gd name="connsiteY43" fmla="*/ 1109784 h 1751481"/>
              <a:gd name="connsiteX44" fmla="*/ 750014 w 6780944"/>
              <a:gd name="connsiteY44" fmla="*/ 1294719 h 1751481"/>
              <a:gd name="connsiteX45" fmla="*/ 739740 w 6780944"/>
              <a:gd name="connsiteY45" fmla="*/ 1592668 h 1751481"/>
              <a:gd name="connsiteX46" fmla="*/ 904126 w 6780944"/>
              <a:gd name="connsiteY46" fmla="*/ 1746782 h 1751481"/>
              <a:gd name="connsiteX47" fmla="*/ 1027416 w 6780944"/>
              <a:gd name="connsiteY47" fmla="*/ 1695411 h 1751481"/>
              <a:gd name="connsiteX48" fmla="*/ 1212351 w 6780944"/>
              <a:gd name="connsiteY48" fmla="*/ 1531024 h 1751481"/>
              <a:gd name="connsiteX49" fmla="*/ 1551398 w 6780944"/>
              <a:gd name="connsiteY49" fmla="*/ 1438557 h 1751481"/>
              <a:gd name="connsiteX50" fmla="*/ 1880171 w 6780944"/>
              <a:gd name="connsiteY50" fmla="*/ 1407734 h 1751481"/>
              <a:gd name="connsiteX51" fmla="*/ 2815119 w 6780944"/>
              <a:gd name="connsiteY51" fmla="*/ 1428283 h 1751481"/>
              <a:gd name="connsiteX52" fmla="*/ 3164441 w 6780944"/>
              <a:gd name="connsiteY52" fmla="*/ 1387186 h 1751481"/>
              <a:gd name="connsiteX53" fmla="*/ 3390472 w 6780944"/>
              <a:gd name="connsiteY53" fmla="*/ 1346089 h 1751481"/>
              <a:gd name="connsiteX54" fmla="*/ 3544585 w 6780944"/>
              <a:gd name="connsiteY54" fmla="*/ 1222800 h 1751481"/>
              <a:gd name="connsiteX55" fmla="*/ 3708971 w 6780944"/>
              <a:gd name="connsiteY55" fmla="*/ 1171429 h 1751481"/>
              <a:gd name="connsiteX56" fmla="*/ 3801439 w 6780944"/>
              <a:gd name="connsiteY56" fmla="*/ 1150880 h 1751481"/>
              <a:gd name="connsiteX57" fmla="*/ 3832261 w 6780944"/>
              <a:gd name="connsiteY57" fmla="*/ 1140606 h 1751481"/>
              <a:gd name="connsiteX58" fmla="*/ 3965825 w 6780944"/>
              <a:gd name="connsiteY58" fmla="*/ 1120058 h 1751481"/>
              <a:gd name="connsiteX59" fmla="*/ 4017196 w 6780944"/>
              <a:gd name="connsiteY59" fmla="*/ 1109784 h 1751481"/>
              <a:gd name="connsiteX60" fmla="*/ 4048018 w 6780944"/>
              <a:gd name="connsiteY60" fmla="*/ 1089236 h 1751481"/>
              <a:gd name="connsiteX61" fmla="*/ 4068567 w 6780944"/>
              <a:gd name="connsiteY61" fmla="*/ 1027591 h 1751481"/>
              <a:gd name="connsiteX62" fmla="*/ 4058292 w 6780944"/>
              <a:gd name="connsiteY62" fmla="*/ 904301 h 1751481"/>
              <a:gd name="connsiteX63" fmla="*/ 3986373 w 6780944"/>
              <a:gd name="connsiteY63" fmla="*/ 863204 h 1751481"/>
              <a:gd name="connsiteX64" fmla="*/ 3924728 w 6780944"/>
              <a:gd name="connsiteY64" fmla="*/ 842656 h 1751481"/>
              <a:gd name="connsiteX65" fmla="*/ 3893906 w 6780944"/>
              <a:gd name="connsiteY65" fmla="*/ 832382 h 1751481"/>
              <a:gd name="connsiteX66" fmla="*/ 3791164 w 6780944"/>
              <a:gd name="connsiteY66" fmla="*/ 822107 h 1751481"/>
              <a:gd name="connsiteX67" fmla="*/ 3698697 w 6780944"/>
              <a:gd name="connsiteY67" fmla="*/ 770737 h 1751481"/>
              <a:gd name="connsiteX68" fmla="*/ 3637052 w 6780944"/>
              <a:gd name="connsiteY68" fmla="*/ 698818 h 1751481"/>
              <a:gd name="connsiteX69" fmla="*/ 3667874 w 6780944"/>
              <a:gd name="connsiteY69" fmla="*/ 585802 h 1751481"/>
              <a:gd name="connsiteX70" fmla="*/ 3729519 w 6780944"/>
              <a:gd name="connsiteY70" fmla="*/ 565253 h 1751481"/>
              <a:gd name="connsiteX71" fmla="*/ 3863083 w 6780944"/>
              <a:gd name="connsiteY71" fmla="*/ 544705 h 1751481"/>
              <a:gd name="connsiteX72" fmla="*/ 4058292 w 6780944"/>
              <a:gd name="connsiteY72" fmla="*/ 534431 h 1751481"/>
              <a:gd name="connsiteX73" fmla="*/ 4407614 w 6780944"/>
              <a:gd name="connsiteY73" fmla="*/ 544705 h 1751481"/>
              <a:gd name="connsiteX74" fmla="*/ 4582274 w 6780944"/>
              <a:gd name="connsiteY74" fmla="*/ 575528 h 1751481"/>
              <a:gd name="connsiteX75" fmla="*/ 4685016 w 6780944"/>
              <a:gd name="connsiteY75" fmla="*/ 616624 h 1751481"/>
              <a:gd name="connsiteX76" fmla="*/ 4715839 w 6780944"/>
              <a:gd name="connsiteY76" fmla="*/ 626898 h 1751481"/>
              <a:gd name="connsiteX77" fmla="*/ 4808306 w 6780944"/>
              <a:gd name="connsiteY77" fmla="*/ 637173 h 1751481"/>
              <a:gd name="connsiteX78" fmla="*/ 4880225 w 6780944"/>
              <a:gd name="connsiteY78" fmla="*/ 667995 h 1751481"/>
              <a:gd name="connsiteX79" fmla="*/ 4911048 w 6780944"/>
              <a:gd name="connsiteY79" fmla="*/ 688543 h 1751481"/>
              <a:gd name="connsiteX80" fmla="*/ 4972692 w 6780944"/>
              <a:gd name="connsiteY80" fmla="*/ 719366 h 1751481"/>
              <a:gd name="connsiteX81" fmla="*/ 5034337 w 6780944"/>
              <a:gd name="connsiteY81" fmla="*/ 739914 h 1751481"/>
              <a:gd name="connsiteX82" fmla="*/ 5116531 w 6780944"/>
              <a:gd name="connsiteY82" fmla="*/ 781011 h 1751481"/>
              <a:gd name="connsiteX83" fmla="*/ 5219272 w 6780944"/>
              <a:gd name="connsiteY83" fmla="*/ 822107 h 1751481"/>
              <a:gd name="connsiteX84" fmla="*/ 5250095 w 6780944"/>
              <a:gd name="connsiteY84" fmla="*/ 842656 h 1751481"/>
              <a:gd name="connsiteX85" fmla="*/ 5311740 w 6780944"/>
              <a:gd name="connsiteY85" fmla="*/ 863204 h 1751481"/>
              <a:gd name="connsiteX86" fmla="*/ 5393933 w 6780944"/>
              <a:gd name="connsiteY86" fmla="*/ 904301 h 1751481"/>
              <a:gd name="connsiteX87" fmla="*/ 5435030 w 6780944"/>
              <a:gd name="connsiteY87" fmla="*/ 935123 h 1751481"/>
              <a:gd name="connsiteX88" fmla="*/ 5496674 w 6780944"/>
              <a:gd name="connsiteY88" fmla="*/ 976220 h 1751481"/>
              <a:gd name="connsiteX89" fmla="*/ 5568594 w 6780944"/>
              <a:gd name="connsiteY89" fmla="*/ 1027591 h 1751481"/>
              <a:gd name="connsiteX90" fmla="*/ 5589142 w 6780944"/>
              <a:gd name="connsiteY90" fmla="*/ 1058413 h 1751481"/>
              <a:gd name="connsiteX91" fmla="*/ 5619964 w 6780944"/>
              <a:gd name="connsiteY91" fmla="*/ 1068687 h 1751481"/>
              <a:gd name="connsiteX92" fmla="*/ 5661061 w 6780944"/>
              <a:gd name="connsiteY92" fmla="*/ 1099510 h 1751481"/>
              <a:gd name="connsiteX93" fmla="*/ 5712432 w 6780944"/>
              <a:gd name="connsiteY93" fmla="*/ 1130332 h 1751481"/>
              <a:gd name="connsiteX94" fmla="*/ 5743254 w 6780944"/>
              <a:gd name="connsiteY94" fmla="*/ 1161155 h 1751481"/>
              <a:gd name="connsiteX95" fmla="*/ 5876818 w 6780944"/>
              <a:gd name="connsiteY95" fmla="*/ 1212525 h 1751481"/>
              <a:gd name="connsiteX96" fmla="*/ 6000108 w 6780944"/>
              <a:gd name="connsiteY96" fmla="*/ 1274170 h 1751481"/>
              <a:gd name="connsiteX97" fmla="*/ 6061753 w 6780944"/>
              <a:gd name="connsiteY97" fmla="*/ 1294719 h 1751481"/>
              <a:gd name="connsiteX98" fmla="*/ 6133672 w 6780944"/>
              <a:gd name="connsiteY98" fmla="*/ 1325541 h 1751481"/>
              <a:gd name="connsiteX99" fmla="*/ 6185043 w 6780944"/>
              <a:gd name="connsiteY99" fmla="*/ 1346089 h 1751481"/>
              <a:gd name="connsiteX100" fmla="*/ 6318607 w 6780944"/>
              <a:gd name="connsiteY100" fmla="*/ 1387186 h 1751481"/>
              <a:gd name="connsiteX101" fmla="*/ 6349430 w 6780944"/>
              <a:gd name="connsiteY101" fmla="*/ 1397460 h 1751481"/>
              <a:gd name="connsiteX102" fmla="*/ 6493268 w 6780944"/>
              <a:gd name="connsiteY102" fmla="*/ 1428283 h 1751481"/>
              <a:gd name="connsiteX103" fmla="*/ 6657654 w 6780944"/>
              <a:gd name="connsiteY103" fmla="*/ 1418009 h 1751481"/>
              <a:gd name="connsiteX104" fmla="*/ 6770670 w 6780944"/>
              <a:gd name="connsiteY104" fmla="*/ 1315267 h 1751481"/>
              <a:gd name="connsiteX0" fmla="*/ 6780944 w 6780944"/>
              <a:gd name="connsiteY0" fmla="*/ 1325541 h 1751481"/>
              <a:gd name="connsiteX1" fmla="*/ 6719299 w 6780944"/>
              <a:gd name="connsiteY1" fmla="*/ 1161155 h 1751481"/>
              <a:gd name="connsiteX2" fmla="*/ 6688477 w 6780944"/>
              <a:gd name="connsiteY2" fmla="*/ 1007042 h 1751481"/>
              <a:gd name="connsiteX3" fmla="*/ 6678203 w 6780944"/>
              <a:gd name="connsiteY3" fmla="*/ 883752 h 1751481"/>
              <a:gd name="connsiteX4" fmla="*/ 6667928 w 6780944"/>
              <a:gd name="connsiteY4" fmla="*/ 852930 h 1751481"/>
              <a:gd name="connsiteX5" fmla="*/ 6657654 w 6780944"/>
              <a:gd name="connsiteY5" fmla="*/ 801559 h 1751481"/>
              <a:gd name="connsiteX6" fmla="*/ 6637106 w 6780944"/>
              <a:gd name="connsiteY6" fmla="*/ 719366 h 1751481"/>
              <a:gd name="connsiteX7" fmla="*/ 6626832 w 6780944"/>
              <a:gd name="connsiteY7" fmla="*/ 647447 h 1751481"/>
              <a:gd name="connsiteX8" fmla="*/ 6606283 w 6780944"/>
              <a:gd name="connsiteY8" fmla="*/ 606350 h 1751481"/>
              <a:gd name="connsiteX9" fmla="*/ 6575461 w 6780944"/>
              <a:gd name="connsiteY9" fmla="*/ 544705 h 1751481"/>
              <a:gd name="connsiteX10" fmla="*/ 6565187 w 6780944"/>
              <a:gd name="connsiteY10" fmla="*/ 503609 h 1751481"/>
              <a:gd name="connsiteX11" fmla="*/ 6524090 w 6780944"/>
              <a:gd name="connsiteY11" fmla="*/ 452238 h 1751481"/>
              <a:gd name="connsiteX12" fmla="*/ 6513816 w 6780944"/>
              <a:gd name="connsiteY12" fmla="*/ 421415 h 1751481"/>
              <a:gd name="connsiteX13" fmla="*/ 6369978 w 6780944"/>
              <a:gd name="connsiteY13" fmla="*/ 359770 h 1751481"/>
              <a:gd name="connsiteX14" fmla="*/ 6308333 w 6780944"/>
              <a:gd name="connsiteY14" fmla="*/ 339222 h 1751481"/>
              <a:gd name="connsiteX15" fmla="*/ 5876818 w 6780944"/>
              <a:gd name="connsiteY15" fmla="*/ 359770 h 1751481"/>
              <a:gd name="connsiteX16" fmla="*/ 5630239 w 6780944"/>
              <a:gd name="connsiteY16" fmla="*/ 349496 h 1751481"/>
              <a:gd name="connsiteX17" fmla="*/ 5311740 w 6780944"/>
              <a:gd name="connsiteY17" fmla="*/ 133740 h 1751481"/>
              <a:gd name="connsiteX18" fmla="*/ 4623371 w 6780944"/>
              <a:gd name="connsiteY18" fmla="*/ 144013 h 1751481"/>
              <a:gd name="connsiteX19" fmla="*/ 4561726 w 6780944"/>
              <a:gd name="connsiteY19" fmla="*/ 123465 h 1751481"/>
              <a:gd name="connsiteX20" fmla="*/ 4489807 w 6780944"/>
              <a:gd name="connsiteY20" fmla="*/ 102916 h 1751481"/>
              <a:gd name="connsiteX21" fmla="*/ 4417888 w 6780944"/>
              <a:gd name="connsiteY21" fmla="*/ 61820 h 1751481"/>
              <a:gd name="connsiteX22" fmla="*/ 4181582 w 6780944"/>
              <a:gd name="connsiteY22" fmla="*/ 175 h 1751481"/>
              <a:gd name="connsiteX23" fmla="*/ 3770616 w 6780944"/>
              <a:gd name="connsiteY23" fmla="*/ 82368 h 1751481"/>
              <a:gd name="connsiteX24" fmla="*/ 3595955 w 6780944"/>
              <a:gd name="connsiteY24" fmla="*/ 123465 h 1751481"/>
              <a:gd name="connsiteX25" fmla="*/ 3482940 w 6780944"/>
              <a:gd name="connsiteY25" fmla="*/ 154287 h 1751481"/>
              <a:gd name="connsiteX26" fmla="*/ 3298005 w 6780944"/>
              <a:gd name="connsiteY26" fmla="*/ 174836 h 1751481"/>
              <a:gd name="connsiteX27" fmla="*/ 2722652 w 6780944"/>
              <a:gd name="connsiteY27" fmla="*/ 82368 h 1751481"/>
              <a:gd name="connsiteX28" fmla="*/ 2024009 w 6780944"/>
              <a:gd name="connsiteY28" fmla="*/ 174836 h 1751481"/>
              <a:gd name="connsiteX29" fmla="*/ 1952090 w 6780944"/>
              <a:gd name="connsiteY29" fmla="*/ 185110 h 1751481"/>
              <a:gd name="connsiteX30" fmla="*/ 1890445 w 6780944"/>
              <a:gd name="connsiteY30" fmla="*/ 195384 h 1751481"/>
              <a:gd name="connsiteX31" fmla="*/ 1787704 w 6780944"/>
              <a:gd name="connsiteY31" fmla="*/ 205658 h 1751481"/>
              <a:gd name="connsiteX32" fmla="*/ 1284270 w 6780944"/>
              <a:gd name="connsiteY32" fmla="*/ 226206 h 1751481"/>
              <a:gd name="connsiteX33" fmla="*/ 565079 w 6780944"/>
              <a:gd name="connsiteY33" fmla="*/ 257029 h 1751481"/>
              <a:gd name="connsiteX34" fmla="*/ 246580 w 6780944"/>
              <a:gd name="connsiteY34" fmla="*/ 349496 h 1751481"/>
              <a:gd name="connsiteX35" fmla="*/ 102742 w 6780944"/>
              <a:gd name="connsiteY35" fmla="*/ 400867 h 1751481"/>
              <a:gd name="connsiteX36" fmla="*/ 0 w 6780944"/>
              <a:gd name="connsiteY36" fmla="*/ 462512 h 1751481"/>
              <a:gd name="connsiteX37" fmla="*/ 20549 w 6780944"/>
              <a:gd name="connsiteY37" fmla="*/ 565253 h 1751481"/>
              <a:gd name="connsiteX38" fmla="*/ 82194 w 6780944"/>
              <a:gd name="connsiteY38" fmla="*/ 688543 h 1751481"/>
              <a:gd name="connsiteX39" fmla="*/ 195209 w 6780944"/>
              <a:gd name="connsiteY39" fmla="*/ 770737 h 1751481"/>
              <a:gd name="connsiteX40" fmla="*/ 339048 w 6780944"/>
              <a:gd name="connsiteY40" fmla="*/ 852930 h 1751481"/>
              <a:gd name="connsiteX41" fmla="*/ 472612 w 6780944"/>
              <a:gd name="connsiteY41" fmla="*/ 904301 h 1751481"/>
              <a:gd name="connsiteX42" fmla="*/ 513708 w 6780944"/>
              <a:gd name="connsiteY42" fmla="*/ 924849 h 1751481"/>
              <a:gd name="connsiteX43" fmla="*/ 708917 w 6780944"/>
              <a:gd name="connsiteY43" fmla="*/ 1109784 h 1751481"/>
              <a:gd name="connsiteX44" fmla="*/ 750014 w 6780944"/>
              <a:gd name="connsiteY44" fmla="*/ 1294719 h 1751481"/>
              <a:gd name="connsiteX45" fmla="*/ 739740 w 6780944"/>
              <a:gd name="connsiteY45" fmla="*/ 1592668 h 1751481"/>
              <a:gd name="connsiteX46" fmla="*/ 904126 w 6780944"/>
              <a:gd name="connsiteY46" fmla="*/ 1746782 h 1751481"/>
              <a:gd name="connsiteX47" fmla="*/ 1027416 w 6780944"/>
              <a:gd name="connsiteY47" fmla="*/ 1695411 h 1751481"/>
              <a:gd name="connsiteX48" fmla="*/ 1212351 w 6780944"/>
              <a:gd name="connsiteY48" fmla="*/ 1531024 h 1751481"/>
              <a:gd name="connsiteX49" fmla="*/ 1551398 w 6780944"/>
              <a:gd name="connsiteY49" fmla="*/ 1438557 h 1751481"/>
              <a:gd name="connsiteX50" fmla="*/ 1880171 w 6780944"/>
              <a:gd name="connsiteY50" fmla="*/ 1407734 h 1751481"/>
              <a:gd name="connsiteX51" fmla="*/ 2815119 w 6780944"/>
              <a:gd name="connsiteY51" fmla="*/ 1428283 h 1751481"/>
              <a:gd name="connsiteX52" fmla="*/ 3164441 w 6780944"/>
              <a:gd name="connsiteY52" fmla="*/ 1387186 h 1751481"/>
              <a:gd name="connsiteX53" fmla="*/ 3390472 w 6780944"/>
              <a:gd name="connsiteY53" fmla="*/ 1346089 h 1751481"/>
              <a:gd name="connsiteX54" fmla="*/ 3544585 w 6780944"/>
              <a:gd name="connsiteY54" fmla="*/ 1222800 h 1751481"/>
              <a:gd name="connsiteX55" fmla="*/ 3708971 w 6780944"/>
              <a:gd name="connsiteY55" fmla="*/ 1171429 h 1751481"/>
              <a:gd name="connsiteX56" fmla="*/ 3801439 w 6780944"/>
              <a:gd name="connsiteY56" fmla="*/ 1150880 h 1751481"/>
              <a:gd name="connsiteX57" fmla="*/ 3832261 w 6780944"/>
              <a:gd name="connsiteY57" fmla="*/ 1140606 h 1751481"/>
              <a:gd name="connsiteX58" fmla="*/ 3965825 w 6780944"/>
              <a:gd name="connsiteY58" fmla="*/ 1120058 h 1751481"/>
              <a:gd name="connsiteX59" fmla="*/ 4017196 w 6780944"/>
              <a:gd name="connsiteY59" fmla="*/ 1109784 h 1751481"/>
              <a:gd name="connsiteX60" fmla="*/ 4048018 w 6780944"/>
              <a:gd name="connsiteY60" fmla="*/ 1089236 h 1751481"/>
              <a:gd name="connsiteX61" fmla="*/ 4068567 w 6780944"/>
              <a:gd name="connsiteY61" fmla="*/ 1027591 h 1751481"/>
              <a:gd name="connsiteX62" fmla="*/ 4058292 w 6780944"/>
              <a:gd name="connsiteY62" fmla="*/ 904301 h 1751481"/>
              <a:gd name="connsiteX63" fmla="*/ 3986373 w 6780944"/>
              <a:gd name="connsiteY63" fmla="*/ 863204 h 1751481"/>
              <a:gd name="connsiteX64" fmla="*/ 3924728 w 6780944"/>
              <a:gd name="connsiteY64" fmla="*/ 842656 h 1751481"/>
              <a:gd name="connsiteX65" fmla="*/ 3893906 w 6780944"/>
              <a:gd name="connsiteY65" fmla="*/ 832382 h 1751481"/>
              <a:gd name="connsiteX66" fmla="*/ 3791164 w 6780944"/>
              <a:gd name="connsiteY66" fmla="*/ 822107 h 1751481"/>
              <a:gd name="connsiteX67" fmla="*/ 3698697 w 6780944"/>
              <a:gd name="connsiteY67" fmla="*/ 770737 h 1751481"/>
              <a:gd name="connsiteX68" fmla="*/ 3637052 w 6780944"/>
              <a:gd name="connsiteY68" fmla="*/ 698818 h 1751481"/>
              <a:gd name="connsiteX69" fmla="*/ 3667874 w 6780944"/>
              <a:gd name="connsiteY69" fmla="*/ 585802 h 1751481"/>
              <a:gd name="connsiteX70" fmla="*/ 3729519 w 6780944"/>
              <a:gd name="connsiteY70" fmla="*/ 565253 h 1751481"/>
              <a:gd name="connsiteX71" fmla="*/ 3863083 w 6780944"/>
              <a:gd name="connsiteY71" fmla="*/ 544705 h 1751481"/>
              <a:gd name="connsiteX72" fmla="*/ 4058292 w 6780944"/>
              <a:gd name="connsiteY72" fmla="*/ 534431 h 1751481"/>
              <a:gd name="connsiteX73" fmla="*/ 4407614 w 6780944"/>
              <a:gd name="connsiteY73" fmla="*/ 544705 h 1751481"/>
              <a:gd name="connsiteX74" fmla="*/ 4582274 w 6780944"/>
              <a:gd name="connsiteY74" fmla="*/ 575528 h 1751481"/>
              <a:gd name="connsiteX75" fmla="*/ 4685016 w 6780944"/>
              <a:gd name="connsiteY75" fmla="*/ 616624 h 1751481"/>
              <a:gd name="connsiteX76" fmla="*/ 4715839 w 6780944"/>
              <a:gd name="connsiteY76" fmla="*/ 626898 h 1751481"/>
              <a:gd name="connsiteX77" fmla="*/ 4808306 w 6780944"/>
              <a:gd name="connsiteY77" fmla="*/ 637173 h 1751481"/>
              <a:gd name="connsiteX78" fmla="*/ 4880225 w 6780944"/>
              <a:gd name="connsiteY78" fmla="*/ 667995 h 1751481"/>
              <a:gd name="connsiteX79" fmla="*/ 4911048 w 6780944"/>
              <a:gd name="connsiteY79" fmla="*/ 688543 h 1751481"/>
              <a:gd name="connsiteX80" fmla="*/ 4972692 w 6780944"/>
              <a:gd name="connsiteY80" fmla="*/ 719366 h 1751481"/>
              <a:gd name="connsiteX81" fmla="*/ 5034337 w 6780944"/>
              <a:gd name="connsiteY81" fmla="*/ 739914 h 1751481"/>
              <a:gd name="connsiteX82" fmla="*/ 5116531 w 6780944"/>
              <a:gd name="connsiteY82" fmla="*/ 781011 h 1751481"/>
              <a:gd name="connsiteX83" fmla="*/ 5219272 w 6780944"/>
              <a:gd name="connsiteY83" fmla="*/ 822107 h 1751481"/>
              <a:gd name="connsiteX84" fmla="*/ 5250095 w 6780944"/>
              <a:gd name="connsiteY84" fmla="*/ 842656 h 1751481"/>
              <a:gd name="connsiteX85" fmla="*/ 5311740 w 6780944"/>
              <a:gd name="connsiteY85" fmla="*/ 863204 h 1751481"/>
              <a:gd name="connsiteX86" fmla="*/ 5393933 w 6780944"/>
              <a:gd name="connsiteY86" fmla="*/ 904301 h 1751481"/>
              <a:gd name="connsiteX87" fmla="*/ 5435030 w 6780944"/>
              <a:gd name="connsiteY87" fmla="*/ 935123 h 1751481"/>
              <a:gd name="connsiteX88" fmla="*/ 5496674 w 6780944"/>
              <a:gd name="connsiteY88" fmla="*/ 976220 h 1751481"/>
              <a:gd name="connsiteX89" fmla="*/ 5568594 w 6780944"/>
              <a:gd name="connsiteY89" fmla="*/ 1027591 h 1751481"/>
              <a:gd name="connsiteX90" fmla="*/ 5589142 w 6780944"/>
              <a:gd name="connsiteY90" fmla="*/ 1058413 h 1751481"/>
              <a:gd name="connsiteX91" fmla="*/ 5619964 w 6780944"/>
              <a:gd name="connsiteY91" fmla="*/ 1068687 h 1751481"/>
              <a:gd name="connsiteX92" fmla="*/ 5661061 w 6780944"/>
              <a:gd name="connsiteY92" fmla="*/ 1099510 h 1751481"/>
              <a:gd name="connsiteX93" fmla="*/ 5712432 w 6780944"/>
              <a:gd name="connsiteY93" fmla="*/ 1130332 h 1751481"/>
              <a:gd name="connsiteX94" fmla="*/ 5743254 w 6780944"/>
              <a:gd name="connsiteY94" fmla="*/ 1161155 h 1751481"/>
              <a:gd name="connsiteX95" fmla="*/ 5876818 w 6780944"/>
              <a:gd name="connsiteY95" fmla="*/ 1212525 h 1751481"/>
              <a:gd name="connsiteX96" fmla="*/ 6000108 w 6780944"/>
              <a:gd name="connsiteY96" fmla="*/ 1274170 h 1751481"/>
              <a:gd name="connsiteX97" fmla="*/ 6061753 w 6780944"/>
              <a:gd name="connsiteY97" fmla="*/ 1294719 h 1751481"/>
              <a:gd name="connsiteX98" fmla="*/ 6133672 w 6780944"/>
              <a:gd name="connsiteY98" fmla="*/ 1325541 h 1751481"/>
              <a:gd name="connsiteX99" fmla="*/ 6185043 w 6780944"/>
              <a:gd name="connsiteY99" fmla="*/ 1346089 h 1751481"/>
              <a:gd name="connsiteX100" fmla="*/ 6318607 w 6780944"/>
              <a:gd name="connsiteY100" fmla="*/ 1387186 h 1751481"/>
              <a:gd name="connsiteX101" fmla="*/ 6349430 w 6780944"/>
              <a:gd name="connsiteY101" fmla="*/ 1397460 h 1751481"/>
              <a:gd name="connsiteX102" fmla="*/ 6493268 w 6780944"/>
              <a:gd name="connsiteY102" fmla="*/ 1428283 h 1751481"/>
              <a:gd name="connsiteX103" fmla="*/ 6657654 w 6780944"/>
              <a:gd name="connsiteY103" fmla="*/ 1418009 h 1751481"/>
              <a:gd name="connsiteX104" fmla="*/ 6770670 w 6780944"/>
              <a:gd name="connsiteY104" fmla="*/ 1315267 h 1751481"/>
              <a:gd name="connsiteX0" fmla="*/ 6780944 w 6780944"/>
              <a:gd name="connsiteY0" fmla="*/ 1325511 h 1751451"/>
              <a:gd name="connsiteX1" fmla="*/ 6719299 w 6780944"/>
              <a:gd name="connsiteY1" fmla="*/ 1161125 h 1751451"/>
              <a:gd name="connsiteX2" fmla="*/ 6688477 w 6780944"/>
              <a:gd name="connsiteY2" fmla="*/ 1007012 h 1751451"/>
              <a:gd name="connsiteX3" fmla="*/ 6678203 w 6780944"/>
              <a:gd name="connsiteY3" fmla="*/ 883722 h 1751451"/>
              <a:gd name="connsiteX4" fmla="*/ 6667928 w 6780944"/>
              <a:gd name="connsiteY4" fmla="*/ 852900 h 1751451"/>
              <a:gd name="connsiteX5" fmla="*/ 6657654 w 6780944"/>
              <a:gd name="connsiteY5" fmla="*/ 801529 h 1751451"/>
              <a:gd name="connsiteX6" fmla="*/ 6637106 w 6780944"/>
              <a:gd name="connsiteY6" fmla="*/ 719336 h 1751451"/>
              <a:gd name="connsiteX7" fmla="*/ 6626832 w 6780944"/>
              <a:gd name="connsiteY7" fmla="*/ 647417 h 1751451"/>
              <a:gd name="connsiteX8" fmla="*/ 6606283 w 6780944"/>
              <a:gd name="connsiteY8" fmla="*/ 606320 h 1751451"/>
              <a:gd name="connsiteX9" fmla="*/ 6575461 w 6780944"/>
              <a:gd name="connsiteY9" fmla="*/ 544675 h 1751451"/>
              <a:gd name="connsiteX10" fmla="*/ 6565187 w 6780944"/>
              <a:gd name="connsiteY10" fmla="*/ 503579 h 1751451"/>
              <a:gd name="connsiteX11" fmla="*/ 6524090 w 6780944"/>
              <a:gd name="connsiteY11" fmla="*/ 452208 h 1751451"/>
              <a:gd name="connsiteX12" fmla="*/ 6513816 w 6780944"/>
              <a:gd name="connsiteY12" fmla="*/ 421385 h 1751451"/>
              <a:gd name="connsiteX13" fmla="*/ 6369978 w 6780944"/>
              <a:gd name="connsiteY13" fmla="*/ 359740 h 1751451"/>
              <a:gd name="connsiteX14" fmla="*/ 6308333 w 6780944"/>
              <a:gd name="connsiteY14" fmla="*/ 339192 h 1751451"/>
              <a:gd name="connsiteX15" fmla="*/ 5876818 w 6780944"/>
              <a:gd name="connsiteY15" fmla="*/ 359740 h 1751451"/>
              <a:gd name="connsiteX16" fmla="*/ 5630239 w 6780944"/>
              <a:gd name="connsiteY16" fmla="*/ 349466 h 1751451"/>
              <a:gd name="connsiteX17" fmla="*/ 5311740 w 6780944"/>
              <a:gd name="connsiteY17" fmla="*/ 133710 h 1751451"/>
              <a:gd name="connsiteX18" fmla="*/ 4623371 w 6780944"/>
              <a:gd name="connsiteY18" fmla="*/ 143983 h 1751451"/>
              <a:gd name="connsiteX19" fmla="*/ 4561726 w 6780944"/>
              <a:gd name="connsiteY19" fmla="*/ 123435 h 1751451"/>
              <a:gd name="connsiteX20" fmla="*/ 4489807 w 6780944"/>
              <a:gd name="connsiteY20" fmla="*/ 102886 h 1751451"/>
              <a:gd name="connsiteX21" fmla="*/ 4181582 w 6780944"/>
              <a:gd name="connsiteY21" fmla="*/ 145 h 1751451"/>
              <a:gd name="connsiteX22" fmla="*/ 3770616 w 6780944"/>
              <a:gd name="connsiteY22" fmla="*/ 82338 h 1751451"/>
              <a:gd name="connsiteX23" fmla="*/ 3595955 w 6780944"/>
              <a:gd name="connsiteY23" fmla="*/ 123435 h 1751451"/>
              <a:gd name="connsiteX24" fmla="*/ 3482940 w 6780944"/>
              <a:gd name="connsiteY24" fmla="*/ 154257 h 1751451"/>
              <a:gd name="connsiteX25" fmla="*/ 3298005 w 6780944"/>
              <a:gd name="connsiteY25" fmla="*/ 174806 h 1751451"/>
              <a:gd name="connsiteX26" fmla="*/ 2722652 w 6780944"/>
              <a:gd name="connsiteY26" fmla="*/ 82338 h 1751451"/>
              <a:gd name="connsiteX27" fmla="*/ 2024009 w 6780944"/>
              <a:gd name="connsiteY27" fmla="*/ 174806 h 1751451"/>
              <a:gd name="connsiteX28" fmla="*/ 1952090 w 6780944"/>
              <a:gd name="connsiteY28" fmla="*/ 185080 h 1751451"/>
              <a:gd name="connsiteX29" fmla="*/ 1890445 w 6780944"/>
              <a:gd name="connsiteY29" fmla="*/ 195354 h 1751451"/>
              <a:gd name="connsiteX30" fmla="*/ 1787704 w 6780944"/>
              <a:gd name="connsiteY30" fmla="*/ 205628 h 1751451"/>
              <a:gd name="connsiteX31" fmla="*/ 1284270 w 6780944"/>
              <a:gd name="connsiteY31" fmla="*/ 226176 h 1751451"/>
              <a:gd name="connsiteX32" fmla="*/ 565079 w 6780944"/>
              <a:gd name="connsiteY32" fmla="*/ 256999 h 1751451"/>
              <a:gd name="connsiteX33" fmla="*/ 246580 w 6780944"/>
              <a:gd name="connsiteY33" fmla="*/ 349466 h 1751451"/>
              <a:gd name="connsiteX34" fmla="*/ 102742 w 6780944"/>
              <a:gd name="connsiteY34" fmla="*/ 400837 h 1751451"/>
              <a:gd name="connsiteX35" fmla="*/ 0 w 6780944"/>
              <a:gd name="connsiteY35" fmla="*/ 462482 h 1751451"/>
              <a:gd name="connsiteX36" fmla="*/ 20549 w 6780944"/>
              <a:gd name="connsiteY36" fmla="*/ 565223 h 1751451"/>
              <a:gd name="connsiteX37" fmla="*/ 82194 w 6780944"/>
              <a:gd name="connsiteY37" fmla="*/ 688513 h 1751451"/>
              <a:gd name="connsiteX38" fmla="*/ 195209 w 6780944"/>
              <a:gd name="connsiteY38" fmla="*/ 770707 h 1751451"/>
              <a:gd name="connsiteX39" fmla="*/ 339048 w 6780944"/>
              <a:gd name="connsiteY39" fmla="*/ 852900 h 1751451"/>
              <a:gd name="connsiteX40" fmla="*/ 472612 w 6780944"/>
              <a:gd name="connsiteY40" fmla="*/ 904271 h 1751451"/>
              <a:gd name="connsiteX41" fmla="*/ 513708 w 6780944"/>
              <a:gd name="connsiteY41" fmla="*/ 924819 h 1751451"/>
              <a:gd name="connsiteX42" fmla="*/ 708917 w 6780944"/>
              <a:gd name="connsiteY42" fmla="*/ 1109754 h 1751451"/>
              <a:gd name="connsiteX43" fmla="*/ 750014 w 6780944"/>
              <a:gd name="connsiteY43" fmla="*/ 1294689 h 1751451"/>
              <a:gd name="connsiteX44" fmla="*/ 739740 w 6780944"/>
              <a:gd name="connsiteY44" fmla="*/ 1592638 h 1751451"/>
              <a:gd name="connsiteX45" fmla="*/ 904126 w 6780944"/>
              <a:gd name="connsiteY45" fmla="*/ 1746752 h 1751451"/>
              <a:gd name="connsiteX46" fmla="*/ 1027416 w 6780944"/>
              <a:gd name="connsiteY46" fmla="*/ 1695381 h 1751451"/>
              <a:gd name="connsiteX47" fmla="*/ 1212351 w 6780944"/>
              <a:gd name="connsiteY47" fmla="*/ 1530994 h 1751451"/>
              <a:gd name="connsiteX48" fmla="*/ 1551398 w 6780944"/>
              <a:gd name="connsiteY48" fmla="*/ 1438527 h 1751451"/>
              <a:gd name="connsiteX49" fmla="*/ 1880171 w 6780944"/>
              <a:gd name="connsiteY49" fmla="*/ 1407704 h 1751451"/>
              <a:gd name="connsiteX50" fmla="*/ 2815119 w 6780944"/>
              <a:gd name="connsiteY50" fmla="*/ 1428253 h 1751451"/>
              <a:gd name="connsiteX51" fmla="*/ 3164441 w 6780944"/>
              <a:gd name="connsiteY51" fmla="*/ 1387156 h 1751451"/>
              <a:gd name="connsiteX52" fmla="*/ 3390472 w 6780944"/>
              <a:gd name="connsiteY52" fmla="*/ 1346059 h 1751451"/>
              <a:gd name="connsiteX53" fmla="*/ 3544585 w 6780944"/>
              <a:gd name="connsiteY53" fmla="*/ 1222770 h 1751451"/>
              <a:gd name="connsiteX54" fmla="*/ 3708971 w 6780944"/>
              <a:gd name="connsiteY54" fmla="*/ 1171399 h 1751451"/>
              <a:gd name="connsiteX55" fmla="*/ 3801439 w 6780944"/>
              <a:gd name="connsiteY55" fmla="*/ 1150850 h 1751451"/>
              <a:gd name="connsiteX56" fmla="*/ 3832261 w 6780944"/>
              <a:gd name="connsiteY56" fmla="*/ 1140576 h 1751451"/>
              <a:gd name="connsiteX57" fmla="*/ 3965825 w 6780944"/>
              <a:gd name="connsiteY57" fmla="*/ 1120028 h 1751451"/>
              <a:gd name="connsiteX58" fmla="*/ 4017196 w 6780944"/>
              <a:gd name="connsiteY58" fmla="*/ 1109754 h 1751451"/>
              <a:gd name="connsiteX59" fmla="*/ 4048018 w 6780944"/>
              <a:gd name="connsiteY59" fmla="*/ 1089206 h 1751451"/>
              <a:gd name="connsiteX60" fmla="*/ 4068567 w 6780944"/>
              <a:gd name="connsiteY60" fmla="*/ 1027561 h 1751451"/>
              <a:gd name="connsiteX61" fmla="*/ 4058292 w 6780944"/>
              <a:gd name="connsiteY61" fmla="*/ 904271 h 1751451"/>
              <a:gd name="connsiteX62" fmla="*/ 3986373 w 6780944"/>
              <a:gd name="connsiteY62" fmla="*/ 863174 h 1751451"/>
              <a:gd name="connsiteX63" fmla="*/ 3924728 w 6780944"/>
              <a:gd name="connsiteY63" fmla="*/ 842626 h 1751451"/>
              <a:gd name="connsiteX64" fmla="*/ 3893906 w 6780944"/>
              <a:gd name="connsiteY64" fmla="*/ 832352 h 1751451"/>
              <a:gd name="connsiteX65" fmla="*/ 3791164 w 6780944"/>
              <a:gd name="connsiteY65" fmla="*/ 822077 h 1751451"/>
              <a:gd name="connsiteX66" fmla="*/ 3698697 w 6780944"/>
              <a:gd name="connsiteY66" fmla="*/ 770707 h 1751451"/>
              <a:gd name="connsiteX67" fmla="*/ 3637052 w 6780944"/>
              <a:gd name="connsiteY67" fmla="*/ 698788 h 1751451"/>
              <a:gd name="connsiteX68" fmla="*/ 3667874 w 6780944"/>
              <a:gd name="connsiteY68" fmla="*/ 585772 h 1751451"/>
              <a:gd name="connsiteX69" fmla="*/ 3729519 w 6780944"/>
              <a:gd name="connsiteY69" fmla="*/ 565223 h 1751451"/>
              <a:gd name="connsiteX70" fmla="*/ 3863083 w 6780944"/>
              <a:gd name="connsiteY70" fmla="*/ 544675 h 1751451"/>
              <a:gd name="connsiteX71" fmla="*/ 4058292 w 6780944"/>
              <a:gd name="connsiteY71" fmla="*/ 534401 h 1751451"/>
              <a:gd name="connsiteX72" fmla="*/ 4407614 w 6780944"/>
              <a:gd name="connsiteY72" fmla="*/ 544675 h 1751451"/>
              <a:gd name="connsiteX73" fmla="*/ 4582274 w 6780944"/>
              <a:gd name="connsiteY73" fmla="*/ 575498 h 1751451"/>
              <a:gd name="connsiteX74" fmla="*/ 4685016 w 6780944"/>
              <a:gd name="connsiteY74" fmla="*/ 616594 h 1751451"/>
              <a:gd name="connsiteX75" fmla="*/ 4715839 w 6780944"/>
              <a:gd name="connsiteY75" fmla="*/ 626868 h 1751451"/>
              <a:gd name="connsiteX76" fmla="*/ 4808306 w 6780944"/>
              <a:gd name="connsiteY76" fmla="*/ 637143 h 1751451"/>
              <a:gd name="connsiteX77" fmla="*/ 4880225 w 6780944"/>
              <a:gd name="connsiteY77" fmla="*/ 667965 h 1751451"/>
              <a:gd name="connsiteX78" fmla="*/ 4911048 w 6780944"/>
              <a:gd name="connsiteY78" fmla="*/ 688513 h 1751451"/>
              <a:gd name="connsiteX79" fmla="*/ 4972692 w 6780944"/>
              <a:gd name="connsiteY79" fmla="*/ 719336 h 1751451"/>
              <a:gd name="connsiteX80" fmla="*/ 5034337 w 6780944"/>
              <a:gd name="connsiteY80" fmla="*/ 739884 h 1751451"/>
              <a:gd name="connsiteX81" fmla="*/ 5116531 w 6780944"/>
              <a:gd name="connsiteY81" fmla="*/ 780981 h 1751451"/>
              <a:gd name="connsiteX82" fmla="*/ 5219272 w 6780944"/>
              <a:gd name="connsiteY82" fmla="*/ 822077 h 1751451"/>
              <a:gd name="connsiteX83" fmla="*/ 5250095 w 6780944"/>
              <a:gd name="connsiteY83" fmla="*/ 842626 h 1751451"/>
              <a:gd name="connsiteX84" fmla="*/ 5311740 w 6780944"/>
              <a:gd name="connsiteY84" fmla="*/ 863174 h 1751451"/>
              <a:gd name="connsiteX85" fmla="*/ 5393933 w 6780944"/>
              <a:gd name="connsiteY85" fmla="*/ 904271 h 1751451"/>
              <a:gd name="connsiteX86" fmla="*/ 5435030 w 6780944"/>
              <a:gd name="connsiteY86" fmla="*/ 935093 h 1751451"/>
              <a:gd name="connsiteX87" fmla="*/ 5496674 w 6780944"/>
              <a:gd name="connsiteY87" fmla="*/ 976190 h 1751451"/>
              <a:gd name="connsiteX88" fmla="*/ 5568594 w 6780944"/>
              <a:gd name="connsiteY88" fmla="*/ 1027561 h 1751451"/>
              <a:gd name="connsiteX89" fmla="*/ 5589142 w 6780944"/>
              <a:gd name="connsiteY89" fmla="*/ 1058383 h 1751451"/>
              <a:gd name="connsiteX90" fmla="*/ 5619964 w 6780944"/>
              <a:gd name="connsiteY90" fmla="*/ 1068657 h 1751451"/>
              <a:gd name="connsiteX91" fmla="*/ 5661061 w 6780944"/>
              <a:gd name="connsiteY91" fmla="*/ 1099480 h 1751451"/>
              <a:gd name="connsiteX92" fmla="*/ 5712432 w 6780944"/>
              <a:gd name="connsiteY92" fmla="*/ 1130302 h 1751451"/>
              <a:gd name="connsiteX93" fmla="*/ 5743254 w 6780944"/>
              <a:gd name="connsiteY93" fmla="*/ 1161125 h 1751451"/>
              <a:gd name="connsiteX94" fmla="*/ 5876818 w 6780944"/>
              <a:gd name="connsiteY94" fmla="*/ 1212495 h 1751451"/>
              <a:gd name="connsiteX95" fmla="*/ 6000108 w 6780944"/>
              <a:gd name="connsiteY95" fmla="*/ 1274140 h 1751451"/>
              <a:gd name="connsiteX96" fmla="*/ 6061753 w 6780944"/>
              <a:gd name="connsiteY96" fmla="*/ 1294689 h 1751451"/>
              <a:gd name="connsiteX97" fmla="*/ 6133672 w 6780944"/>
              <a:gd name="connsiteY97" fmla="*/ 1325511 h 1751451"/>
              <a:gd name="connsiteX98" fmla="*/ 6185043 w 6780944"/>
              <a:gd name="connsiteY98" fmla="*/ 1346059 h 1751451"/>
              <a:gd name="connsiteX99" fmla="*/ 6318607 w 6780944"/>
              <a:gd name="connsiteY99" fmla="*/ 1387156 h 1751451"/>
              <a:gd name="connsiteX100" fmla="*/ 6349430 w 6780944"/>
              <a:gd name="connsiteY100" fmla="*/ 1397430 h 1751451"/>
              <a:gd name="connsiteX101" fmla="*/ 6493268 w 6780944"/>
              <a:gd name="connsiteY101" fmla="*/ 1428253 h 1751451"/>
              <a:gd name="connsiteX102" fmla="*/ 6657654 w 6780944"/>
              <a:gd name="connsiteY102" fmla="*/ 1417979 h 1751451"/>
              <a:gd name="connsiteX103" fmla="*/ 6770670 w 6780944"/>
              <a:gd name="connsiteY103" fmla="*/ 1315237 h 1751451"/>
              <a:gd name="connsiteX0" fmla="*/ 6780944 w 6780944"/>
              <a:gd name="connsiteY0" fmla="*/ 1325893 h 1751833"/>
              <a:gd name="connsiteX1" fmla="*/ 6719299 w 6780944"/>
              <a:gd name="connsiteY1" fmla="*/ 1161507 h 1751833"/>
              <a:gd name="connsiteX2" fmla="*/ 6688477 w 6780944"/>
              <a:gd name="connsiteY2" fmla="*/ 1007394 h 1751833"/>
              <a:gd name="connsiteX3" fmla="*/ 6678203 w 6780944"/>
              <a:gd name="connsiteY3" fmla="*/ 884104 h 1751833"/>
              <a:gd name="connsiteX4" fmla="*/ 6667928 w 6780944"/>
              <a:gd name="connsiteY4" fmla="*/ 853282 h 1751833"/>
              <a:gd name="connsiteX5" fmla="*/ 6657654 w 6780944"/>
              <a:gd name="connsiteY5" fmla="*/ 801911 h 1751833"/>
              <a:gd name="connsiteX6" fmla="*/ 6637106 w 6780944"/>
              <a:gd name="connsiteY6" fmla="*/ 719718 h 1751833"/>
              <a:gd name="connsiteX7" fmla="*/ 6626832 w 6780944"/>
              <a:gd name="connsiteY7" fmla="*/ 647799 h 1751833"/>
              <a:gd name="connsiteX8" fmla="*/ 6606283 w 6780944"/>
              <a:gd name="connsiteY8" fmla="*/ 606702 h 1751833"/>
              <a:gd name="connsiteX9" fmla="*/ 6575461 w 6780944"/>
              <a:gd name="connsiteY9" fmla="*/ 545057 h 1751833"/>
              <a:gd name="connsiteX10" fmla="*/ 6565187 w 6780944"/>
              <a:gd name="connsiteY10" fmla="*/ 503961 h 1751833"/>
              <a:gd name="connsiteX11" fmla="*/ 6524090 w 6780944"/>
              <a:gd name="connsiteY11" fmla="*/ 452590 h 1751833"/>
              <a:gd name="connsiteX12" fmla="*/ 6513816 w 6780944"/>
              <a:gd name="connsiteY12" fmla="*/ 421767 h 1751833"/>
              <a:gd name="connsiteX13" fmla="*/ 6369978 w 6780944"/>
              <a:gd name="connsiteY13" fmla="*/ 360122 h 1751833"/>
              <a:gd name="connsiteX14" fmla="*/ 6308333 w 6780944"/>
              <a:gd name="connsiteY14" fmla="*/ 339574 h 1751833"/>
              <a:gd name="connsiteX15" fmla="*/ 5876818 w 6780944"/>
              <a:gd name="connsiteY15" fmla="*/ 360122 h 1751833"/>
              <a:gd name="connsiteX16" fmla="*/ 5630239 w 6780944"/>
              <a:gd name="connsiteY16" fmla="*/ 349848 h 1751833"/>
              <a:gd name="connsiteX17" fmla="*/ 5311740 w 6780944"/>
              <a:gd name="connsiteY17" fmla="*/ 134092 h 1751833"/>
              <a:gd name="connsiteX18" fmla="*/ 4623371 w 6780944"/>
              <a:gd name="connsiteY18" fmla="*/ 144365 h 1751833"/>
              <a:gd name="connsiteX19" fmla="*/ 4561726 w 6780944"/>
              <a:gd name="connsiteY19" fmla="*/ 123817 h 1751833"/>
              <a:gd name="connsiteX20" fmla="*/ 4181582 w 6780944"/>
              <a:gd name="connsiteY20" fmla="*/ 527 h 1751833"/>
              <a:gd name="connsiteX21" fmla="*/ 3770616 w 6780944"/>
              <a:gd name="connsiteY21" fmla="*/ 82720 h 1751833"/>
              <a:gd name="connsiteX22" fmla="*/ 3595955 w 6780944"/>
              <a:gd name="connsiteY22" fmla="*/ 123817 h 1751833"/>
              <a:gd name="connsiteX23" fmla="*/ 3482940 w 6780944"/>
              <a:gd name="connsiteY23" fmla="*/ 154639 h 1751833"/>
              <a:gd name="connsiteX24" fmla="*/ 3298005 w 6780944"/>
              <a:gd name="connsiteY24" fmla="*/ 175188 h 1751833"/>
              <a:gd name="connsiteX25" fmla="*/ 2722652 w 6780944"/>
              <a:gd name="connsiteY25" fmla="*/ 82720 h 1751833"/>
              <a:gd name="connsiteX26" fmla="*/ 2024009 w 6780944"/>
              <a:gd name="connsiteY26" fmla="*/ 175188 h 1751833"/>
              <a:gd name="connsiteX27" fmla="*/ 1952090 w 6780944"/>
              <a:gd name="connsiteY27" fmla="*/ 185462 h 1751833"/>
              <a:gd name="connsiteX28" fmla="*/ 1890445 w 6780944"/>
              <a:gd name="connsiteY28" fmla="*/ 195736 h 1751833"/>
              <a:gd name="connsiteX29" fmla="*/ 1787704 w 6780944"/>
              <a:gd name="connsiteY29" fmla="*/ 206010 h 1751833"/>
              <a:gd name="connsiteX30" fmla="*/ 1284270 w 6780944"/>
              <a:gd name="connsiteY30" fmla="*/ 226558 h 1751833"/>
              <a:gd name="connsiteX31" fmla="*/ 565079 w 6780944"/>
              <a:gd name="connsiteY31" fmla="*/ 257381 h 1751833"/>
              <a:gd name="connsiteX32" fmla="*/ 246580 w 6780944"/>
              <a:gd name="connsiteY32" fmla="*/ 349848 h 1751833"/>
              <a:gd name="connsiteX33" fmla="*/ 102742 w 6780944"/>
              <a:gd name="connsiteY33" fmla="*/ 401219 h 1751833"/>
              <a:gd name="connsiteX34" fmla="*/ 0 w 6780944"/>
              <a:gd name="connsiteY34" fmla="*/ 462864 h 1751833"/>
              <a:gd name="connsiteX35" fmla="*/ 20549 w 6780944"/>
              <a:gd name="connsiteY35" fmla="*/ 565605 h 1751833"/>
              <a:gd name="connsiteX36" fmla="*/ 82194 w 6780944"/>
              <a:gd name="connsiteY36" fmla="*/ 688895 h 1751833"/>
              <a:gd name="connsiteX37" fmla="*/ 195209 w 6780944"/>
              <a:gd name="connsiteY37" fmla="*/ 771089 h 1751833"/>
              <a:gd name="connsiteX38" fmla="*/ 339048 w 6780944"/>
              <a:gd name="connsiteY38" fmla="*/ 853282 h 1751833"/>
              <a:gd name="connsiteX39" fmla="*/ 472612 w 6780944"/>
              <a:gd name="connsiteY39" fmla="*/ 904653 h 1751833"/>
              <a:gd name="connsiteX40" fmla="*/ 513708 w 6780944"/>
              <a:gd name="connsiteY40" fmla="*/ 925201 h 1751833"/>
              <a:gd name="connsiteX41" fmla="*/ 708917 w 6780944"/>
              <a:gd name="connsiteY41" fmla="*/ 1110136 h 1751833"/>
              <a:gd name="connsiteX42" fmla="*/ 750014 w 6780944"/>
              <a:gd name="connsiteY42" fmla="*/ 1295071 h 1751833"/>
              <a:gd name="connsiteX43" fmla="*/ 739740 w 6780944"/>
              <a:gd name="connsiteY43" fmla="*/ 1593020 h 1751833"/>
              <a:gd name="connsiteX44" fmla="*/ 904126 w 6780944"/>
              <a:gd name="connsiteY44" fmla="*/ 1747134 h 1751833"/>
              <a:gd name="connsiteX45" fmla="*/ 1027416 w 6780944"/>
              <a:gd name="connsiteY45" fmla="*/ 1695763 h 1751833"/>
              <a:gd name="connsiteX46" fmla="*/ 1212351 w 6780944"/>
              <a:gd name="connsiteY46" fmla="*/ 1531376 h 1751833"/>
              <a:gd name="connsiteX47" fmla="*/ 1551398 w 6780944"/>
              <a:gd name="connsiteY47" fmla="*/ 1438909 h 1751833"/>
              <a:gd name="connsiteX48" fmla="*/ 1880171 w 6780944"/>
              <a:gd name="connsiteY48" fmla="*/ 1408086 h 1751833"/>
              <a:gd name="connsiteX49" fmla="*/ 2815119 w 6780944"/>
              <a:gd name="connsiteY49" fmla="*/ 1428635 h 1751833"/>
              <a:gd name="connsiteX50" fmla="*/ 3164441 w 6780944"/>
              <a:gd name="connsiteY50" fmla="*/ 1387538 h 1751833"/>
              <a:gd name="connsiteX51" fmla="*/ 3390472 w 6780944"/>
              <a:gd name="connsiteY51" fmla="*/ 1346441 h 1751833"/>
              <a:gd name="connsiteX52" fmla="*/ 3544585 w 6780944"/>
              <a:gd name="connsiteY52" fmla="*/ 1223152 h 1751833"/>
              <a:gd name="connsiteX53" fmla="*/ 3708971 w 6780944"/>
              <a:gd name="connsiteY53" fmla="*/ 1171781 h 1751833"/>
              <a:gd name="connsiteX54" fmla="*/ 3801439 w 6780944"/>
              <a:gd name="connsiteY54" fmla="*/ 1151232 h 1751833"/>
              <a:gd name="connsiteX55" fmla="*/ 3832261 w 6780944"/>
              <a:gd name="connsiteY55" fmla="*/ 1140958 h 1751833"/>
              <a:gd name="connsiteX56" fmla="*/ 3965825 w 6780944"/>
              <a:gd name="connsiteY56" fmla="*/ 1120410 h 1751833"/>
              <a:gd name="connsiteX57" fmla="*/ 4017196 w 6780944"/>
              <a:gd name="connsiteY57" fmla="*/ 1110136 h 1751833"/>
              <a:gd name="connsiteX58" fmla="*/ 4048018 w 6780944"/>
              <a:gd name="connsiteY58" fmla="*/ 1089588 h 1751833"/>
              <a:gd name="connsiteX59" fmla="*/ 4068567 w 6780944"/>
              <a:gd name="connsiteY59" fmla="*/ 1027943 h 1751833"/>
              <a:gd name="connsiteX60" fmla="*/ 4058292 w 6780944"/>
              <a:gd name="connsiteY60" fmla="*/ 904653 h 1751833"/>
              <a:gd name="connsiteX61" fmla="*/ 3986373 w 6780944"/>
              <a:gd name="connsiteY61" fmla="*/ 863556 h 1751833"/>
              <a:gd name="connsiteX62" fmla="*/ 3924728 w 6780944"/>
              <a:gd name="connsiteY62" fmla="*/ 843008 h 1751833"/>
              <a:gd name="connsiteX63" fmla="*/ 3893906 w 6780944"/>
              <a:gd name="connsiteY63" fmla="*/ 832734 h 1751833"/>
              <a:gd name="connsiteX64" fmla="*/ 3791164 w 6780944"/>
              <a:gd name="connsiteY64" fmla="*/ 822459 h 1751833"/>
              <a:gd name="connsiteX65" fmla="*/ 3698697 w 6780944"/>
              <a:gd name="connsiteY65" fmla="*/ 771089 h 1751833"/>
              <a:gd name="connsiteX66" fmla="*/ 3637052 w 6780944"/>
              <a:gd name="connsiteY66" fmla="*/ 699170 h 1751833"/>
              <a:gd name="connsiteX67" fmla="*/ 3667874 w 6780944"/>
              <a:gd name="connsiteY67" fmla="*/ 586154 h 1751833"/>
              <a:gd name="connsiteX68" fmla="*/ 3729519 w 6780944"/>
              <a:gd name="connsiteY68" fmla="*/ 565605 h 1751833"/>
              <a:gd name="connsiteX69" fmla="*/ 3863083 w 6780944"/>
              <a:gd name="connsiteY69" fmla="*/ 545057 h 1751833"/>
              <a:gd name="connsiteX70" fmla="*/ 4058292 w 6780944"/>
              <a:gd name="connsiteY70" fmla="*/ 534783 h 1751833"/>
              <a:gd name="connsiteX71" fmla="*/ 4407614 w 6780944"/>
              <a:gd name="connsiteY71" fmla="*/ 545057 h 1751833"/>
              <a:gd name="connsiteX72" fmla="*/ 4582274 w 6780944"/>
              <a:gd name="connsiteY72" fmla="*/ 575880 h 1751833"/>
              <a:gd name="connsiteX73" fmla="*/ 4685016 w 6780944"/>
              <a:gd name="connsiteY73" fmla="*/ 616976 h 1751833"/>
              <a:gd name="connsiteX74" fmla="*/ 4715839 w 6780944"/>
              <a:gd name="connsiteY74" fmla="*/ 627250 h 1751833"/>
              <a:gd name="connsiteX75" fmla="*/ 4808306 w 6780944"/>
              <a:gd name="connsiteY75" fmla="*/ 637525 h 1751833"/>
              <a:gd name="connsiteX76" fmla="*/ 4880225 w 6780944"/>
              <a:gd name="connsiteY76" fmla="*/ 668347 h 1751833"/>
              <a:gd name="connsiteX77" fmla="*/ 4911048 w 6780944"/>
              <a:gd name="connsiteY77" fmla="*/ 688895 h 1751833"/>
              <a:gd name="connsiteX78" fmla="*/ 4972692 w 6780944"/>
              <a:gd name="connsiteY78" fmla="*/ 719718 h 1751833"/>
              <a:gd name="connsiteX79" fmla="*/ 5034337 w 6780944"/>
              <a:gd name="connsiteY79" fmla="*/ 740266 h 1751833"/>
              <a:gd name="connsiteX80" fmla="*/ 5116531 w 6780944"/>
              <a:gd name="connsiteY80" fmla="*/ 781363 h 1751833"/>
              <a:gd name="connsiteX81" fmla="*/ 5219272 w 6780944"/>
              <a:gd name="connsiteY81" fmla="*/ 822459 h 1751833"/>
              <a:gd name="connsiteX82" fmla="*/ 5250095 w 6780944"/>
              <a:gd name="connsiteY82" fmla="*/ 843008 h 1751833"/>
              <a:gd name="connsiteX83" fmla="*/ 5311740 w 6780944"/>
              <a:gd name="connsiteY83" fmla="*/ 863556 h 1751833"/>
              <a:gd name="connsiteX84" fmla="*/ 5393933 w 6780944"/>
              <a:gd name="connsiteY84" fmla="*/ 904653 h 1751833"/>
              <a:gd name="connsiteX85" fmla="*/ 5435030 w 6780944"/>
              <a:gd name="connsiteY85" fmla="*/ 935475 h 1751833"/>
              <a:gd name="connsiteX86" fmla="*/ 5496674 w 6780944"/>
              <a:gd name="connsiteY86" fmla="*/ 976572 h 1751833"/>
              <a:gd name="connsiteX87" fmla="*/ 5568594 w 6780944"/>
              <a:gd name="connsiteY87" fmla="*/ 1027943 h 1751833"/>
              <a:gd name="connsiteX88" fmla="*/ 5589142 w 6780944"/>
              <a:gd name="connsiteY88" fmla="*/ 1058765 h 1751833"/>
              <a:gd name="connsiteX89" fmla="*/ 5619964 w 6780944"/>
              <a:gd name="connsiteY89" fmla="*/ 1069039 h 1751833"/>
              <a:gd name="connsiteX90" fmla="*/ 5661061 w 6780944"/>
              <a:gd name="connsiteY90" fmla="*/ 1099862 h 1751833"/>
              <a:gd name="connsiteX91" fmla="*/ 5712432 w 6780944"/>
              <a:gd name="connsiteY91" fmla="*/ 1130684 h 1751833"/>
              <a:gd name="connsiteX92" fmla="*/ 5743254 w 6780944"/>
              <a:gd name="connsiteY92" fmla="*/ 1161507 h 1751833"/>
              <a:gd name="connsiteX93" fmla="*/ 5876818 w 6780944"/>
              <a:gd name="connsiteY93" fmla="*/ 1212877 h 1751833"/>
              <a:gd name="connsiteX94" fmla="*/ 6000108 w 6780944"/>
              <a:gd name="connsiteY94" fmla="*/ 1274522 h 1751833"/>
              <a:gd name="connsiteX95" fmla="*/ 6061753 w 6780944"/>
              <a:gd name="connsiteY95" fmla="*/ 1295071 h 1751833"/>
              <a:gd name="connsiteX96" fmla="*/ 6133672 w 6780944"/>
              <a:gd name="connsiteY96" fmla="*/ 1325893 h 1751833"/>
              <a:gd name="connsiteX97" fmla="*/ 6185043 w 6780944"/>
              <a:gd name="connsiteY97" fmla="*/ 1346441 h 1751833"/>
              <a:gd name="connsiteX98" fmla="*/ 6318607 w 6780944"/>
              <a:gd name="connsiteY98" fmla="*/ 1387538 h 1751833"/>
              <a:gd name="connsiteX99" fmla="*/ 6349430 w 6780944"/>
              <a:gd name="connsiteY99" fmla="*/ 1397812 h 1751833"/>
              <a:gd name="connsiteX100" fmla="*/ 6493268 w 6780944"/>
              <a:gd name="connsiteY100" fmla="*/ 1428635 h 1751833"/>
              <a:gd name="connsiteX101" fmla="*/ 6657654 w 6780944"/>
              <a:gd name="connsiteY101" fmla="*/ 1418361 h 1751833"/>
              <a:gd name="connsiteX102" fmla="*/ 6770670 w 6780944"/>
              <a:gd name="connsiteY102" fmla="*/ 1315619 h 1751833"/>
              <a:gd name="connsiteX0" fmla="*/ 6780944 w 6780944"/>
              <a:gd name="connsiteY0" fmla="*/ 1326455 h 1752395"/>
              <a:gd name="connsiteX1" fmla="*/ 6719299 w 6780944"/>
              <a:gd name="connsiteY1" fmla="*/ 1162069 h 1752395"/>
              <a:gd name="connsiteX2" fmla="*/ 6688477 w 6780944"/>
              <a:gd name="connsiteY2" fmla="*/ 1007956 h 1752395"/>
              <a:gd name="connsiteX3" fmla="*/ 6678203 w 6780944"/>
              <a:gd name="connsiteY3" fmla="*/ 884666 h 1752395"/>
              <a:gd name="connsiteX4" fmla="*/ 6667928 w 6780944"/>
              <a:gd name="connsiteY4" fmla="*/ 853844 h 1752395"/>
              <a:gd name="connsiteX5" fmla="*/ 6657654 w 6780944"/>
              <a:gd name="connsiteY5" fmla="*/ 802473 h 1752395"/>
              <a:gd name="connsiteX6" fmla="*/ 6637106 w 6780944"/>
              <a:gd name="connsiteY6" fmla="*/ 720280 h 1752395"/>
              <a:gd name="connsiteX7" fmla="*/ 6626832 w 6780944"/>
              <a:gd name="connsiteY7" fmla="*/ 648361 h 1752395"/>
              <a:gd name="connsiteX8" fmla="*/ 6606283 w 6780944"/>
              <a:gd name="connsiteY8" fmla="*/ 607264 h 1752395"/>
              <a:gd name="connsiteX9" fmla="*/ 6575461 w 6780944"/>
              <a:gd name="connsiteY9" fmla="*/ 545619 h 1752395"/>
              <a:gd name="connsiteX10" fmla="*/ 6565187 w 6780944"/>
              <a:gd name="connsiteY10" fmla="*/ 504523 h 1752395"/>
              <a:gd name="connsiteX11" fmla="*/ 6524090 w 6780944"/>
              <a:gd name="connsiteY11" fmla="*/ 453152 h 1752395"/>
              <a:gd name="connsiteX12" fmla="*/ 6513816 w 6780944"/>
              <a:gd name="connsiteY12" fmla="*/ 422329 h 1752395"/>
              <a:gd name="connsiteX13" fmla="*/ 6369978 w 6780944"/>
              <a:gd name="connsiteY13" fmla="*/ 360684 h 1752395"/>
              <a:gd name="connsiteX14" fmla="*/ 6308333 w 6780944"/>
              <a:gd name="connsiteY14" fmla="*/ 340136 h 1752395"/>
              <a:gd name="connsiteX15" fmla="*/ 5876818 w 6780944"/>
              <a:gd name="connsiteY15" fmla="*/ 360684 h 1752395"/>
              <a:gd name="connsiteX16" fmla="*/ 5630239 w 6780944"/>
              <a:gd name="connsiteY16" fmla="*/ 350410 h 1752395"/>
              <a:gd name="connsiteX17" fmla="*/ 5311740 w 6780944"/>
              <a:gd name="connsiteY17" fmla="*/ 134654 h 1752395"/>
              <a:gd name="connsiteX18" fmla="*/ 4623371 w 6780944"/>
              <a:gd name="connsiteY18" fmla="*/ 144927 h 1752395"/>
              <a:gd name="connsiteX19" fmla="*/ 4181582 w 6780944"/>
              <a:gd name="connsiteY19" fmla="*/ 1089 h 1752395"/>
              <a:gd name="connsiteX20" fmla="*/ 3770616 w 6780944"/>
              <a:gd name="connsiteY20" fmla="*/ 83282 h 1752395"/>
              <a:gd name="connsiteX21" fmla="*/ 3595955 w 6780944"/>
              <a:gd name="connsiteY21" fmla="*/ 124379 h 1752395"/>
              <a:gd name="connsiteX22" fmla="*/ 3482940 w 6780944"/>
              <a:gd name="connsiteY22" fmla="*/ 155201 h 1752395"/>
              <a:gd name="connsiteX23" fmla="*/ 3298005 w 6780944"/>
              <a:gd name="connsiteY23" fmla="*/ 175750 h 1752395"/>
              <a:gd name="connsiteX24" fmla="*/ 2722652 w 6780944"/>
              <a:gd name="connsiteY24" fmla="*/ 83282 h 1752395"/>
              <a:gd name="connsiteX25" fmla="*/ 2024009 w 6780944"/>
              <a:gd name="connsiteY25" fmla="*/ 175750 h 1752395"/>
              <a:gd name="connsiteX26" fmla="*/ 1952090 w 6780944"/>
              <a:gd name="connsiteY26" fmla="*/ 186024 h 1752395"/>
              <a:gd name="connsiteX27" fmla="*/ 1890445 w 6780944"/>
              <a:gd name="connsiteY27" fmla="*/ 196298 h 1752395"/>
              <a:gd name="connsiteX28" fmla="*/ 1787704 w 6780944"/>
              <a:gd name="connsiteY28" fmla="*/ 206572 h 1752395"/>
              <a:gd name="connsiteX29" fmla="*/ 1284270 w 6780944"/>
              <a:gd name="connsiteY29" fmla="*/ 227120 h 1752395"/>
              <a:gd name="connsiteX30" fmla="*/ 565079 w 6780944"/>
              <a:gd name="connsiteY30" fmla="*/ 257943 h 1752395"/>
              <a:gd name="connsiteX31" fmla="*/ 246580 w 6780944"/>
              <a:gd name="connsiteY31" fmla="*/ 350410 h 1752395"/>
              <a:gd name="connsiteX32" fmla="*/ 102742 w 6780944"/>
              <a:gd name="connsiteY32" fmla="*/ 401781 h 1752395"/>
              <a:gd name="connsiteX33" fmla="*/ 0 w 6780944"/>
              <a:gd name="connsiteY33" fmla="*/ 463426 h 1752395"/>
              <a:gd name="connsiteX34" fmla="*/ 20549 w 6780944"/>
              <a:gd name="connsiteY34" fmla="*/ 566167 h 1752395"/>
              <a:gd name="connsiteX35" fmla="*/ 82194 w 6780944"/>
              <a:gd name="connsiteY35" fmla="*/ 689457 h 1752395"/>
              <a:gd name="connsiteX36" fmla="*/ 195209 w 6780944"/>
              <a:gd name="connsiteY36" fmla="*/ 771651 h 1752395"/>
              <a:gd name="connsiteX37" fmla="*/ 339048 w 6780944"/>
              <a:gd name="connsiteY37" fmla="*/ 853844 h 1752395"/>
              <a:gd name="connsiteX38" fmla="*/ 472612 w 6780944"/>
              <a:gd name="connsiteY38" fmla="*/ 905215 h 1752395"/>
              <a:gd name="connsiteX39" fmla="*/ 513708 w 6780944"/>
              <a:gd name="connsiteY39" fmla="*/ 925763 h 1752395"/>
              <a:gd name="connsiteX40" fmla="*/ 708917 w 6780944"/>
              <a:gd name="connsiteY40" fmla="*/ 1110698 h 1752395"/>
              <a:gd name="connsiteX41" fmla="*/ 750014 w 6780944"/>
              <a:gd name="connsiteY41" fmla="*/ 1295633 h 1752395"/>
              <a:gd name="connsiteX42" fmla="*/ 739740 w 6780944"/>
              <a:gd name="connsiteY42" fmla="*/ 1593582 h 1752395"/>
              <a:gd name="connsiteX43" fmla="*/ 904126 w 6780944"/>
              <a:gd name="connsiteY43" fmla="*/ 1747696 h 1752395"/>
              <a:gd name="connsiteX44" fmla="*/ 1027416 w 6780944"/>
              <a:gd name="connsiteY44" fmla="*/ 1696325 h 1752395"/>
              <a:gd name="connsiteX45" fmla="*/ 1212351 w 6780944"/>
              <a:gd name="connsiteY45" fmla="*/ 1531938 h 1752395"/>
              <a:gd name="connsiteX46" fmla="*/ 1551398 w 6780944"/>
              <a:gd name="connsiteY46" fmla="*/ 1439471 h 1752395"/>
              <a:gd name="connsiteX47" fmla="*/ 1880171 w 6780944"/>
              <a:gd name="connsiteY47" fmla="*/ 1408648 h 1752395"/>
              <a:gd name="connsiteX48" fmla="*/ 2815119 w 6780944"/>
              <a:gd name="connsiteY48" fmla="*/ 1429197 h 1752395"/>
              <a:gd name="connsiteX49" fmla="*/ 3164441 w 6780944"/>
              <a:gd name="connsiteY49" fmla="*/ 1388100 h 1752395"/>
              <a:gd name="connsiteX50" fmla="*/ 3390472 w 6780944"/>
              <a:gd name="connsiteY50" fmla="*/ 1347003 h 1752395"/>
              <a:gd name="connsiteX51" fmla="*/ 3544585 w 6780944"/>
              <a:gd name="connsiteY51" fmla="*/ 1223714 h 1752395"/>
              <a:gd name="connsiteX52" fmla="*/ 3708971 w 6780944"/>
              <a:gd name="connsiteY52" fmla="*/ 1172343 h 1752395"/>
              <a:gd name="connsiteX53" fmla="*/ 3801439 w 6780944"/>
              <a:gd name="connsiteY53" fmla="*/ 1151794 h 1752395"/>
              <a:gd name="connsiteX54" fmla="*/ 3832261 w 6780944"/>
              <a:gd name="connsiteY54" fmla="*/ 1141520 h 1752395"/>
              <a:gd name="connsiteX55" fmla="*/ 3965825 w 6780944"/>
              <a:gd name="connsiteY55" fmla="*/ 1120972 h 1752395"/>
              <a:gd name="connsiteX56" fmla="*/ 4017196 w 6780944"/>
              <a:gd name="connsiteY56" fmla="*/ 1110698 h 1752395"/>
              <a:gd name="connsiteX57" fmla="*/ 4048018 w 6780944"/>
              <a:gd name="connsiteY57" fmla="*/ 1090150 h 1752395"/>
              <a:gd name="connsiteX58" fmla="*/ 4068567 w 6780944"/>
              <a:gd name="connsiteY58" fmla="*/ 1028505 h 1752395"/>
              <a:gd name="connsiteX59" fmla="*/ 4058292 w 6780944"/>
              <a:gd name="connsiteY59" fmla="*/ 905215 h 1752395"/>
              <a:gd name="connsiteX60" fmla="*/ 3986373 w 6780944"/>
              <a:gd name="connsiteY60" fmla="*/ 864118 h 1752395"/>
              <a:gd name="connsiteX61" fmla="*/ 3924728 w 6780944"/>
              <a:gd name="connsiteY61" fmla="*/ 843570 h 1752395"/>
              <a:gd name="connsiteX62" fmla="*/ 3893906 w 6780944"/>
              <a:gd name="connsiteY62" fmla="*/ 833296 h 1752395"/>
              <a:gd name="connsiteX63" fmla="*/ 3791164 w 6780944"/>
              <a:gd name="connsiteY63" fmla="*/ 823021 h 1752395"/>
              <a:gd name="connsiteX64" fmla="*/ 3698697 w 6780944"/>
              <a:gd name="connsiteY64" fmla="*/ 771651 h 1752395"/>
              <a:gd name="connsiteX65" fmla="*/ 3637052 w 6780944"/>
              <a:gd name="connsiteY65" fmla="*/ 699732 h 1752395"/>
              <a:gd name="connsiteX66" fmla="*/ 3667874 w 6780944"/>
              <a:gd name="connsiteY66" fmla="*/ 586716 h 1752395"/>
              <a:gd name="connsiteX67" fmla="*/ 3729519 w 6780944"/>
              <a:gd name="connsiteY67" fmla="*/ 566167 h 1752395"/>
              <a:gd name="connsiteX68" fmla="*/ 3863083 w 6780944"/>
              <a:gd name="connsiteY68" fmla="*/ 545619 h 1752395"/>
              <a:gd name="connsiteX69" fmla="*/ 4058292 w 6780944"/>
              <a:gd name="connsiteY69" fmla="*/ 535345 h 1752395"/>
              <a:gd name="connsiteX70" fmla="*/ 4407614 w 6780944"/>
              <a:gd name="connsiteY70" fmla="*/ 545619 h 1752395"/>
              <a:gd name="connsiteX71" fmla="*/ 4582274 w 6780944"/>
              <a:gd name="connsiteY71" fmla="*/ 576442 h 1752395"/>
              <a:gd name="connsiteX72" fmla="*/ 4685016 w 6780944"/>
              <a:gd name="connsiteY72" fmla="*/ 617538 h 1752395"/>
              <a:gd name="connsiteX73" fmla="*/ 4715839 w 6780944"/>
              <a:gd name="connsiteY73" fmla="*/ 627812 h 1752395"/>
              <a:gd name="connsiteX74" fmla="*/ 4808306 w 6780944"/>
              <a:gd name="connsiteY74" fmla="*/ 638087 h 1752395"/>
              <a:gd name="connsiteX75" fmla="*/ 4880225 w 6780944"/>
              <a:gd name="connsiteY75" fmla="*/ 668909 h 1752395"/>
              <a:gd name="connsiteX76" fmla="*/ 4911048 w 6780944"/>
              <a:gd name="connsiteY76" fmla="*/ 689457 h 1752395"/>
              <a:gd name="connsiteX77" fmla="*/ 4972692 w 6780944"/>
              <a:gd name="connsiteY77" fmla="*/ 720280 h 1752395"/>
              <a:gd name="connsiteX78" fmla="*/ 5034337 w 6780944"/>
              <a:gd name="connsiteY78" fmla="*/ 740828 h 1752395"/>
              <a:gd name="connsiteX79" fmla="*/ 5116531 w 6780944"/>
              <a:gd name="connsiteY79" fmla="*/ 781925 h 1752395"/>
              <a:gd name="connsiteX80" fmla="*/ 5219272 w 6780944"/>
              <a:gd name="connsiteY80" fmla="*/ 823021 h 1752395"/>
              <a:gd name="connsiteX81" fmla="*/ 5250095 w 6780944"/>
              <a:gd name="connsiteY81" fmla="*/ 843570 h 1752395"/>
              <a:gd name="connsiteX82" fmla="*/ 5311740 w 6780944"/>
              <a:gd name="connsiteY82" fmla="*/ 864118 h 1752395"/>
              <a:gd name="connsiteX83" fmla="*/ 5393933 w 6780944"/>
              <a:gd name="connsiteY83" fmla="*/ 905215 h 1752395"/>
              <a:gd name="connsiteX84" fmla="*/ 5435030 w 6780944"/>
              <a:gd name="connsiteY84" fmla="*/ 936037 h 1752395"/>
              <a:gd name="connsiteX85" fmla="*/ 5496674 w 6780944"/>
              <a:gd name="connsiteY85" fmla="*/ 977134 h 1752395"/>
              <a:gd name="connsiteX86" fmla="*/ 5568594 w 6780944"/>
              <a:gd name="connsiteY86" fmla="*/ 1028505 h 1752395"/>
              <a:gd name="connsiteX87" fmla="*/ 5589142 w 6780944"/>
              <a:gd name="connsiteY87" fmla="*/ 1059327 h 1752395"/>
              <a:gd name="connsiteX88" fmla="*/ 5619964 w 6780944"/>
              <a:gd name="connsiteY88" fmla="*/ 1069601 h 1752395"/>
              <a:gd name="connsiteX89" fmla="*/ 5661061 w 6780944"/>
              <a:gd name="connsiteY89" fmla="*/ 1100424 h 1752395"/>
              <a:gd name="connsiteX90" fmla="*/ 5712432 w 6780944"/>
              <a:gd name="connsiteY90" fmla="*/ 1131246 h 1752395"/>
              <a:gd name="connsiteX91" fmla="*/ 5743254 w 6780944"/>
              <a:gd name="connsiteY91" fmla="*/ 1162069 h 1752395"/>
              <a:gd name="connsiteX92" fmla="*/ 5876818 w 6780944"/>
              <a:gd name="connsiteY92" fmla="*/ 1213439 h 1752395"/>
              <a:gd name="connsiteX93" fmla="*/ 6000108 w 6780944"/>
              <a:gd name="connsiteY93" fmla="*/ 1275084 h 1752395"/>
              <a:gd name="connsiteX94" fmla="*/ 6061753 w 6780944"/>
              <a:gd name="connsiteY94" fmla="*/ 1295633 h 1752395"/>
              <a:gd name="connsiteX95" fmla="*/ 6133672 w 6780944"/>
              <a:gd name="connsiteY95" fmla="*/ 1326455 h 1752395"/>
              <a:gd name="connsiteX96" fmla="*/ 6185043 w 6780944"/>
              <a:gd name="connsiteY96" fmla="*/ 1347003 h 1752395"/>
              <a:gd name="connsiteX97" fmla="*/ 6318607 w 6780944"/>
              <a:gd name="connsiteY97" fmla="*/ 1388100 h 1752395"/>
              <a:gd name="connsiteX98" fmla="*/ 6349430 w 6780944"/>
              <a:gd name="connsiteY98" fmla="*/ 1398374 h 1752395"/>
              <a:gd name="connsiteX99" fmla="*/ 6493268 w 6780944"/>
              <a:gd name="connsiteY99" fmla="*/ 1429197 h 1752395"/>
              <a:gd name="connsiteX100" fmla="*/ 6657654 w 6780944"/>
              <a:gd name="connsiteY100" fmla="*/ 1418923 h 1752395"/>
              <a:gd name="connsiteX101" fmla="*/ 6770670 w 6780944"/>
              <a:gd name="connsiteY101" fmla="*/ 1316181 h 1752395"/>
              <a:gd name="connsiteX0" fmla="*/ 6780944 w 6780944"/>
              <a:gd name="connsiteY0" fmla="*/ 1325366 h 1751306"/>
              <a:gd name="connsiteX1" fmla="*/ 6719299 w 6780944"/>
              <a:gd name="connsiteY1" fmla="*/ 1160980 h 1751306"/>
              <a:gd name="connsiteX2" fmla="*/ 6688477 w 6780944"/>
              <a:gd name="connsiteY2" fmla="*/ 1006867 h 1751306"/>
              <a:gd name="connsiteX3" fmla="*/ 6678203 w 6780944"/>
              <a:gd name="connsiteY3" fmla="*/ 883577 h 1751306"/>
              <a:gd name="connsiteX4" fmla="*/ 6667928 w 6780944"/>
              <a:gd name="connsiteY4" fmla="*/ 852755 h 1751306"/>
              <a:gd name="connsiteX5" fmla="*/ 6657654 w 6780944"/>
              <a:gd name="connsiteY5" fmla="*/ 801384 h 1751306"/>
              <a:gd name="connsiteX6" fmla="*/ 6637106 w 6780944"/>
              <a:gd name="connsiteY6" fmla="*/ 719191 h 1751306"/>
              <a:gd name="connsiteX7" fmla="*/ 6626832 w 6780944"/>
              <a:gd name="connsiteY7" fmla="*/ 647272 h 1751306"/>
              <a:gd name="connsiteX8" fmla="*/ 6606283 w 6780944"/>
              <a:gd name="connsiteY8" fmla="*/ 606175 h 1751306"/>
              <a:gd name="connsiteX9" fmla="*/ 6575461 w 6780944"/>
              <a:gd name="connsiteY9" fmla="*/ 544530 h 1751306"/>
              <a:gd name="connsiteX10" fmla="*/ 6565187 w 6780944"/>
              <a:gd name="connsiteY10" fmla="*/ 503434 h 1751306"/>
              <a:gd name="connsiteX11" fmla="*/ 6524090 w 6780944"/>
              <a:gd name="connsiteY11" fmla="*/ 452063 h 1751306"/>
              <a:gd name="connsiteX12" fmla="*/ 6513816 w 6780944"/>
              <a:gd name="connsiteY12" fmla="*/ 421240 h 1751306"/>
              <a:gd name="connsiteX13" fmla="*/ 6369978 w 6780944"/>
              <a:gd name="connsiteY13" fmla="*/ 359595 h 1751306"/>
              <a:gd name="connsiteX14" fmla="*/ 6308333 w 6780944"/>
              <a:gd name="connsiteY14" fmla="*/ 339047 h 1751306"/>
              <a:gd name="connsiteX15" fmla="*/ 5876818 w 6780944"/>
              <a:gd name="connsiteY15" fmla="*/ 359595 h 1751306"/>
              <a:gd name="connsiteX16" fmla="*/ 5630239 w 6780944"/>
              <a:gd name="connsiteY16" fmla="*/ 349321 h 1751306"/>
              <a:gd name="connsiteX17" fmla="*/ 5311740 w 6780944"/>
              <a:gd name="connsiteY17" fmla="*/ 133565 h 1751306"/>
              <a:gd name="connsiteX18" fmla="*/ 4623371 w 6780944"/>
              <a:gd name="connsiteY18" fmla="*/ 82193 h 1751306"/>
              <a:gd name="connsiteX19" fmla="*/ 4181582 w 6780944"/>
              <a:gd name="connsiteY19" fmla="*/ 0 h 1751306"/>
              <a:gd name="connsiteX20" fmla="*/ 3770616 w 6780944"/>
              <a:gd name="connsiteY20" fmla="*/ 82193 h 1751306"/>
              <a:gd name="connsiteX21" fmla="*/ 3595955 w 6780944"/>
              <a:gd name="connsiteY21" fmla="*/ 123290 h 1751306"/>
              <a:gd name="connsiteX22" fmla="*/ 3482940 w 6780944"/>
              <a:gd name="connsiteY22" fmla="*/ 154112 h 1751306"/>
              <a:gd name="connsiteX23" fmla="*/ 3298005 w 6780944"/>
              <a:gd name="connsiteY23" fmla="*/ 174661 h 1751306"/>
              <a:gd name="connsiteX24" fmla="*/ 2722652 w 6780944"/>
              <a:gd name="connsiteY24" fmla="*/ 82193 h 1751306"/>
              <a:gd name="connsiteX25" fmla="*/ 2024009 w 6780944"/>
              <a:gd name="connsiteY25" fmla="*/ 174661 h 1751306"/>
              <a:gd name="connsiteX26" fmla="*/ 1952090 w 6780944"/>
              <a:gd name="connsiteY26" fmla="*/ 184935 h 1751306"/>
              <a:gd name="connsiteX27" fmla="*/ 1890445 w 6780944"/>
              <a:gd name="connsiteY27" fmla="*/ 195209 h 1751306"/>
              <a:gd name="connsiteX28" fmla="*/ 1787704 w 6780944"/>
              <a:gd name="connsiteY28" fmla="*/ 205483 h 1751306"/>
              <a:gd name="connsiteX29" fmla="*/ 1284270 w 6780944"/>
              <a:gd name="connsiteY29" fmla="*/ 226031 h 1751306"/>
              <a:gd name="connsiteX30" fmla="*/ 565079 w 6780944"/>
              <a:gd name="connsiteY30" fmla="*/ 256854 h 1751306"/>
              <a:gd name="connsiteX31" fmla="*/ 246580 w 6780944"/>
              <a:gd name="connsiteY31" fmla="*/ 349321 h 1751306"/>
              <a:gd name="connsiteX32" fmla="*/ 102742 w 6780944"/>
              <a:gd name="connsiteY32" fmla="*/ 400692 h 1751306"/>
              <a:gd name="connsiteX33" fmla="*/ 0 w 6780944"/>
              <a:gd name="connsiteY33" fmla="*/ 462337 h 1751306"/>
              <a:gd name="connsiteX34" fmla="*/ 20549 w 6780944"/>
              <a:gd name="connsiteY34" fmla="*/ 565078 h 1751306"/>
              <a:gd name="connsiteX35" fmla="*/ 82194 w 6780944"/>
              <a:gd name="connsiteY35" fmla="*/ 688368 h 1751306"/>
              <a:gd name="connsiteX36" fmla="*/ 195209 w 6780944"/>
              <a:gd name="connsiteY36" fmla="*/ 770562 h 1751306"/>
              <a:gd name="connsiteX37" fmla="*/ 339048 w 6780944"/>
              <a:gd name="connsiteY37" fmla="*/ 852755 h 1751306"/>
              <a:gd name="connsiteX38" fmla="*/ 472612 w 6780944"/>
              <a:gd name="connsiteY38" fmla="*/ 904126 h 1751306"/>
              <a:gd name="connsiteX39" fmla="*/ 513708 w 6780944"/>
              <a:gd name="connsiteY39" fmla="*/ 924674 h 1751306"/>
              <a:gd name="connsiteX40" fmla="*/ 708917 w 6780944"/>
              <a:gd name="connsiteY40" fmla="*/ 1109609 h 1751306"/>
              <a:gd name="connsiteX41" fmla="*/ 750014 w 6780944"/>
              <a:gd name="connsiteY41" fmla="*/ 1294544 h 1751306"/>
              <a:gd name="connsiteX42" fmla="*/ 739740 w 6780944"/>
              <a:gd name="connsiteY42" fmla="*/ 1592493 h 1751306"/>
              <a:gd name="connsiteX43" fmla="*/ 904126 w 6780944"/>
              <a:gd name="connsiteY43" fmla="*/ 1746607 h 1751306"/>
              <a:gd name="connsiteX44" fmla="*/ 1027416 w 6780944"/>
              <a:gd name="connsiteY44" fmla="*/ 1695236 h 1751306"/>
              <a:gd name="connsiteX45" fmla="*/ 1212351 w 6780944"/>
              <a:gd name="connsiteY45" fmla="*/ 1530849 h 1751306"/>
              <a:gd name="connsiteX46" fmla="*/ 1551398 w 6780944"/>
              <a:gd name="connsiteY46" fmla="*/ 1438382 h 1751306"/>
              <a:gd name="connsiteX47" fmla="*/ 1880171 w 6780944"/>
              <a:gd name="connsiteY47" fmla="*/ 1407559 h 1751306"/>
              <a:gd name="connsiteX48" fmla="*/ 2815119 w 6780944"/>
              <a:gd name="connsiteY48" fmla="*/ 1428108 h 1751306"/>
              <a:gd name="connsiteX49" fmla="*/ 3164441 w 6780944"/>
              <a:gd name="connsiteY49" fmla="*/ 1387011 h 1751306"/>
              <a:gd name="connsiteX50" fmla="*/ 3390472 w 6780944"/>
              <a:gd name="connsiteY50" fmla="*/ 1345914 h 1751306"/>
              <a:gd name="connsiteX51" fmla="*/ 3544585 w 6780944"/>
              <a:gd name="connsiteY51" fmla="*/ 1222625 h 1751306"/>
              <a:gd name="connsiteX52" fmla="*/ 3708971 w 6780944"/>
              <a:gd name="connsiteY52" fmla="*/ 1171254 h 1751306"/>
              <a:gd name="connsiteX53" fmla="*/ 3801439 w 6780944"/>
              <a:gd name="connsiteY53" fmla="*/ 1150705 h 1751306"/>
              <a:gd name="connsiteX54" fmla="*/ 3832261 w 6780944"/>
              <a:gd name="connsiteY54" fmla="*/ 1140431 h 1751306"/>
              <a:gd name="connsiteX55" fmla="*/ 3965825 w 6780944"/>
              <a:gd name="connsiteY55" fmla="*/ 1119883 h 1751306"/>
              <a:gd name="connsiteX56" fmla="*/ 4017196 w 6780944"/>
              <a:gd name="connsiteY56" fmla="*/ 1109609 h 1751306"/>
              <a:gd name="connsiteX57" fmla="*/ 4048018 w 6780944"/>
              <a:gd name="connsiteY57" fmla="*/ 1089061 h 1751306"/>
              <a:gd name="connsiteX58" fmla="*/ 4068567 w 6780944"/>
              <a:gd name="connsiteY58" fmla="*/ 1027416 h 1751306"/>
              <a:gd name="connsiteX59" fmla="*/ 4058292 w 6780944"/>
              <a:gd name="connsiteY59" fmla="*/ 904126 h 1751306"/>
              <a:gd name="connsiteX60" fmla="*/ 3986373 w 6780944"/>
              <a:gd name="connsiteY60" fmla="*/ 863029 h 1751306"/>
              <a:gd name="connsiteX61" fmla="*/ 3924728 w 6780944"/>
              <a:gd name="connsiteY61" fmla="*/ 842481 h 1751306"/>
              <a:gd name="connsiteX62" fmla="*/ 3893906 w 6780944"/>
              <a:gd name="connsiteY62" fmla="*/ 832207 h 1751306"/>
              <a:gd name="connsiteX63" fmla="*/ 3791164 w 6780944"/>
              <a:gd name="connsiteY63" fmla="*/ 821932 h 1751306"/>
              <a:gd name="connsiteX64" fmla="*/ 3698697 w 6780944"/>
              <a:gd name="connsiteY64" fmla="*/ 770562 h 1751306"/>
              <a:gd name="connsiteX65" fmla="*/ 3637052 w 6780944"/>
              <a:gd name="connsiteY65" fmla="*/ 698643 h 1751306"/>
              <a:gd name="connsiteX66" fmla="*/ 3667874 w 6780944"/>
              <a:gd name="connsiteY66" fmla="*/ 585627 h 1751306"/>
              <a:gd name="connsiteX67" fmla="*/ 3729519 w 6780944"/>
              <a:gd name="connsiteY67" fmla="*/ 565078 h 1751306"/>
              <a:gd name="connsiteX68" fmla="*/ 3863083 w 6780944"/>
              <a:gd name="connsiteY68" fmla="*/ 544530 h 1751306"/>
              <a:gd name="connsiteX69" fmla="*/ 4058292 w 6780944"/>
              <a:gd name="connsiteY69" fmla="*/ 534256 h 1751306"/>
              <a:gd name="connsiteX70" fmla="*/ 4407614 w 6780944"/>
              <a:gd name="connsiteY70" fmla="*/ 544530 h 1751306"/>
              <a:gd name="connsiteX71" fmla="*/ 4582274 w 6780944"/>
              <a:gd name="connsiteY71" fmla="*/ 575353 h 1751306"/>
              <a:gd name="connsiteX72" fmla="*/ 4685016 w 6780944"/>
              <a:gd name="connsiteY72" fmla="*/ 616449 h 1751306"/>
              <a:gd name="connsiteX73" fmla="*/ 4715839 w 6780944"/>
              <a:gd name="connsiteY73" fmla="*/ 626723 h 1751306"/>
              <a:gd name="connsiteX74" fmla="*/ 4808306 w 6780944"/>
              <a:gd name="connsiteY74" fmla="*/ 636998 h 1751306"/>
              <a:gd name="connsiteX75" fmla="*/ 4880225 w 6780944"/>
              <a:gd name="connsiteY75" fmla="*/ 667820 h 1751306"/>
              <a:gd name="connsiteX76" fmla="*/ 4911048 w 6780944"/>
              <a:gd name="connsiteY76" fmla="*/ 688368 h 1751306"/>
              <a:gd name="connsiteX77" fmla="*/ 4972692 w 6780944"/>
              <a:gd name="connsiteY77" fmla="*/ 719191 h 1751306"/>
              <a:gd name="connsiteX78" fmla="*/ 5034337 w 6780944"/>
              <a:gd name="connsiteY78" fmla="*/ 739739 h 1751306"/>
              <a:gd name="connsiteX79" fmla="*/ 5116531 w 6780944"/>
              <a:gd name="connsiteY79" fmla="*/ 780836 h 1751306"/>
              <a:gd name="connsiteX80" fmla="*/ 5219272 w 6780944"/>
              <a:gd name="connsiteY80" fmla="*/ 821932 h 1751306"/>
              <a:gd name="connsiteX81" fmla="*/ 5250095 w 6780944"/>
              <a:gd name="connsiteY81" fmla="*/ 842481 h 1751306"/>
              <a:gd name="connsiteX82" fmla="*/ 5311740 w 6780944"/>
              <a:gd name="connsiteY82" fmla="*/ 863029 h 1751306"/>
              <a:gd name="connsiteX83" fmla="*/ 5393933 w 6780944"/>
              <a:gd name="connsiteY83" fmla="*/ 904126 h 1751306"/>
              <a:gd name="connsiteX84" fmla="*/ 5435030 w 6780944"/>
              <a:gd name="connsiteY84" fmla="*/ 934948 h 1751306"/>
              <a:gd name="connsiteX85" fmla="*/ 5496674 w 6780944"/>
              <a:gd name="connsiteY85" fmla="*/ 976045 h 1751306"/>
              <a:gd name="connsiteX86" fmla="*/ 5568594 w 6780944"/>
              <a:gd name="connsiteY86" fmla="*/ 1027416 h 1751306"/>
              <a:gd name="connsiteX87" fmla="*/ 5589142 w 6780944"/>
              <a:gd name="connsiteY87" fmla="*/ 1058238 h 1751306"/>
              <a:gd name="connsiteX88" fmla="*/ 5619964 w 6780944"/>
              <a:gd name="connsiteY88" fmla="*/ 1068512 h 1751306"/>
              <a:gd name="connsiteX89" fmla="*/ 5661061 w 6780944"/>
              <a:gd name="connsiteY89" fmla="*/ 1099335 h 1751306"/>
              <a:gd name="connsiteX90" fmla="*/ 5712432 w 6780944"/>
              <a:gd name="connsiteY90" fmla="*/ 1130157 h 1751306"/>
              <a:gd name="connsiteX91" fmla="*/ 5743254 w 6780944"/>
              <a:gd name="connsiteY91" fmla="*/ 1160980 h 1751306"/>
              <a:gd name="connsiteX92" fmla="*/ 5876818 w 6780944"/>
              <a:gd name="connsiteY92" fmla="*/ 1212350 h 1751306"/>
              <a:gd name="connsiteX93" fmla="*/ 6000108 w 6780944"/>
              <a:gd name="connsiteY93" fmla="*/ 1273995 h 1751306"/>
              <a:gd name="connsiteX94" fmla="*/ 6061753 w 6780944"/>
              <a:gd name="connsiteY94" fmla="*/ 1294544 h 1751306"/>
              <a:gd name="connsiteX95" fmla="*/ 6133672 w 6780944"/>
              <a:gd name="connsiteY95" fmla="*/ 1325366 h 1751306"/>
              <a:gd name="connsiteX96" fmla="*/ 6185043 w 6780944"/>
              <a:gd name="connsiteY96" fmla="*/ 1345914 h 1751306"/>
              <a:gd name="connsiteX97" fmla="*/ 6318607 w 6780944"/>
              <a:gd name="connsiteY97" fmla="*/ 1387011 h 1751306"/>
              <a:gd name="connsiteX98" fmla="*/ 6349430 w 6780944"/>
              <a:gd name="connsiteY98" fmla="*/ 1397285 h 1751306"/>
              <a:gd name="connsiteX99" fmla="*/ 6493268 w 6780944"/>
              <a:gd name="connsiteY99" fmla="*/ 1428108 h 1751306"/>
              <a:gd name="connsiteX100" fmla="*/ 6657654 w 6780944"/>
              <a:gd name="connsiteY100" fmla="*/ 1417834 h 1751306"/>
              <a:gd name="connsiteX101" fmla="*/ 6770670 w 6780944"/>
              <a:gd name="connsiteY101" fmla="*/ 1315092 h 1751306"/>
              <a:gd name="connsiteX0" fmla="*/ 6780944 w 6780944"/>
              <a:gd name="connsiteY0" fmla="*/ 1325366 h 1751306"/>
              <a:gd name="connsiteX1" fmla="*/ 6719299 w 6780944"/>
              <a:gd name="connsiteY1" fmla="*/ 1160980 h 1751306"/>
              <a:gd name="connsiteX2" fmla="*/ 6688477 w 6780944"/>
              <a:gd name="connsiteY2" fmla="*/ 1006867 h 1751306"/>
              <a:gd name="connsiteX3" fmla="*/ 6678203 w 6780944"/>
              <a:gd name="connsiteY3" fmla="*/ 883577 h 1751306"/>
              <a:gd name="connsiteX4" fmla="*/ 6667928 w 6780944"/>
              <a:gd name="connsiteY4" fmla="*/ 852755 h 1751306"/>
              <a:gd name="connsiteX5" fmla="*/ 6657654 w 6780944"/>
              <a:gd name="connsiteY5" fmla="*/ 801384 h 1751306"/>
              <a:gd name="connsiteX6" fmla="*/ 6637106 w 6780944"/>
              <a:gd name="connsiteY6" fmla="*/ 719191 h 1751306"/>
              <a:gd name="connsiteX7" fmla="*/ 6626832 w 6780944"/>
              <a:gd name="connsiteY7" fmla="*/ 647272 h 1751306"/>
              <a:gd name="connsiteX8" fmla="*/ 6606283 w 6780944"/>
              <a:gd name="connsiteY8" fmla="*/ 606175 h 1751306"/>
              <a:gd name="connsiteX9" fmla="*/ 6575461 w 6780944"/>
              <a:gd name="connsiteY9" fmla="*/ 544530 h 1751306"/>
              <a:gd name="connsiteX10" fmla="*/ 6565187 w 6780944"/>
              <a:gd name="connsiteY10" fmla="*/ 503434 h 1751306"/>
              <a:gd name="connsiteX11" fmla="*/ 6524090 w 6780944"/>
              <a:gd name="connsiteY11" fmla="*/ 452063 h 1751306"/>
              <a:gd name="connsiteX12" fmla="*/ 6513816 w 6780944"/>
              <a:gd name="connsiteY12" fmla="*/ 421240 h 1751306"/>
              <a:gd name="connsiteX13" fmla="*/ 6369978 w 6780944"/>
              <a:gd name="connsiteY13" fmla="*/ 359595 h 1751306"/>
              <a:gd name="connsiteX14" fmla="*/ 6308333 w 6780944"/>
              <a:gd name="connsiteY14" fmla="*/ 339047 h 1751306"/>
              <a:gd name="connsiteX15" fmla="*/ 5876818 w 6780944"/>
              <a:gd name="connsiteY15" fmla="*/ 359595 h 1751306"/>
              <a:gd name="connsiteX16" fmla="*/ 5630239 w 6780944"/>
              <a:gd name="connsiteY16" fmla="*/ 349321 h 1751306"/>
              <a:gd name="connsiteX17" fmla="*/ 5311740 w 6780944"/>
              <a:gd name="connsiteY17" fmla="*/ 133565 h 1751306"/>
              <a:gd name="connsiteX18" fmla="*/ 4623371 w 6780944"/>
              <a:gd name="connsiteY18" fmla="*/ 82193 h 1751306"/>
              <a:gd name="connsiteX19" fmla="*/ 4181582 w 6780944"/>
              <a:gd name="connsiteY19" fmla="*/ 0 h 1751306"/>
              <a:gd name="connsiteX20" fmla="*/ 3770616 w 6780944"/>
              <a:gd name="connsiteY20" fmla="*/ 82193 h 1751306"/>
              <a:gd name="connsiteX21" fmla="*/ 3595955 w 6780944"/>
              <a:gd name="connsiteY21" fmla="*/ 123290 h 1751306"/>
              <a:gd name="connsiteX22" fmla="*/ 3482940 w 6780944"/>
              <a:gd name="connsiteY22" fmla="*/ 154112 h 1751306"/>
              <a:gd name="connsiteX23" fmla="*/ 3298005 w 6780944"/>
              <a:gd name="connsiteY23" fmla="*/ 174661 h 1751306"/>
              <a:gd name="connsiteX24" fmla="*/ 2722652 w 6780944"/>
              <a:gd name="connsiteY24" fmla="*/ 82193 h 1751306"/>
              <a:gd name="connsiteX25" fmla="*/ 2024009 w 6780944"/>
              <a:gd name="connsiteY25" fmla="*/ 174661 h 1751306"/>
              <a:gd name="connsiteX26" fmla="*/ 1952090 w 6780944"/>
              <a:gd name="connsiteY26" fmla="*/ 184935 h 1751306"/>
              <a:gd name="connsiteX27" fmla="*/ 1890445 w 6780944"/>
              <a:gd name="connsiteY27" fmla="*/ 195209 h 1751306"/>
              <a:gd name="connsiteX28" fmla="*/ 1787704 w 6780944"/>
              <a:gd name="connsiteY28" fmla="*/ 205483 h 1751306"/>
              <a:gd name="connsiteX29" fmla="*/ 1284270 w 6780944"/>
              <a:gd name="connsiteY29" fmla="*/ 226031 h 1751306"/>
              <a:gd name="connsiteX30" fmla="*/ 565079 w 6780944"/>
              <a:gd name="connsiteY30" fmla="*/ 256854 h 1751306"/>
              <a:gd name="connsiteX31" fmla="*/ 246580 w 6780944"/>
              <a:gd name="connsiteY31" fmla="*/ 349321 h 1751306"/>
              <a:gd name="connsiteX32" fmla="*/ 102742 w 6780944"/>
              <a:gd name="connsiteY32" fmla="*/ 400692 h 1751306"/>
              <a:gd name="connsiteX33" fmla="*/ 0 w 6780944"/>
              <a:gd name="connsiteY33" fmla="*/ 462337 h 1751306"/>
              <a:gd name="connsiteX34" fmla="*/ 20549 w 6780944"/>
              <a:gd name="connsiteY34" fmla="*/ 565078 h 1751306"/>
              <a:gd name="connsiteX35" fmla="*/ 82194 w 6780944"/>
              <a:gd name="connsiteY35" fmla="*/ 688368 h 1751306"/>
              <a:gd name="connsiteX36" fmla="*/ 195209 w 6780944"/>
              <a:gd name="connsiteY36" fmla="*/ 770562 h 1751306"/>
              <a:gd name="connsiteX37" fmla="*/ 339048 w 6780944"/>
              <a:gd name="connsiteY37" fmla="*/ 852755 h 1751306"/>
              <a:gd name="connsiteX38" fmla="*/ 472612 w 6780944"/>
              <a:gd name="connsiteY38" fmla="*/ 904126 h 1751306"/>
              <a:gd name="connsiteX39" fmla="*/ 513708 w 6780944"/>
              <a:gd name="connsiteY39" fmla="*/ 924674 h 1751306"/>
              <a:gd name="connsiteX40" fmla="*/ 708917 w 6780944"/>
              <a:gd name="connsiteY40" fmla="*/ 1109609 h 1751306"/>
              <a:gd name="connsiteX41" fmla="*/ 750014 w 6780944"/>
              <a:gd name="connsiteY41" fmla="*/ 1294544 h 1751306"/>
              <a:gd name="connsiteX42" fmla="*/ 739740 w 6780944"/>
              <a:gd name="connsiteY42" fmla="*/ 1592493 h 1751306"/>
              <a:gd name="connsiteX43" fmla="*/ 904126 w 6780944"/>
              <a:gd name="connsiteY43" fmla="*/ 1746607 h 1751306"/>
              <a:gd name="connsiteX44" fmla="*/ 1027416 w 6780944"/>
              <a:gd name="connsiteY44" fmla="*/ 1695236 h 1751306"/>
              <a:gd name="connsiteX45" fmla="*/ 1212351 w 6780944"/>
              <a:gd name="connsiteY45" fmla="*/ 1530849 h 1751306"/>
              <a:gd name="connsiteX46" fmla="*/ 1551398 w 6780944"/>
              <a:gd name="connsiteY46" fmla="*/ 1438382 h 1751306"/>
              <a:gd name="connsiteX47" fmla="*/ 1880171 w 6780944"/>
              <a:gd name="connsiteY47" fmla="*/ 1407559 h 1751306"/>
              <a:gd name="connsiteX48" fmla="*/ 2815119 w 6780944"/>
              <a:gd name="connsiteY48" fmla="*/ 1428108 h 1751306"/>
              <a:gd name="connsiteX49" fmla="*/ 3164441 w 6780944"/>
              <a:gd name="connsiteY49" fmla="*/ 1387011 h 1751306"/>
              <a:gd name="connsiteX50" fmla="*/ 3390472 w 6780944"/>
              <a:gd name="connsiteY50" fmla="*/ 1345914 h 1751306"/>
              <a:gd name="connsiteX51" fmla="*/ 3544585 w 6780944"/>
              <a:gd name="connsiteY51" fmla="*/ 1222625 h 1751306"/>
              <a:gd name="connsiteX52" fmla="*/ 3708971 w 6780944"/>
              <a:gd name="connsiteY52" fmla="*/ 1171254 h 1751306"/>
              <a:gd name="connsiteX53" fmla="*/ 3801439 w 6780944"/>
              <a:gd name="connsiteY53" fmla="*/ 1150705 h 1751306"/>
              <a:gd name="connsiteX54" fmla="*/ 3832261 w 6780944"/>
              <a:gd name="connsiteY54" fmla="*/ 1140431 h 1751306"/>
              <a:gd name="connsiteX55" fmla="*/ 3965825 w 6780944"/>
              <a:gd name="connsiteY55" fmla="*/ 1119883 h 1751306"/>
              <a:gd name="connsiteX56" fmla="*/ 4017196 w 6780944"/>
              <a:gd name="connsiteY56" fmla="*/ 1109609 h 1751306"/>
              <a:gd name="connsiteX57" fmla="*/ 4048018 w 6780944"/>
              <a:gd name="connsiteY57" fmla="*/ 1089061 h 1751306"/>
              <a:gd name="connsiteX58" fmla="*/ 4068567 w 6780944"/>
              <a:gd name="connsiteY58" fmla="*/ 1027416 h 1751306"/>
              <a:gd name="connsiteX59" fmla="*/ 4058292 w 6780944"/>
              <a:gd name="connsiteY59" fmla="*/ 904126 h 1751306"/>
              <a:gd name="connsiteX60" fmla="*/ 3986373 w 6780944"/>
              <a:gd name="connsiteY60" fmla="*/ 863029 h 1751306"/>
              <a:gd name="connsiteX61" fmla="*/ 3924728 w 6780944"/>
              <a:gd name="connsiteY61" fmla="*/ 842481 h 1751306"/>
              <a:gd name="connsiteX62" fmla="*/ 3893906 w 6780944"/>
              <a:gd name="connsiteY62" fmla="*/ 832207 h 1751306"/>
              <a:gd name="connsiteX63" fmla="*/ 3791164 w 6780944"/>
              <a:gd name="connsiteY63" fmla="*/ 821932 h 1751306"/>
              <a:gd name="connsiteX64" fmla="*/ 3698697 w 6780944"/>
              <a:gd name="connsiteY64" fmla="*/ 770562 h 1751306"/>
              <a:gd name="connsiteX65" fmla="*/ 3637052 w 6780944"/>
              <a:gd name="connsiteY65" fmla="*/ 698643 h 1751306"/>
              <a:gd name="connsiteX66" fmla="*/ 3667874 w 6780944"/>
              <a:gd name="connsiteY66" fmla="*/ 585627 h 1751306"/>
              <a:gd name="connsiteX67" fmla="*/ 3729519 w 6780944"/>
              <a:gd name="connsiteY67" fmla="*/ 565078 h 1751306"/>
              <a:gd name="connsiteX68" fmla="*/ 3863083 w 6780944"/>
              <a:gd name="connsiteY68" fmla="*/ 544530 h 1751306"/>
              <a:gd name="connsiteX69" fmla="*/ 4058292 w 6780944"/>
              <a:gd name="connsiteY69" fmla="*/ 534256 h 1751306"/>
              <a:gd name="connsiteX70" fmla="*/ 4407614 w 6780944"/>
              <a:gd name="connsiteY70" fmla="*/ 544530 h 1751306"/>
              <a:gd name="connsiteX71" fmla="*/ 4582274 w 6780944"/>
              <a:gd name="connsiteY71" fmla="*/ 575353 h 1751306"/>
              <a:gd name="connsiteX72" fmla="*/ 4685016 w 6780944"/>
              <a:gd name="connsiteY72" fmla="*/ 616449 h 1751306"/>
              <a:gd name="connsiteX73" fmla="*/ 4715839 w 6780944"/>
              <a:gd name="connsiteY73" fmla="*/ 626723 h 1751306"/>
              <a:gd name="connsiteX74" fmla="*/ 4808306 w 6780944"/>
              <a:gd name="connsiteY74" fmla="*/ 636998 h 1751306"/>
              <a:gd name="connsiteX75" fmla="*/ 4880225 w 6780944"/>
              <a:gd name="connsiteY75" fmla="*/ 667820 h 1751306"/>
              <a:gd name="connsiteX76" fmla="*/ 4911048 w 6780944"/>
              <a:gd name="connsiteY76" fmla="*/ 688368 h 1751306"/>
              <a:gd name="connsiteX77" fmla="*/ 4972692 w 6780944"/>
              <a:gd name="connsiteY77" fmla="*/ 719191 h 1751306"/>
              <a:gd name="connsiteX78" fmla="*/ 5034337 w 6780944"/>
              <a:gd name="connsiteY78" fmla="*/ 739739 h 1751306"/>
              <a:gd name="connsiteX79" fmla="*/ 5116531 w 6780944"/>
              <a:gd name="connsiteY79" fmla="*/ 780836 h 1751306"/>
              <a:gd name="connsiteX80" fmla="*/ 5219272 w 6780944"/>
              <a:gd name="connsiteY80" fmla="*/ 821932 h 1751306"/>
              <a:gd name="connsiteX81" fmla="*/ 5250095 w 6780944"/>
              <a:gd name="connsiteY81" fmla="*/ 842481 h 1751306"/>
              <a:gd name="connsiteX82" fmla="*/ 5311740 w 6780944"/>
              <a:gd name="connsiteY82" fmla="*/ 863029 h 1751306"/>
              <a:gd name="connsiteX83" fmla="*/ 5393933 w 6780944"/>
              <a:gd name="connsiteY83" fmla="*/ 904126 h 1751306"/>
              <a:gd name="connsiteX84" fmla="*/ 5435030 w 6780944"/>
              <a:gd name="connsiteY84" fmla="*/ 934948 h 1751306"/>
              <a:gd name="connsiteX85" fmla="*/ 5496674 w 6780944"/>
              <a:gd name="connsiteY85" fmla="*/ 976045 h 1751306"/>
              <a:gd name="connsiteX86" fmla="*/ 5568594 w 6780944"/>
              <a:gd name="connsiteY86" fmla="*/ 1027416 h 1751306"/>
              <a:gd name="connsiteX87" fmla="*/ 5589142 w 6780944"/>
              <a:gd name="connsiteY87" fmla="*/ 1058238 h 1751306"/>
              <a:gd name="connsiteX88" fmla="*/ 5619964 w 6780944"/>
              <a:gd name="connsiteY88" fmla="*/ 1068512 h 1751306"/>
              <a:gd name="connsiteX89" fmla="*/ 5661061 w 6780944"/>
              <a:gd name="connsiteY89" fmla="*/ 1099335 h 1751306"/>
              <a:gd name="connsiteX90" fmla="*/ 5712432 w 6780944"/>
              <a:gd name="connsiteY90" fmla="*/ 1130157 h 1751306"/>
              <a:gd name="connsiteX91" fmla="*/ 5743254 w 6780944"/>
              <a:gd name="connsiteY91" fmla="*/ 1160980 h 1751306"/>
              <a:gd name="connsiteX92" fmla="*/ 5876818 w 6780944"/>
              <a:gd name="connsiteY92" fmla="*/ 1212350 h 1751306"/>
              <a:gd name="connsiteX93" fmla="*/ 6000108 w 6780944"/>
              <a:gd name="connsiteY93" fmla="*/ 1273995 h 1751306"/>
              <a:gd name="connsiteX94" fmla="*/ 6061753 w 6780944"/>
              <a:gd name="connsiteY94" fmla="*/ 1294544 h 1751306"/>
              <a:gd name="connsiteX95" fmla="*/ 6133672 w 6780944"/>
              <a:gd name="connsiteY95" fmla="*/ 1325366 h 1751306"/>
              <a:gd name="connsiteX96" fmla="*/ 6185043 w 6780944"/>
              <a:gd name="connsiteY96" fmla="*/ 1345914 h 1751306"/>
              <a:gd name="connsiteX97" fmla="*/ 6318607 w 6780944"/>
              <a:gd name="connsiteY97" fmla="*/ 1387011 h 1751306"/>
              <a:gd name="connsiteX98" fmla="*/ 6349430 w 6780944"/>
              <a:gd name="connsiteY98" fmla="*/ 1397285 h 1751306"/>
              <a:gd name="connsiteX99" fmla="*/ 6493268 w 6780944"/>
              <a:gd name="connsiteY99" fmla="*/ 1428108 h 1751306"/>
              <a:gd name="connsiteX100" fmla="*/ 6657654 w 6780944"/>
              <a:gd name="connsiteY100" fmla="*/ 1417834 h 1751306"/>
              <a:gd name="connsiteX101" fmla="*/ 6770670 w 6780944"/>
              <a:gd name="connsiteY101" fmla="*/ 1315092 h 1751306"/>
              <a:gd name="connsiteX0" fmla="*/ 6780944 w 6780944"/>
              <a:gd name="connsiteY0" fmla="*/ 1340215 h 1766155"/>
              <a:gd name="connsiteX1" fmla="*/ 6719299 w 6780944"/>
              <a:gd name="connsiteY1" fmla="*/ 1175829 h 1766155"/>
              <a:gd name="connsiteX2" fmla="*/ 6688477 w 6780944"/>
              <a:gd name="connsiteY2" fmla="*/ 1021716 h 1766155"/>
              <a:gd name="connsiteX3" fmla="*/ 6678203 w 6780944"/>
              <a:gd name="connsiteY3" fmla="*/ 898426 h 1766155"/>
              <a:gd name="connsiteX4" fmla="*/ 6667928 w 6780944"/>
              <a:gd name="connsiteY4" fmla="*/ 867604 h 1766155"/>
              <a:gd name="connsiteX5" fmla="*/ 6657654 w 6780944"/>
              <a:gd name="connsiteY5" fmla="*/ 816233 h 1766155"/>
              <a:gd name="connsiteX6" fmla="*/ 6637106 w 6780944"/>
              <a:gd name="connsiteY6" fmla="*/ 734040 h 1766155"/>
              <a:gd name="connsiteX7" fmla="*/ 6626832 w 6780944"/>
              <a:gd name="connsiteY7" fmla="*/ 662121 h 1766155"/>
              <a:gd name="connsiteX8" fmla="*/ 6606283 w 6780944"/>
              <a:gd name="connsiteY8" fmla="*/ 621024 h 1766155"/>
              <a:gd name="connsiteX9" fmla="*/ 6575461 w 6780944"/>
              <a:gd name="connsiteY9" fmla="*/ 559379 h 1766155"/>
              <a:gd name="connsiteX10" fmla="*/ 6565187 w 6780944"/>
              <a:gd name="connsiteY10" fmla="*/ 518283 h 1766155"/>
              <a:gd name="connsiteX11" fmla="*/ 6524090 w 6780944"/>
              <a:gd name="connsiteY11" fmla="*/ 466912 h 1766155"/>
              <a:gd name="connsiteX12" fmla="*/ 6513816 w 6780944"/>
              <a:gd name="connsiteY12" fmla="*/ 436089 h 1766155"/>
              <a:gd name="connsiteX13" fmla="*/ 6369978 w 6780944"/>
              <a:gd name="connsiteY13" fmla="*/ 374444 h 1766155"/>
              <a:gd name="connsiteX14" fmla="*/ 6308333 w 6780944"/>
              <a:gd name="connsiteY14" fmla="*/ 353896 h 1766155"/>
              <a:gd name="connsiteX15" fmla="*/ 5876818 w 6780944"/>
              <a:gd name="connsiteY15" fmla="*/ 374444 h 1766155"/>
              <a:gd name="connsiteX16" fmla="*/ 5630239 w 6780944"/>
              <a:gd name="connsiteY16" fmla="*/ 364170 h 1766155"/>
              <a:gd name="connsiteX17" fmla="*/ 5311740 w 6780944"/>
              <a:gd name="connsiteY17" fmla="*/ 148414 h 1766155"/>
              <a:gd name="connsiteX18" fmla="*/ 4623371 w 6780944"/>
              <a:gd name="connsiteY18" fmla="*/ 97042 h 1766155"/>
              <a:gd name="connsiteX19" fmla="*/ 4181582 w 6780944"/>
              <a:gd name="connsiteY19" fmla="*/ 14849 h 1766155"/>
              <a:gd name="connsiteX20" fmla="*/ 3770616 w 6780944"/>
              <a:gd name="connsiteY20" fmla="*/ 97042 h 1766155"/>
              <a:gd name="connsiteX21" fmla="*/ 3595955 w 6780944"/>
              <a:gd name="connsiteY21" fmla="*/ 138139 h 1766155"/>
              <a:gd name="connsiteX22" fmla="*/ 3482940 w 6780944"/>
              <a:gd name="connsiteY22" fmla="*/ 168961 h 1766155"/>
              <a:gd name="connsiteX23" fmla="*/ 3298005 w 6780944"/>
              <a:gd name="connsiteY23" fmla="*/ 189510 h 1766155"/>
              <a:gd name="connsiteX24" fmla="*/ 2722652 w 6780944"/>
              <a:gd name="connsiteY24" fmla="*/ 97042 h 1766155"/>
              <a:gd name="connsiteX25" fmla="*/ 2024009 w 6780944"/>
              <a:gd name="connsiteY25" fmla="*/ 189510 h 1766155"/>
              <a:gd name="connsiteX26" fmla="*/ 1952090 w 6780944"/>
              <a:gd name="connsiteY26" fmla="*/ 199784 h 1766155"/>
              <a:gd name="connsiteX27" fmla="*/ 1890445 w 6780944"/>
              <a:gd name="connsiteY27" fmla="*/ 210058 h 1766155"/>
              <a:gd name="connsiteX28" fmla="*/ 1787704 w 6780944"/>
              <a:gd name="connsiteY28" fmla="*/ 220332 h 1766155"/>
              <a:gd name="connsiteX29" fmla="*/ 1284270 w 6780944"/>
              <a:gd name="connsiteY29" fmla="*/ 240880 h 1766155"/>
              <a:gd name="connsiteX30" fmla="*/ 565079 w 6780944"/>
              <a:gd name="connsiteY30" fmla="*/ 271703 h 1766155"/>
              <a:gd name="connsiteX31" fmla="*/ 246580 w 6780944"/>
              <a:gd name="connsiteY31" fmla="*/ 364170 h 1766155"/>
              <a:gd name="connsiteX32" fmla="*/ 102742 w 6780944"/>
              <a:gd name="connsiteY32" fmla="*/ 415541 h 1766155"/>
              <a:gd name="connsiteX33" fmla="*/ 0 w 6780944"/>
              <a:gd name="connsiteY33" fmla="*/ 477186 h 1766155"/>
              <a:gd name="connsiteX34" fmla="*/ 20549 w 6780944"/>
              <a:gd name="connsiteY34" fmla="*/ 579927 h 1766155"/>
              <a:gd name="connsiteX35" fmla="*/ 82194 w 6780944"/>
              <a:gd name="connsiteY35" fmla="*/ 703217 h 1766155"/>
              <a:gd name="connsiteX36" fmla="*/ 195209 w 6780944"/>
              <a:gd name="connsiteY36" fmla="*/ 785411 h 1766155"/>
              <a:gd name="connsiteX37" fmla="*/ 339048 w 6780944"/>
              <a:gd name="connsiteY37" fmla="*/ 867604 h 1766155"/>
              <a:gd name="connsiteX38" fmla="*/ 472612 w 6780944"/>
              <a:gd name="connsiteY38" fmla="*/ 918975 h 1766155"/>
              <a:gd name="connsiteX39" fmla="*/ 513708 w 6780944"/>
              <a:gd name="connsiteY39" fmla="*/ 939523 h 1766155"/>
              <a:gd name="connsiteX40" fmla="*/ 708917 w 6780944"/>
              <a:gd name="connsiteY40" fmla="*/ 1124458 h 1766155"/>
              <a:gd name="connsiteX41" fmla="*/ 750014 w 6780944"/>
              <a:gd name="connsiteY41" fmla="*/ 1309393 h 1766155"/>
              <a:gd name="connsiteX42" fmla="*/ 739740 w 6780944"/>
              <a:gd name="connsiteY42" fmla="*/ 1607342 h 1766155"/>
              <a:gd name="connsiteX43" fmla="*/ 904126 w 6780944"/>
              <a:gd name="connsiteY43" fmla="*/ 1761456 h 1766155"/>
              <a:gd name="connsiteX44" fmla="*/ 1027416 w 6780944"/>
              <a:gd name="connsiteY44" fmla="*/ 1710085 h 1766155"/>
              <a:gd name="connsiteX45" fmla="*/ 1212351 w 6780944"/>
              <a:gd name="connsiteY45" fmla="*/ 1545698 h 1766155"/>
              <a:gd name="connsiteX46" fmla="*/ 1551398 w 6780944"/>
              <a:gd name="connsiteY46" fmla="*/ 1453231 h 1766155"/>
              <a:gd name="connsiteX47" fmla="*/ 1880171 w 6780944"/>
              <a:gd name="connsiteY47" fmla="*/ 1422408 h 1766155"/>
              <a:gd name="connsiteX48" fmla="*/ 2815119 w 6780944"/>
              <a:gd name="connsiteY48" fmla="*/ 1442957 h 1766155"/>
              <a:gd name="connsiteX49" fmla="*/ 3164441 w 6780944"/>
              <a:gd name="connsiteY49" fmla="*/ 1401860 h 1766155"/>
              <a:gd name="connsiteX50" fmla="*/ 3390472 w 6780944"/>
              <a:gd name="connsiteY50" fmla="*/ 1360763 h 1766155"/>
              <a:gd name="connsiteX51" fmla="*/ 3544585 w 6780944"/>
              <a:gd name="connsiteY51" fmla="*/ 1237474 h 1766155"/>
              <a:gd name="connsiteX52" fmla="*/ 3708971 w 6780944"/>
              <a:gd name="connsiteY52" fmla="*/ 1186103 h 1766155"/>
              <a:gd name="connsiteX53" fmla="*/ 3801439 w 6780944"/>
              <a:gd name="connsiteY53" fmla="*/ 1165554 h 1766155"/>
              <a:gd name="connsiteX54" fmla="*/ 3832261 w 6780944"/>
              <a:gd name="connsiteY54" fmla="*/ 1155280 h 1766155"/>
              <a:gd name="connsiteX55" fmla="*/ 3965825 w 6780944"/>
              <a:gd name="connsiteY55" fmla="*/ 1134732 h 1766155"/>
              <a:gd name="connsiteX56" fmla="*/ 4017196 w 6780944"/>
              <a:gd name="connsiteY56" fmla="*/ 1124458 h 1766155"/>
              <a:gd name="connsiteX57" fmla="*/ 4048018 w 6780944"/>
              <a:gd name="connsiteY57" fmla="*/ 1103910 h 1766155"/>
              <a:gd name="connsiteX58" fmla="*/ 4068567 w 6780944"/>
              <a:gd name="connsiteY58" fmla="*/ 1042265 h 1766155"/>
              <a:gd name="connsiteX59" fmla="*/ 4058292 w 6780944"/>
              <a:gd name="connsiteY59" fmla="*/ 918975 h 1766155"/>
              <a:gd name="connsiteX60" fmla="*/ 3986373 w 6780944"/>
              <a:gd name="connsiteY60" fmla="*/ 877878 h 1766155"/>
              <a:gd name="connsiteX61" fmla="*/ 3924728 w 6780944"/>
              <a:gd name="connsiteY61" fmla="*/ 857330 h 1766155"/>
              <a:gd name="connsiteX62" fmla="*/ 3893906 w 6780944"/>
              <a:gd name="connsiteY62" fmla="*/ 847056 h 1766155"/>
              <a:gd name="connsiteX63" fmla="*/ 3791164 w 6780944"/>
              <a:gd name="connsiteY63" fmla="*/ 836781 h 1766155"/>
              <a:gd name="connsiteX64" fmla="*/ 3698697 w 6780944"/>
              <a:gd name="connsiteY64" fmla="*/ 785411 h 1766155"/>
              <a:gd name="connsiteX65" fmla="*/ 3637052 w 6780944"/>
              <a:gd name="connsiteY65" fmla="*/ 713492 h 1766155"/>
              <a:gd name="connsiteX66" fmla="*/ 3667874 w 6780944"/>
              <a:gd name="connsiteY66" fmla="*/ 600476 h 1766155"/>
              <a:gd name="connsiteX67" fmla="*/ 3729519 w 6780944"/>
              <a:gd name="connsiteY67" fmla="*/ 579927 h 1766155"/>
              <a:gd name="connsiteX68" fmla="*/ 3863083 w 6780944"/>
              <a:gd name="connsiteY68" fmla="*/ 559379 h 1766155"/>
              <a:gd name="connsiteX69" fmla="*/ 4058292 w 6780944"/>
              <a:gd name="connsiteY69" fmla="*/ 549105 h 1766155"/>
              <a:gd name="connsiteX70" fmla="*/ 4407614 w 6780944"/>
              <a:gd name="connsiteY70" fmla="*/ 559379 h 1766155"/>
              <a:gd name="connsiteX71" fmla="*/ 4582274 w 6780944"/>
              <a:gd name="connsiteY71" fmla="*/ 590202 h 1766155"/>
              <a:gd name="connsiteX72" fmla="*/ 4685016 w 6780944"/>
              <a:gd name="connsiteY72" fmla="*/ 631298 h 1766155"/>
              <a:gd name="connsiteX73" fmla="*/ 4715839 w 6780944"/>
              <a:gd name="connsiteY73" fmla="*/ 641572 h 1766155"/>
              <a:gd name="connsiteX74" fmla="*/ 4808306 w 6780944"/>
              <a:gd name="connsiteY74" fmla="*/ 651847 h 1766155"/>
              <a:gd name="connsiteX75" fmla="*/ 4880225 w 6780944"/>
              <a:gd name="connsiteY75" fmla="*/ 682669 h 1766155"/>
              <a:gd name="connsiteX76" fmla="*/ 4911048 w 6780944"/>
              <a:gd name="connsiteY76" fmla="*/ 703217 h 1766155"/>
              <a:gd name="connsiteX77" fmla="*/ 4972692 w 6780944"/>
              <a:gd name="connsiteY77" fmla="*/ 734040 h 1766155"/>
              <a:gd name="connsiteX78" fmla="*/ 5034337 w 6780944"/>
              <a:gd name="connsiteY78" fmla="*/ 754588 h 1766155"/>
              <a:gd name="connsiteX79" fmla="*/ 5116531 w 6780944"/>
              <a:gd name="connsiteY79" fmla="*/ 795685 h 1766155"/>
              <a:gd name="connsiteX80" fmla="*/ 5219272 w 6780944"/>
              <a:gd name="connsiteY80" fmla="*/ 836781 h 1766155"/>
              <a:gd name="connsiteX81" fmla="*/ 5250095 w 6780944"/>
              <a:gd name="connsiteY81" fmla="*/ 857330 h 1766155"/>
              <a:gd name="connsiteX82" fmla="*/ 5311740 w 6780944"/>
              <a:gd name="connsiteY82" fmla="*/ 877878 h 1766155"/>
              <a:gd name="connsiteX83" fmla="*/ 5393933 w 6780944"/>
              <a:gd name="connsiteY83" fmla="*/ 918975 h 1766155"/>
              <a:gd name="connsiteX84" fmla="*/ 5435030 w 6780944"/>
              <a:gd name="connsiteY84" fmla="*/ 949797 h 1766155"/>
              <a:gd name="connsiteX85" fmla="*/ 5496674 w 6780944"/>
              <a:gd name="connsiteY85" fmla="*/ 990894 h 1766155"/>
              <a:gd name="connsiteX86" fmla="*/ 5568594 w 6780944"/>
              <a:gd name="connsiteY86" fmla="*/ 1042265 h 1766155"/>
              <a:gd name="connsiteX87" fmla="*/ 5589142 w 6780944"/>
              <a:gd name="connsiteY87" fmla="*/ 1073087 h 1766155"/>
              <a:gd name="connsiteX88" fmla="*/ 5619964 w 6780944"/>
              <a:gd name="connsiteY88" fmla="*/ 1083361 h 1766155"/>
              <a:gd name="connsiteX89" fmla="*/ 5661061 w 6780944"/>
              <a:gd name="connsiteY89" fmla="*/ 1114184 h 1766155"/>
              <a:gd name="connsiteX90" fmla="*/ 5712432 w 6780944"/>
              <a:gd name="connsiteY90" fmla="*/ 1145006 h 1766155"/>
              <a:gd name="connsiteX91" fmla="*/ 5743254 w 6780944"/>
              <a:gd name="connsiteY91" fmla="*/ 1175829 h 1766155"/>
              <a:gd name="connsiteX92" fmla="*/ 5876818 w 6780944"/>
              <a:gd name="connsiteY92" fmla="*/ 1227199 h 1766155"/>
              <a:gd name="connsiteX93" fmla="*/ 6000108 w 6780944"/>
              <a:gd name="connsiteY93" fmla="*/ 1288844 h 1766155"/>
              <a:gd name="connsiteX94" fmla="*/ 6061753 w 6780944"/>
              <a:gd name="connsiteY94" fmla="*/ 1309393 h 1766155"/>
              <a:gd name="connsiteX95" fmla="*/ 6133672 w 6780944"/>
              <a:gd name="connsiteY95" fmla="*/ 1340215 h 1766155"/>
              <a:gd name="connsiteX96" fmla="*/ 6185043 w 6780944"/>
              <a:gd name="connsiteY96" fmla="*/ 1360763 h 1766155"/>
              <a:gd name="connsiteX97" fmla="*/ 6318607 w 6780944"/>
              <a:gd name="connsiteY97" fmla="*/ 1401860 h 1766155"/>
              <a:gd name="connsiteX98" fmla="*/ 6349430 w 6780944"/>
              <a:gd name="connsiteY98" fmla="*/ 1412134 h 1766155"/>
              <a:gd name="connsiteX99" fmla="*/ 6493268 w 6780944"/>
              <a:gd name="connsiteY99" fmla="*/ 1442957 h 1766155"/>
              <a:gd name="connsiteX100" fmla="*/ 6657654 w 6780944"/>
              <a:gd name="connsiteY100" fmla="*/ 1432683 h 1766155"/>
              <a:gd name="connsiteX101" fmla="*/ 6770670 w 6780944"/>
              <a:gd name="connsiteY101" fmla="*/ 1329941 h 176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780944" h="1766155">
                <a:moveTo>
                  <a:pt x="6780944" y="1340215"/>
                </a:moveTo>
                <a:cubicBezTo>
                  <a:pt x="6762087" y="1296214"/>
                  <a:pt x="6727523" y="1221062"/>
                  <a:pt x="6719299" y="1175829"/>
                </a:cubicBezTo>
                <a:cubicBezTo>
                  <a:pt x="6696225" y="1048920"/>
                  <a:pt x="6708037" y="1099959"/>
                  <a:pt x="6688477" y="1021716"/>
                </a:cubicBezTo>
                <a:cubicBezTo>
                  <a:pt x="6685052" y="980619"/>
                  <a:pt x="6683654" y="939303"/>
                  <a:pt x="6678203" y="898426"/>
                </a:cubicBezTo>
                <a:cubicBezTo>
                  <a:pt x="6676772" y="887691"/>
                  <a:pt x="6670555" y="878110"/>
                  <a:pt x="6667928" y="867604"/>
                </a:cubicBezTo>
                <a:cubicBezTo>
                  <a:pt x="6663693" y="850663"/>
                  <a:pt x="6661581" y="833249"/>
                  <a:pt x="6657654" y="816233"/>
                </a:cubicBezTo>
                <a:cubicBezTo>
                  <a:pt x="6651304" y="788715"/>
                  <a:pt x="6641100" y="761997"/>
                  <a:pt x="6637106" y="734040"/>
                </a:cubicBezTo>
                <a:cubicBezTo>
                  <a:pt x="6633681" y="710067"/>
                  <a:pt x="6633204" y="685484"/>
                  <a:pt x="6626832" y="662121"/>
                </a:cubicBezTo>
                <a:cubicBezTo>
                  <a:pt x="6622802" y="647345"/>
                  <a:pt x="6612316" y="635102"/>
                  <a:pt x="6606283" y="621024"/>
                </a:cubicBezTo>
                <a:cubicBezTo>
                  <a:pt x="6580759" y="561469"/>
                  <a:pt x="6614952" y="618617"/>
                  <a:pt x="6575461" y="559379"/>
                </a:cubicBezTo>
                <a:cubicBezTo>
                  <a:pt x="6572036" y="545680"/>
                  <a:pt x="6570749" y="531262"/>
                  <a:pt x="6565187" y="518283"/>
                </a:cubicBezTo>
                <a:cubicBezTo>
                  <a:pt x="6555465" y="495599"/>
                  <a:pt x="6540663" y="483484"/>
                  <a:pt x="6524090" y="466912"/>
                </a:cubicBezTo>
                <a:cubicBezTo>
                  <a:pt x="6520665" y="456638"/>
                  <a:pt x="6539501" y="451500"/>
                  <a:pt x="6513816" y="436089"/>
                </a:cubicBezTo>
                <a:cubicBezTo>
                  <a:pt x="6488131" y="420678"/>
                  <a:pt x="6404225" y="388143"/>
                  <a:pt x="6369978" y="374444"/>
                </a:cubicBezTo>
                <a:cubicBezTo>
                  <a:pt x="6335731" y="360745"/>
                  <a:pt x="6308333" y="353896"/>
                  <a:pt x="6308333" y="353896"/>
                </a:cubicBezTo>
                <a:cubicBezTo>
                  <a:pt x="6138673" y="368034"/>
                  <a:pt x="6086483" y="374444"/>
                  <a:pt x="5876818" y="374444"/>
                </a:cubicBezTo>
                <a:cubicBezTo>
                  <a:pt x="5794554" y="374444"/>
                  <a:pt x="5712432" y="367595"/>
                  <a:pt x="5630239" y="364170"/>
                </a:cubicBezTo>
                <a:cubicBezTo>
                  <a:pt x="5536059" y="326498"/>
                  <a:pt x="5479551" y="182661"/>
                  <a:pt x="5311740" y="148414"/>
                </a:cubicBezTo>
                <a:cubicBezTo>
                  <a:pt x="5143929" y="114167"/>
                  <a:pt x="4800024" y="166098"/>
                  <a:pt x="4623371" y="97042"/>
                </a:cubicBezTo>
                <a:cubicBezTo>
                  <a:pt x="4435011" y="23410"/>
                  <a:pt x="4364804" y="-26248"/>
                  <a:pt x="4181582" y="14849"/>
                </a:cubicBezTo>
                <a:cubicBezTo>
                  <a:pt x="4042902" y="45955"/>
                  <a:pt x="3907605" y="69644"/>
                  <a:pt x="3770616" y="97042"/>
                </a:cubicBezTo>
                <a:cubicBezTo>
                  <a:pt x="3673012" y="117590"/>
                  <a:pt x="3643901" y="126153"/>
                  <a:pt x="3595955" y="138139"/>
                </a:cubicBezTo>
                <a:cubicBezTo>
                  <a:pt x="3548009" y="150125"/>
                  <a:pt x="3532598" y="160399"/>
                  <a:pt x="3482940" y="168961"/>
                </a:cubicBezTo>
                <a:cubicBezTo>
                  <a:pt x="3433282" y="177523"/>
                  <a:pt x="3428220" y="176487"/>
                  <a:pt x="3298005" y="189510"/>
                </a:cubicBezTo>
                <a:cubicBezTo>
                  <a:pt x="3183277" y="187798"/>
                  <a:pt x="2881901" y="100467"/>
                  <a:pt x="2722652" y="97042"/>
                </a:cubicBezTo>
                <a:lnTo>
                  <a:pt x="2024009" y="189510"/>
                </a:lnTo>
                <a:lnTo>
                  <a:pt x="1952090" y="199784"/>
                </a:lnTo>
                <a:cubicBezTo>
                  <a:pt x="1931500" y="202952"/>
                  <a:pt x="1911116" y="207474"/>
                  <a:pt x="1890445" y="210058"/>
                </a:cubicBezTo>
                <a:cubicBezTo>
                  <a:pt x="1856293" y="214327"/>
                  <a:pt x="1888733" y="215195"/>
                  <a:pt x="1787704" y="220332"/>
                </a:cubicBezTo>
                <a:cubicBezTo>
                  <a:pt x="1686675" y="225469"/>
                  <a:pt x="1488041" y="232318"/>
                  <a:pt x="1284270" y="240880"/>
                </a:cubicBezTo>
                <a:cubicBezTo>
                  <a:pt x="1080499" y="249442"/>
                  <a:pt x="738027" y="251155"/>
                  <a:pt x="565079" y="271703"/>
                </a:cubicBezTo>
                <a:cubicBezTo>
                  <a:pt x="433227" y="288826"/>
                  <a:pt x="323636" y="340197"/>
                  <a:pt x="246580" y="364170"/>
                </a:cubicBezTo>
                <a:cubicBezTo>
                  <a:pt x="210621" y="374444"/>
                  <a:pt x="131852" y="403555"/>
                  <a:pt x="102742" y="415541"/>
                </a:cubicBezTo>
                <a:cubicBezTo>
                  <a:pt x="61645" y="434377"/>
                  <a:pt x="13699" y="449788"/>
                  <a:pt x="0" y="477186"/>
                </a:cubicBezTo>
                <a:cubicBezTo>
                  <a:pt x="3788" y="503700"/>
                  <a:pt x="6850" y="542255"/>
                  <a:pt x="20549" y="579927"/>
                </a:cubicBezTo>
                <a:cubicBezTo>
                  <a:pt x="34248" y="617599"/>
                  <a:pt x="53084" y="668970"/>
                  <a:pt x="82194" y="703217"/>
                </a:cubicBezTo>
                <a:cubicBezTo>
                  <a:pt x="111304" y="737464"/>
                  <a:pt x="152400" y="758013"/>
                  <a:pt x="195209" y="785411"/>
                </a:cubicBezTo>
                <a:cubicBezTo>
                  <a:pt x="238018" y="812809"/>
                  <a:pt x="292814" y="845343"/>
                  <a:pt x="339048" y="867604"/>
                </a:cubicBezTo>
                <a:cubicBezTo>
                  <a:pt x="385282" y="889865"/>
                  <a:pt x="443502" y="906989"/>
                  <a:pt x="472612" y="918975"/>
                </a:cubicBezTo>
                <a:cubicBezTo>
                  <a:pt x="486311" y="925824"/>
                  <a:pt x="474324" y="905276"/>
                  <a:pt x="513708" y="939523"/>
                </a:cubicBezTo>
                <a:cubicBezTo>
                  <a:pt x="553092" y="973770"/>
                  <a:pt x="669533" y="1062813"/>
                  <a:pt x="708917" y="1124458"/>
                </a:cubicBezTo>
                <a:cubicBezTo>
                  <a:pt x="748301" y="1186103"/>
                  <a:pt x="744877" y="1228912"/>
                  <a:pt x="750014" y="1309393"/>
                </a:cubicBezTo>
                <a:cubicBezTo>
                  <a:pt x="755151" y="1389874"/>
                  <a:pt x="714055" y="1531998"/>
                  <a:pt x="739740" y="1607342"/>
                </a:cubicBezTo>
                <a:cubicBezTo>
                  <a:pt x="765425" y="1682686"/>
                  <a:pt x="856180" y="1744332"/>
                  <a:pt x="904126" y="1761456"/>
                </a:cubicBezTo>
                <a:cubicBezTo>
                  <a:pt x="952072" y="1778580"/>
                  <a:pt x="976045" y="1746045"/>
                  <a:pt x="1027416" y="1710085"/>
                </a:cubicBezTo>
                <a:cubicBezTo>
                  <a:pt x="1078787" y="1674125"/>
                  <a:pt x="1125021" y="1588507"/>
                  <a:pt x="1212351" y="1545698"/>
                </a:cubicBezTo>
                <a:cubicBezTo>
                  <a:pt x="1299681" y="1502889"/>
                  <a:pt x="1440095" y="1473779"/>
                  <a:pt x="1551398" y="1453231"/>
                </a:cubicBezTo>
                <a:cubicBezTo>
                  <a:pt x="1662701" y="1432683"/>
                  <a:pt x="1669551" y="1424120"/>
                  <a:pt x="1880171" y="1422408"/>
                </a:cubicBezTo>
                <a:cubicBezTo>
                  <a:pt x="2090791" y="1420696"/>
                  <a:pt x="2601074" y="1446382"/>
                  <a:pt x="2815119" y="1442957"/>
                </a:cubicBezTo>
                <a:cubicBezTo>
                  <a:pt x="3029164" y="1439532"/>
                  <a:pt x="3068549" y="1415559"/>
                  <a:pt x="3164441" y="1401860"/>
                </a:cubicBezTo>
                <a:cubicBezTo>
                  <a:pt x="3260333" y="1388161"/>
                  <a:pt x="3327115" y="1388161"/>
                  <a:pt x="3390472" y="1360763"/>
                </a:cubicBezTo>
                <a:cubicBezTo>
                  <a:pt x="3453829" y="1333365"/>
                  <a:pt x="3491502" y="1266584"/>
                  <a:pt x="3544585" y="1237474"/>
                </a:cubicBezTo>
                <a:cubicBezTo>
                  <a:pt x="3597668" y="1208364"/>
                  <a:pt x="3666162" y="1198090"/>
                  <a:pt x="3708971" y="1186103"/>
                </a:cubicBezTo>
                <a:cubicBezTo>
                  <a:pt x="3751780" y="1174116"/>
                  <a:pt x="3767574" y="1175230"/>
                  <a:pt x="3801439" y="1165554"/>
                </a:cubicBezTo>
                <a:cubicBezTo>
                  <a:pt x="3811852" y="1162579"/>
                  <a:pt x="3821689" y="1157629"/>
                  <a:pt x="3832261" y="1155280"/>
                </a:cubicBezTo>
                <a:cubicBezTo>
                  <a:pt x="3866377" y="1147699"/>
                  <a:pt x="3933053" y="1140194"/>
                  <a:pt x="3965825" y="1134732"/>
                </a:cubicBezTo>
                <a:cubicBezTo>
                  <a:pt x="3983050" y="1131861"/>
                  <a:pt x="4000072" y="1127883"/>
                  <a:pt x="4017196" y="1124458"/>
                </a:cubicBezTo>
                <a:cubicBezTo>
                  <a:pt x="4027470" y="1117609"/>
                  <a:pt x="4041474" y="1114381"/>
                  <a:pt x="4048018" y="1103910"/>
                </a:cubicBezTo>
                <a:cubicBezTo>
                  <a:pt x="4059498" y="1085542"/>
                  <a:pt x="4068567" y="1042265"/>
                  <a:pt x="4068567" y="1042265"/>
                </a:cubicBezTo>
                <a:cubicBezTo>
                  <a:pt x="4065142" y="1001168"/>
                  <a:pt x="4066933" y="959299"/>
                  <a:pt x="4058292" y="918975"/>
                </a:cubicBezTo>
                <a:cubicBezTo>
                  <a:pt x="4053592" y="897042"/>
                  <a:pt x="3991736" y="879828"/>
                  <a:pt x="3986373" y="877878"/>
                </a:cubicBezTo>
                <a:cubicBezTo>
                  <a:pt x="3966017" y="870476"/>
                  <a:pt x="3945276" y="864179"/>
                  <a:pt x="3924728" y="857330"/>
                </a:cubicBezTo>
                <a:cubicBezTo>
                  <a:pt x="3914454" y="853905"/>
                  <a:pt x="3904682" y="848134"/>
                  <a:pt x="3893906" y="847056"/>
                </a:cubicBezTo>
                <a:lnTo>
                  <a:pt x="3791164" y="836781"/>
                </a:lnTo>
                <a:cubicBezTo>
                  <a:pt x="3720508" y="789678"/>
                  <a:pt x="3752948" y="803495"/>
                  <a:pt x="3698697" y="785411"/>
                </a:cubicBezTo>
                <a:cubicBezTo>
                  <a:pt x="3648869" y="735583"/>
                  <a:pt x="3668346" y="760434"/>
                  <a:pt x="3637052" y="713492"/>
                </a:cubicBezTo>
                <a:cubicBezTo>
                  <a:pt x="3639343" y="695163"/>
                  <a:pt x="3636265" y="620232"/>
                  <a:pt x="3667874" y="600476"/>
                </a:cubicBezTo>
                <a:cubicBezTo>
                  <a:pt x="3686242" y="588996"/>
                  <a:pt x="3708971" y="586777"/>
                  <a:pt x="3729519" y="579927"/>
                </a:cubicBezTo>
                <a:cubicBezTo>
                  <a:pt x="3788797" y="560167"/>
                  <a:pt x="3762902" y="566288"/>
                  <a:pt x="3863083" y="559379"/>
                </a:cubicBezTo>
                <a:cubicBezTo>
                  <a:pt x="3928088" y="554896"/>
                  <a:pt x="3993222" y="552530"/>
                  <a:pt x="4058292" y="549105"/>
                </a:cubicBezTo>
                <a:cubicBezTo>
                  <a:pt x="4174733" y="552530"/>
                  <a:pt x="4291370" y="551798"/>
                  <a:pt x="4407614" y="559379"/>
                </a:cubicBezTo>
                <a:cubicBezTo>
                  <a:pt x="4442383" y="561646"/>
                  <a:pt x="4534371" y="580621"/>
                  <a:pt x="4582274" y="590202"/>
                </a:cubicBezTo>
                <a:cubicBezTo>
                  <a:pt x="4642744" y="620436"/>
                  <a:pt x="4608842" y="605907"/>
                  <a:pt x="4685016" y="631298"/>
                </a:cubicBezTo>
                <a:cubicBezTo>
                  <a:pt x="4695290" y="634723"/>
                  <a:pt x="4705075" y="640376"/>
                  <a:pt x="4715839" y="641572"/>
                </a:cubicBezTo>
                <a:lnTo>
                  <a:pt x="4808306" y="651847"/>
                </a:lnTo>
                <a:cubicBezTo>
                  <a:pt x="4885684" y="703432"/>
                  <a:pt x="4787345" y="642864"/>
                  <a:pt x="4880225" y="682669"/>
                </a:cubicBezTo>
                <a:cubicBezTo>
                  <a:pt x="4891575" y="687533"/>
                  <a:pt x="4900254" y="697220"/>
                  <a:pt x="4911048" y="703217"/>
                </a:cubicBezTo>
                <a:cubicBezTo>
                  <a:pt x="4931130" y="714374"/>
                  <a:pt x="4951486" y="725204"/>
                  <a:pt x="4972692" y="734040"/>
                </a:cubicBezTo>
                <a:cubicBezTo>
                  <a:pt x="4992686" y="742371"/>
                  <a:pt x="5034337" y="754588"/>
                  <a:pt x="5034337" y="754588"/>
                </a:cubicBezTo>
                <a:cubicBezTo>
                  <a:pt x="5075481" y="795730"/>
                  <a:pt x="5033892" y="760269"/>
                  <a:pt x="5116531" y="795685"/>
                </a:cubicBezTo>
                <a:cubicBezTo>
                  <a:pt x="5198404" y="830773"/>
                  <a:pt x="5163707" y="818259"/>
                  <a:pt x="5219272" y="836781"/>
                </a:cubicBezTo>
                <a:cubicBezTo>
                  <a:pt x="5229546" y="843631"/>
                  <a:pt x="5238811" y="852315"/>
                  <a:pt x="5250095" y="857330"/>
                </a:cubicBezTo>
                <a:cubicBezTo>
                  <a:pt x="5269888" y="866127"/>
                  <a:pt x="5293167" y="866734"/>
                  <a:pt x="5311740" y="877878"/>
                </a:cubicBezTo>
                <a:cubicBezTo>
                  <a:pt x="5372397" y="914273"/>
                  <a:pt x="5344165" y="902386"/>
                  <a:pt x="5393933" y="918975"/>
                </a:cubicBezTo>
                <a:cubicBezTo>
                  <a:pt x="5407632" y="929249"/>
                  <a:pt x="5421002" y="939977"/>
                  <a:pt x="5435030" y="949797"/>
                </a:cubicBezTo>
                <a:cubicBezTo>
                  <a:pt x="5455262" y="963959"/>
                  <a:pt x="5479211" y="973432"/>
                  <a:pt x="5496674" y="990894"/>
                </a:cubicBezTo>
                <a:cubicBezTo>
                  <a:pt x="5545429" y="1039648"/>
                  <a:pt x="5519392" y="1025863"/>
                  <a:pt x="5568594" y="1042265"/>
                </a:cubicBezTo>
                <a:cubicBezTo>
                  <a:pt x="5575443" y="1052539"/>
                  <a:pt x="5579500" y="1065373"/>
                  <a:pt x="5589142" y="1073087"/>
                </a:cubicBezTo>
                <a:cubicBezTo>
                  <a:pt x="5597599" y="1079852"/>
                  <a:pt x="5610561" y="1077988"/>
                  <a:pt x="5619964" y="1083361"/>
                </a:cubicBezTo>
                <a:cubicBezTo>
                  <a:pt x="5634832" y="1091857"/>
                  <a:pt x="5646813" y="1104685"/>
                  <a:pt x="5661061" y="1114184"/>
                </a:cubicBezTo>
                <a:cubicBezTo>
                  <a:pt x="5677677" y="1125261"/>
                  <a:pt x="5696457" y="1133024"/>
                  <a:pt x="5712432" y="1145006"/>
                </a:cubicBezTo>
                <a:cubicBezTo>
                  <a:pt x="5724056" y="1153724"/>
                  <a:pt x="5731785" y="1166909"/>
                  <a:pt x="5743254" y="1175829"/>
                </a:cubicBezTo>
                <a:cubicBezTo>
                  <a:pt x="5810733" y="1228313"/>
                  <a:pt x="5794489" y="1215438"/>
                  <a:pt x="5876818" y="1227199"/>
                </a:cubicBezTo>
                <a:cubicBezTo>
                  <a:pt x="5917915" y="1247747"/>
                  <a:pt x="5956519" y="1274314"/>
                  <a:pt x="6000108" y="1288844"/>
                </a:cubicBezTo>
                <a:cubicBezTo>
                  <a:pt x="6020656" y="1295694"/>
                  <a:pt x="6042380" y="1299707"/>
                  <a:pt x="6061753" y="1309393"/>
                </a:cubicBezTo>
                <a:cubicBezTo>
                  <a:pt x="6133915" y="1345473"/>
                  <a:pt x="6073204" y="1317540"/>
                  <a:pt x="6133672" y="1340215"/>
                </a:cubicBezTo>
                <a:cubicBezTo>
                  <a:pt x="6150940" y="1346691"/>
                  <a:pt x="6154221" y="1350489"/>
                  <a:pt x="6185043" y="1360763"/>
                </a:cubicBezTo>
                <a:cubicBezTo>
                  <a:pt x="6215865" y="1371037"/>
                  <a:pt x="6291209" y="1393298"/>
                  <a:pt x="6318607" y="1401860"/>
                </a:cubicBezTo>
                <a:cubicBezTo>
                  <a:pt x="6346005" y="1410422"/>
                  <a:pt x="6338923" y="1409507"/>
                  <a:pt x="6349430" y="1412134"/>
                </a:cubicBezTo>
                <a:cubicBezTo>
                  <a:pt x="6398122" y="1424307"/>
                  <a:pt x="6444575" y="1433219"/>
                  <a:pt x="6493268" y="1442957"/>
                </a:cubicBezTo>
                <a:lnTo>
                  <a:pt x="6657654" y="1432683"/>
                </a:lnTo>
                <a:cubicBezTo>
                  <a:pt x="6703888" y="1413847"/>
                  <a:pt x="6747125" y="1351346"/>
                  <a:pt x="6770670" y="1329941"/>
                </a:cubicBezTo>
              </a:path>
            </a:pathLst>
          </a:custGeom>
          <a:noFill/>
          <a:ln w="1143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959011" y="5257800"/>
            <a:ext cx="2907377" cy="882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high temperature.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90600" y="533400"/>
            <a:ext cx="8915400" cy="7086600"/>
          </a:xfrm>
          <a:prstGeom prst="roundRect">
            <a:avLst>
              <a:gd name="adj" fmla="val 448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We will use 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simple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maps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about world history and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geography.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9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   Specifically, we will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92690" y="7417837"/>
            <a:ext cx="731520" cy="5486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C674BD-1EE6-497B-A377-EEC6C0A2D5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43200" y="3701009"/>
            <a:ext cx="5672973" cy="11757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lnSpc>
                <a:spcPts val="2600"/>
              </a:lnSpc>
              <a:defRPr/>
            </a:pPr>
            <a:endParaRPr lang="en-US" sz="2900" dirty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ts val="2600"/>
              </a:lnSpc>
              <a:defRPr/>
            </a:pPr>
            <a:endParaRPr lang="en-US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2600"/>
              </a:lnSpc>
              <a:defRPr/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the focus of a thematic map, </a:t>
            </a:r>
            <a:b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the kinds or amounts of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something)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in different parts of the world)</a:t>
            </a:r>
          </a:p>
          <a:p>
            <a:pPr marL="411480" indent="-411480" algn="ctr">
              <a:lnSpc>
                <a:spcPts val="2600"/>
              </a:lnSpc>
              <a:buFontTx/>
              <a:buAutoNum type="arabicPeriod"/>
              <a:defRPr/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marL="411480" indent="-411480" algn="ctr">
              <a:lnSpc>
                <a:spcPts val="2600"/>
              </a:lnSpc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400" y="2590800"/>
            <a:ext cx="8305800" cy="1121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lnSpc>
                <a:spcPts val="3500"/>
              </a:lnSpc>
              <a:defRPr/>
            </a:pPr>
            <a:endParaRPr lang="en-US" sz="2900" dirty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ts val="3500"/>
              </a:lnSpc>
              <a:defRPr/>
            </a:pPr>
            <a:endParaRPr lang="en-US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3500"/>
              </a:lnSpc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1. Use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the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map title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and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map key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to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talk about the </a:t>
            </a:r>
            <a:r>
              <a:rPr lang="en-US" sz="4000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map </a:t>
            </a:r>
            <a:r>
              <a:rPr lang="en-US" sz="40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topic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marL="411480" indent="-411480" algn="ctr">
              <a:lnSpc>
                <a:spcPts val="3500"/>
              </a:lnSpc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355" y="1210056"/>
            <a:ext cx="10332721" cy="526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40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028238" y="4245155"/>
            <a:ext cx="125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Equator</a:t>
            </a:r>
            <a:endParaRPr lang="en-US" sz="1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6705600"/>
            <a:ext cx="8458200" cy="106010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vocabulary” to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what you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you color the places with high and low temperatures.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8200" y="685800"/>
            <a:ext cx="5509954" cy="10349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map shows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(color-coded according to the instructions)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568539" y="3632477"/>
            <a:ext cx="6780944" cy="1766155"/>
          </a:xfrm>
          <a:custGeom>
            <a:avLst/>
            <a:gdLst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503434 w 6780944"/>
              <a:gd name="connsiteY57" fmla="*/ 277402 h 1777429"/>
              <a:gd name="connsiteX58" fmla="*/ 441789 w 6780944"/>
              <a:gd name="connsiteY58" fmla="*/ 297950 h 1777429"/>
              <a:gd name="connsiteX59" fmla="*/ 410967 w 6780944"/>
              <a:gd name="connsiteY59" fmla="*/ 318499 h 1777429"/>
              <a:gd name="connsiteX60" fmla="*/ 349322 w 6780944"/>
              <a:gd name="connsiteY60" fmla="*/ 339047 h 1777429"/>
              <a:gd name="connsiteX61" fmla="*/ 318499 w 6780944"/>
              <a:gd name="connsiteY61" fmla="*/ 349321 h 1777429"/>
              <a:gd name="connsiteX62" fmla="*/ 246580 w 6780944"/>
              <a:gd name="connsiteY62" fmla="*/ 359595 h 1777429"/>
              <a:gd name="connsiteX63" fmla="*/ 174661 w 6780944"/>
              <a:gd name="connsiteY63" fmla="*/ 390418 h 1777429"/>
              <a:gd name="connsiteX64" fmla="*/ 102742 w 6780944"/>
              <a:gd name="connsiteY64" fmla="*/ 410966 h 1777429"/>
              <a:gd name="connsiteX65" fmla="*/ 71919 w 6780944"/>
              <a:gd name="connsiteY65" fmla="*/ 431514 h 1777429"/>
              <a:gd name="connsiteX66" fmla="*/ 20549 w 6780944"/>
              <a:gd name="connsiteY66" fmla="*/ 452063 h 1777429"/>
              <a:gd name="connsiteX67" fmla="*/ 0 w 6780944"/>
              <a:gd name="connsiteY67" fmla="*/ 472611 h 1777429"/>
              <a:gd name="connsiteX68" fmla="*/ 20549 w 6780944"/>
              <a:gd name="connsiteY68" fmla="*/ 575352 h 1777429"/>
              <a:gd name="connsiteX69" fmla="*/ 41097 w 6780944"/>
              <a:gd name="connsiteY69" fmla="*/ 606175 h 1777429"/>
              <a:gd name="connsiteX70" fmla="*/ 82194 w 6780944"/>
              <a:gd name="connsiteY70" fmla="*/ 698642 h 1777429"/>
              <a:gd name="connsiteX71" fmla="*/ 102742 w 6780944"/>
              <a:gd name="connsiteY71" fmla="*/ 719191 h 1777429"/>
              <a:gd name="connsiteX72" fmla="*/ 133564 w 6780944"/>
              <a:gd name="connsiteY72" fmla="*/ 729465 h 1777429"/>
              <a:gd name="connsiteX73" fmla="*/ 195209 w 6780944"/>
              <a:gd name="connsiteY73" fmla="*/ 780836 h 1777429"/>
              <a:gd name="connsiteX74" fmla="*/ 215758 w 6780944"/>
              <a:gd name="connsiteY74" fmla="*/ 801384 h 1777429"/>
              <a:gd name="connsiteX75" fmla="*/ 246580 w 6780944"/>
              <a:gd name="connsiteY75" fmla="*/ 811658 h 1777429"/>
              <a:gd name="connsiteX76" fmla="*/ 277403 w 6780944"/>
              <a:gd name="connsiteY76" fmla="*/ 842481 h 1777429"/>
              <a:gd name="connsiteX77" fmla="*/ 339048 w 6780944"/>
              <a:gd name="connsiteY77" fmla="*/ 863029 h 1777429"/>
              <a:gd name="connsiteX78" fmla="*/ 369870 w 6780944"/>
              <a:gd name="connsiteY78" fmla="*/ 873303 h 1777429"/>
              <a:gd name="connsiteX79" fmla="*/ 400692 w 6780944"/>
              <a:gd name="connsiteY79" fmla="*/ 893851 h 1777429"/>
              <a:gd name="connsiteX80" fmla="*/ 472612 w 6780944"/>
              <a:gd name="connsiteY80" fmla="*/ 914400 h 1777429"/>
              <a:gd name="connsiteX81" fmla="*/ 513708 w 6780944"/>
              <a:gd name="connsiteY81" fmla="*/ 934948 h 1777429"/>
              <a:gd name="connsiteX82" fmla="*/ 554805 w 6780944"/>
              <a:gd name="connsiteY82" fmla="*/ 945222 h 1777429"/>
              <a:gd name="connsiteX83" fmla="*/ 585627 w 6780944"/>
              <a:gd name="connsiteY83" fmla="*/ 955496 h 1777429"/>
              <a:gd name="connsiteX84" fmla="*/ 606176 w 6780944"/>
              <a:gd name="connsiteY84" fmla="*/ 976045 h 1777429"/>
              <a:gd name="connsiteX85" fmla="*/ 667821 w 6780944"/>
              <a:gd name="connsiteY85" fmla="*/ 996593 h 1777429"/>
              <a:gd name="connsiteX86" fmla="*/ 698643 w 6780944"/>
              <a:gd name="connsiteY86" fmla="*/ 1089060 h 1777429"/>
              <a:gd name="connsiteX87" fmla="*/ 708917 w 6780944"/>
              <a:gd name="connsiteY87" fmla="*/ 1119883 h 1777429"/>
              <a:gd name="connsiteX88" fmla="*/ 729465 w 6780944"/>
              <a:gd name="connsiteY88" fmla="*/ 1150705 h 1777429"/>
              <a:gd name="connsiteX89" fmla="*/ 750014 w 6780944"/>
              <a:gd name="connsiteY89" fmla="*/ 1304818 h 1777429"/>
              <a:gd name="connsiteX90" fmla="*/ 760288 w 6780944"/>
              <a:gd name="connsiteY90" fmla="*/ 1345914 h 1777429"/>
              <a:gd name="connsiteX91" fmla="*/ 780836 w 6780944"/>
              <a:gd name="connsiteY91" fmla="*/ 1551397 h 1777429"/>
              <a:gd name="connsiteX92" fmla="*/ 791110 w 6780944"/>
              <a:gd name="connsiteY92" fmla="*/ 1582220 h 1777429"/>
              <a:gd name="connsiteX93" fmla="*/ 811659 w 6780944"/>
              <a:gd name="connsiteY93" fmla="*/ 1613042 h 1777429"/>
              <a:gd name="connsiteX94" fmla="*/ 852755 w 6780944"/>
              <a:gd name="connsiteY94" fmla="*/ 1695236 h 1777429"/>
              <a:gd name="connsiteX95" fmla="*/ 904126 w 6780944"/>
              <a:gd name="connsiteY95" fmla="*/ 1756881 h 1777429"/>
              <a:gd name="connsiteX96" fmla="*/ 965771 w 6780944"/>
              <a:gd name="connsiteY96" fmla="*/ 1777429 h 1777429"/>
              <a:gd name="connsiteX97" fmla="*/ 1017142 w 6780944"/>
              <a:gd name="connsiteY97" fmla="*/ 1736332 h 1777429"/>
              <a:gd name="connsiteX98" fmla="*/ 1027416 w 6780944"/>
              <a:gd name="connsiteY98" fmla="*/ 1705510 h 1777429"/>
              <a:gd name="connsiteX99" fmla="*/ 1068513 w 6780944"/>
              <a:gd name="connsiteY99" fmla="*/ 1664413 h 1777429"/>
              <a:gd name="connsiteX100" fmla="*/ 1089061 w 6780944"/>
              <a:gd name="connsiteY100" fmla="*/ 1633591 h 1777429"/>
              <a:gd name="connsiteX101" fmla="*/ 1212351 w 6780944"/>
              <a:gd name="connsiteY101" fmla="*/ 1541123 h 1777429"/>
              <a:gd name="connsiteX102" fmla="*/ 1253448 w 6780944"/>
              <a:gd name="connsiteY102" fmla="*/ 1530849 h 1777429"/>
              <a:gd name="connsiteX103" fmla="*/ 1284270 w 6780944"/>
              <a:gd name="connsiteY103" fmla="*/ 1510301 h 1777429"/>
              <a:gd name="connsiteX104" fmla="*/ 1366463 w 6780944"/>
              <a:gd name="connsiteY104" fmla="*/ 1489752 h 1777429"/>
              <a:gd name="connsiteX105" fmla="*/ 1407560 w 6780944"/>
              <a:gd name="connsiteY105" fmla="*/ 1479478 h 1777429"/>
              <a:gd name="connsiteX106" fmla="*/ 1510301 w 6780944"/>
              <a:gd name="connsiteY106" fmla="*/ 1458930 h 1777429"/>
              <a:gd name="connsiteX107" fmla="*/ 1551398 w 6780944"/>
              <a:gd name="connsiteY107" fmla="*/ 1448656 h 1777429"/>
              <a:gd name="connsiteX108" fmla="*/ 1777430 w 6780944"/>
              <a:gd name="connsiteY108" fmla="*/ 1438382 h 1777429"/>
              <a:gd name="connsiteX109" fmla="*/ 1839074 w 6780944"/>
              <a:gd name="connsiteY109" fmla="*/ 1428108 h 1777429"/>
              <a:gd name="connsiteX110" fmla="*/ 1880171 w 6780944"/>
              <a:gd name="connsiteY110" fmla="*/ 1417833 h 1777429"/>
              <a:gd name="connsiteX111" fmla="*/ 2167848 w 6780944"/>
              <a:gd name="connsiteY111" fmla="*/ 1407559 h 1777429"/>
              <a:gd name="connsiteX112" fmla="*/ 2743200 w 6780944"/>
              <a:gd name="connsiteY112" fmla="*/ 1407559 h 1777429"/>
              <a:gd name="connsiteX113" fmla="*/ 2815119 w 6780944"/>
              <a:gd name="connsiteY113" fmla="*/ 1438382 h 1777429"/>
              <a:gd name="connsiteX114" fmla="*/ 2969232 w 6780944"/>
              <a:gd name="connsiteY114" fmla="*/ 1469204 h 1777429"/>
              <a:gd name="connsiteX115" fmla="*/ 3113070 w 6780944"/>
              <a:gd name="connsiteY115" fmla="*/ 1458930 h 1777429"/>
              <a:gd name="connsiteX116" fmla="*/ 3215812 w 6780944"/>
              <a:gd name="connsiteY116" fmla="*/ 1428108 h 1777429"/>
              <a:gd name="connsiteX117" fmla="*/ 3267182 w 6780944"/>
              <a:gd name="connsiteY117" fmla="*/ 1417833 h 1777429"/>
              <a:gd name="connsiteX118" fmla="*/ 3339101 w 6780944"/>
              <a:gd name="connsiteY118" fmla="*/ 1356188 h 1777429"/>
              <a:gd name="connsiteX119" fmla="*/ 3411021 w 6780944"/>
              <a:gd name="connsiteY119" fmla="*/ 1315092 h 1777429"/>
              <a:gd name="connsiteX120" fmla="*/ 3441843 w 6780944"/>
              <a:gd name="connsiteY120" fmla="*/ 1284269 h 1777429"/>
              <a:gd name="connsiteX121" fmla="*/ 3482940 w 6780944"/>
              <a:gd name="connsiteY121" fmla="*/ 1253447 h 1777429"/>
              <a:gd name="connsiteX122" fmla="*/ 3544585 w 6780944"/>
              <a:gd name="connsiteY122" fmla="*/ 1232899 h 1777429"/>
              <a:gd name="connsiteX123" fmla="*/ 3647326 w 6780944"/>
              <a:gd name="connsiteY123" fmla="*/ 1202076 h 1777429"/>
              <a:gd name="connsiteX124" fmla="*/ 3708971 w 6780944"/>
              <a:gd name="connsiteY124" fmla="*/ 1181528 h 1777429"/>
              <a:gd name="connsiteX125" fmla="*/ 3801439 w 6780944"/>
              <a:gd name="connsiteY125" fmla="*/ 1160979 h 1777429"/>
              <a:gd name="connsiteX126" fmla="*/ 3832261 w 6780944"/>
              <a:gd name="connsiteY126" fmla="*/ 1150705 h 1777429"/>
              <a:gd name="connsiteX127" fmla="*/ 3965825 w 6780944"/>
              <a:gd name="connsiteY127" fmla="*/ 1130157 h 1777429"/>
              <a:gd name="connsiteX128" fmla="*/ 4017196 w 6780944"/>
              <a:gd name="connsiteY128" fmla="*/ 1119883 h 1777429"/>
              <a:gd name="connsiteX129" fmla="*/ 4048018 w 6780944"/>
              <a:gd name="connsiteY129" fmla="*/ 1099335 h 1777429"/>
              <a:gd name="connsiteX130" fmla="*/ 4068567 w 6780944"/>
              <a:gd name="connsiteY130" fmla="*/ 1037690 h 1777429"/>
              <a:gd name="connsiteX131" fmla="*/ 4058292 w 6780944"/>
              <a:gd name="connsiteY131" fmla="*/ 914400 h 1777429"/>
              <a:gd name="connsiteX132" fmla="*/ 3986373 w 6780944"/>
              <a:gd name="connsiteY132" fmla="*/ 873303 h 1777429"/>
              <a:gd name="connsiteX133" fmla="*/ 3924728 w 6780944"/>
              <a:gd name="connsiteY133" fmla="*/ 852755 h 1777429"/>
              <a:gd name="connsiteX134" fmla="*/ 3893906 w 6780944"/>
              <a:gd name="connsiteY134" fmla="*/ 842481 h 1777429"/>
              <a:gd name="connsiteX135" fmla="*/ 3791164 w 6780944"/>
              <a:gd name="connsiteY135" fmla="*/ 832206 h 1777429"/>
              <a:gd name="connsiteX136" fmla="*/ 3698697 w 6780944"/>
              <a:gd name="connsiteY136" fmla="*/ 780836 h 1777429"/>
              <a:gd name="connsiteX137" fmla="*/ 3637052 w 6780944"/>
              <a:gd name="connsiteY137" fmla="*/ 708917 h 1777429"/>
              <a:gd name="connsiteX138" fmla="*/ 3667874 w 6780944"/>
              <a:gd name="connsiteY138" fmla="*/ 595901 h 1777429"/>
              <a:gd name="connsiteX139" fmla="*/ 3729519 w 6780944"/>
              <a:gd name="connsiteY139" fmla="*/ 575352 h 1777429"/>
              <a:gd name="connsiteX140" fmla="*/ 3863083 w 6780944"/>
              <a:gd name="connsiteY140" fmla="*/ 554804 h 1777429"/>
              <a:gd name="connsiteX141" fmla="*/ 4058292 w 6780944"/>
              <a:gd name="connsiteY141" fmla="*/ 544530 h 1777429"/>
              <a:gd name="connsiteX142" fmla="*/ 4407614 w 6780944"/>
              <a:gd name="connsiteY142" fmla="*/ 554804 h 1777429"/>
              <a:gd name="connsiteX143" fmla="*/ 4582274 w 6780944"/>
              <a:gd name="connsiteY143" fmla="*/ 585627 h 1777429"/>
              <a:gd name="connsiteX144" fmla="*/ 4685016 w 6780944"/>
              <a:gd name="connsiteY144" fmla="*/ 626723 h 1777429"/>
              <a:gd name="connsiteX145" fmla="*/ 4715839 w 6780944"/>
              <a:gd name="connsiteY145" fmla="*/ 636997 h 1777429"/>
              <a:gd name="connsiteX146" fmla="*/ 4808306 w 6780944"/>
              <a:gd name="connsiteY146" fmla="*/ 647272 h 1777429"/>
              <a:gd name="connsiteX147" fmla="*/ 4880225 w 6780944"/>
              <a:gd name="connsiteY147" fmla="*/ 678094 h 1777429"/>
              <a:gd name="connsiteX148" fmla="*/ 4911048 w 6780944"/>
              <a:gd name="connsiteY148" fmla="*/ 698642 h 1777429"/>
              <a:gd name="connsiteX149" fmla="*/ 4972692 w 6780944"/>
              <a:gd name="connsiteY149" fmla="*/ 729465 h 1777429"/>
              <a:gd name="connsiteX150" fmla="*/ 5034337 w 6780944"/>
              <a:gd name="connsiteY150" fmla="*/ 750013 h 1777429"/>
              <a:gd name="connsiteX151" fmla="*/ 5116531 w 6780944"/>
              <a:gd name="connsiteY151" fmla="*/ 791110 h 1777429"/>
              <a:gd name="connsiteX152" fmla="*/ 5219272 w 6780944"/>
              <a:gd name="connsiteY152" fmla="*/ 832206 h 1777429"/>
              <a:gd name="connsiteX153" fmla="*/ 5250095 w 6780944"/>
              <a:gd name="connsiteY153" fmla="*/ 852755 h 1777429"/>
              <a:gd name="connsiteX154" fmla="*/ 5311740 w 6780944"/>
              <a:gd name="connsiteY154" fmla="*/ 873303 h 1777429"/>
              <a:gd name="connsiteX155" fmla="*/ 5393933 w 6780944"/>
              <a:gd name="connsiteY155" fmla="*/ 914400 h 1777429"/>
              <a:gd name="connsiteX156" fmla="*/ 5435030 w 6780944"/>
              <a:gd name="connsiteY156" fmla="*/ 945222 h 1777429"/>
              <a:gd name="connsiteX157" fmla="*/ 5496674 w 6780944"/>
              <a:gd name="connsiteY157" fmla="*/ 986319 h 1777429"/>
              <a:gd name="connsiteX158" fmla="*/ 5568594 w 6780944"/>
              <a:gd name="connsiteY158" fmla="*/ 1037690 h 1777429"/>
              <a:gd name="connsiteX159" fmla="*/ 5589142 w 6780944"/>
              <a:gd name="connsiteY159" fmla="*/ 1068512 h 1777429"/>
              <a:gd name="connsiteX160" fmla="*/ 5619964 w 6780944"/>
              <a:gd name="connsiteY160" fmla="*/ 1078786 h 1777429"/>
              <a:gd name="connsiteX161" fmla="*/ 5661061 w 6780944"/>
              <a:gd name="connsiteY161" fmla="*/ 1109609 h 1777429"/>
              <a:gd name="connsiteX162" fmla="*/ 5712432 w 6780944"/>
              <a:gd name="connsiteY162" fmla="*/ 1140431 h 1777429"/>
              <a:gd name="connsiteX163" fmla="*/ 5743254 w 6780944"/>
              <a:gd name="connsiteY163" fmla="*/ 1171254 h 1777429"/>
              <a:gd name="connsiteX164" fmla="*/ 5876818 w 6780944"/>
              <a:gd name="connsiteY164" fmla="*/ 1222624 h 1777429"/>
              <a:gd name="connsiteX165" fmla="*/ 6000108 w 6780944"/>
              <a:gd name="connsiteY165" fmla="*/ 1284269 h 1777429"/>
              <a:gd name="connsiteX166" fmla="*/ 6061753 w 6780944"/>
              <a:gd name="connsiteY166" fmla="*/ 1304818 h 1777429"/>
              <a:gd name="connsiteX167" fmla="*/ 6133672 w 6780944"/>
              <a:gd name="connsiteY167" fmla="*/ 1335640 h 1777429"/>
              <a:gd name="connsiteX168" fmla="*/ 6185043 w 6780944"/>
              <a:gd name="connsiteY168" fmla="*/ 1356188 h 1777429"/>
              <a:gd name="connsiteX169" fmla="*/ 6287785 w 6780944"/>
              <a:gd name="connsiteY169" fmla="*/ 1376737 h 1777429"/>
              <a:gd name="connsiteX170" fmla="*/ 6318607 w 6780944"/>
              <a:gd name="connsiteY170" fmla="*/ 1397285 h 1777429"/>
              <a:gd name="connsiteX171" fmla="*/ 6349430 w 6780944"/>
              <a:gd name="connsiteY171" fmla="*/ 1407559 h 1777429"/>
              <a:gd name="connsiteX172" fmla="*/ 6493268 w 6780944"/>
              <a:gd name="connsiteY172" fmla="*/ 1438382 h 1777429"/>
              <a:gd name="connsiteX173" fmla="*/ 6657654 w 6780944"/>
              <a:gd name="connsiteY173" fmla="*/ 1428108 h 1777429"/>
              <a:gd name="connsiteX174" fmla="*/ 6688477 w 6780944"/>
              <a:gd name="connsiteY174" fmla="*/ 1376737 h 1777429"/>
              <a:gd name="connsiteX175" fmla="*/ 6698751 w 6780944"/>
              <a:gd name="connsiteY175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503434 w 6780944"/>
              <a:gd name="connsiteY57" fmla="*/ 277402 h 1777429"/>
              <a:gd name="connsiteX58" fmla="*/ 441789 w 6780944"/>
              <a:gd name="connsiteY58" fmla="*/ 297950 h 1777429"/>
              <a:gd name="connsiteX59" fmla="*/ 410967 w 6780944"/>
              <a:gd name="connsiteY59" fmla="*/ 318499 h 1777429"/>
              <a:gd name="connsiteX60" fmla="*/ 349322 w 6780944"/>
              <a:gd name="connsiteY60" fmla="*/ 339047 h 1777429"/>
              <a:gd name="connsiteX61" fmla="*/ 318499 w 6780944"/>
              <a:gd name="connsiteY61" fmla="*/ 349321 h 1777429"/>
              <a:gd name="connsiteX62" fmla="*/ 246580 w 6780944"/>
              <a:gd name="connsiteY62" fmla="*/ 359595 h 1777429"/>
              <a:gd name="connsiteX63" fmla="*/ 174661 w 6780944"/>
              <a:gd name="connsiteY63" fmla="*/ 390418 h 1777429"/>
              <a:gd name="connsiteX64" fmla="*/ 102742 w 6780944"/>
              <a:gd name="connsiteY64" fmla="*/ 410966 h 1777429"/>
              <a:gd name="connsiteX65" fmla="*/ 71919 w 6780944"/>
              <a:gd name="connsiteY65" fmla="*/ 431514 h 1777429"/>
              <a:gd name="connsiteX66" fmla="*/ 20549 w 6780944"/>
              <a:gd name="connsiteY66" fmla="*/ 452063 h 1777429"/>
              <a:gd name="connsiteX67" fmla="*/ 0 w 6780944"/>
              <a:gd name="connsiteY67" fmla="*/ 472611 h 1777429"/>
              <a:gd name="connsiteX68" fmla="*/ 20549 w 6780944"/>
              <a:gd name="connsiteY68" fmla="*/ 575352 h 1777429"/>
              <a:gd name="connsiteX69" fmla="*/ 41097 w 6780944"/>
              <a:gd name="connsiteY69" fmla="*/ 606175 h 1777429"/>
              <a:gd name="connsiteX70" fmla="*/ 82194 w 6780944"/>
              <a:gd name="connsiteY70" fmla="*/ 698642 h 1777429"/>
              <a:gd name="connsiteX71" fmla="*/ 102742 w 6780944"/>
              <a:gd name="connsiteY71" fmla="*/ 719191 h 1777429"/>
              <a:gd name="connsiteX72" fmla="*/ 133564 w 6780944"/>
              <a:gd name="connsiteY72" fmla="*/ 729465 h 1777429"/>
              <a:gd name="connsiteX73" fmla="*/ 195209 w 6780944"/>
              <a:gd name="connsiteY73" fmla="*/ 780836 h 1777429"/>
              <a:gd name="connsiteX74" fmla="*/ 215758 w 6780944"/>
              <a:gd name="connsiteY74" fmla="*/ 801384 h 1777429"/>
              <a:gd name="connsiteX75" fmla="*/ 246580 w 6780944"/>
              <a:gd name="connsiteY75" fmla="*/ 811658 h 1777429"/>
              <a:gd name="connsiteX76" fmla="*/ 277403 w 6780944"/>
              <a:gd name="connsiteY76" fmla="*/ 842481 h 1777429"/>
              <a:gd name="connsiteX77" fmla="*/ 339048 w 6780944"/>
              <a:gd name="connsiteY77" fmla="*/ 863029 h 1777429"/>
              <a:gd name="connsiteX78" fmla="*/ 369870 w 6780944"/>
              <a:gd name="connsiteY78" fmla="*/ 873303 h 1777429"/>
              <a:gd name="connsiteX79" fmla="*/ 400692 w 6780944"/>
              <a:gd name="connsiteY79" fmla="*/ 893851 h 1777429"/>
              <a:gd name="connsiteX80" fmla="*/ 472612 w 6780944"/>
              <a:gd name="connsiteY80" fmla="*/ 914400 h 1777429"/>
              <a:gd name="connsiteX81" fmla="*/ 513708 w 6780944"/>
              <a:gd name="connsiteY81" fmla="*/ 934948 h 1777429"/>
              <a:gd name="connsiteX82" fmla="*/ 554805 w 6780944"/>
              <a:gd name="connsiteY82" fmla="*/ 945222 h 1777429"/>
              <a:gd name="connsiteX83" fmla="*/ 585627 w 6780944"/>
              <a:gd name="connsiteY83" fmla="*/ 955496 h 1777429"/>
              <a:gd name="connsiteX84" fmla="*/ 606176 w 6780944"/>
              <a:gd name="connsiteY84" fmla="*/ 976045 h 1777429"/>
              <a:gd name="connsiteX85" fmla="*/ 667821 w 6780944"/>
              <a:gd name="connsiteY85" fmla="*/ 996593 h 1777429"/>
              <a:gd name="connsiteX86" fmla="*/ 698643 w 6780944"/>
              <a:gd name="connsiteY86" fmla="*/ 1089060 h 1777429"/>
              <a:gd name="connsiteX87" fmla="*/ 708917 w 6780944"/>
              <a:gd name="connsiteY87" fmla="*/ 1119883 h 1777429"/>
              <a:gd name="connsiteX88" fmla="*/ 729465 w 6780944"/>
              <a:gd name="connsiteY88" fmla="*/ 1150705 h 1777429"/>
              <a:gd name="connsiteX89" fmla="*/ 750014 w 6780944"/>
              <a:gd name="connsiteY89" fmla="*/ 1304818 h 1777429"/>
              <a:gd name="connsiteX90" fmla="*/ 760288 w 6780944"/>
              <a:gd name="connsiteY90" fmla="*/ 1345914 h 1777429"/>
              <a:gd name="connsiteX91" fmla="*/ 780836 w 6780944"/>
              <a:gd name="connsiteY91" fmla="*/ 1551397 h 1777429"/>
              <a:gd name="connsiteX92" fmla="*/ 791110 w 6780944"/>
              <a:gd name="connsiteY92" fmla="*/ 1582220 h 1777429"/>
              <a:gd name="connsiteX93" fmla="*/ 811659 w 6780944"/>
              <a:gd name="connsiteY93" fmla="*/ 1613042 h 1777429"/>
              <a:gd name="connsiteX94" fmla="*/ 852755 w 6780944"/>
              <a:gd name="connsiteY94" fmla="*/ 1695236 h 1777429"/>
              <a:gd name="connsiteX95" fmla="*/ 904126 w 6780944"/>
              <a:gd name="connsiteY95" fmla="*/ 1756881 h 1777429"/>
              <a:gd name="connsiteX96" fmla="*/ 965771 w 6780944"/>
              <a:gd name="connsiteY96" fmla="*/ 1777429 h 1777429"/>
              <a:gd name="connsiteX97" fmla="*/ 1017142 w 6780944"/>
              <a:gd name="connsiteY97" fmla="*/ 1736332 h 1777429"/>
              <a:gd name="connsiteX98" fmla="*/ 1027416 w 6780944"/>
              <a:gd name="connsiteY98" fmla="*/ 1705510 h 1777429"/>
              <a:gd name="connsiteX99" fmla="*/ 1068513 w 6780944"/>
              <a:gd name="connsiteY99" fmla="*/ 1664413 h 1777429"/>
              <a:gd name="connsiteX100" fmla="*/ 1089061 w 6780944"/>
              <a:gd name="connsiteY100" fmla="*/ 1633591 h 1777429"/>
              <a:gd name="connsiteX101" fmla="*/ 1212351 w 6780944"/>
              <a:gd name="connsiteY101" fmla="*/ 1541123 h 1777429"/>
              <a:gd name="connsiteX102" fmla="*/ 1253448 w 6780944"/>
              <a:gd name="connsiteY102" fmla="*/ 1530849 h 1777429"/>
              <a:gd name="connsiteX103" fmla="*/ 1284270 w 6780944"/>
              <a:gd name="connsiteY103" fmla="*/ 1510301 h 1777429"/>
              <a:gd name="connsiteX104" fmla="*/ 1366463 w 6780944"/>
              <a:gd name="connsiteY104" fmla="*/ 1489752 h 1777429"/>
              <a:gd name="connsiteX105" fmla="*/ 1407560 w 6780944"/>
              <a:gd name="connsiteY105" fmla="*/ 1479478 h 1777429"/>
              <a:gd name="connsiteX106" fmla="*/ 1510301 w 6780944"/>
              <a:gd name="connsiteY106" fmla="*/ 1458930 h 1777429"/>
              <a:gd name="connsiteX107" fmla="*/ 1551398 w 6780944"/>
              <a:gd name="connsiteY107" fmla="*/ 1448656 h 1777429"/>
              <a:gd name="connsiteX108" fmla="*/ 1777430 w 6780944"/>
              <a:gd name="connsiteY108" fmla="*/ 1438382 h 1777429"/>
              <a:gd name="connsiteX109" fmla="*/ 1839074 w 6780944"/>
              <a:gd name="connsiteY109" fmla="*/ 1428108 h 1777429"/>
              <a:gd name="connsiteX110" fmla="*/ 1880171 w 6780944"/>
              <a:gd name="connsiteY110" fmla="*/ 1417833 h 1777429"/>
              <a:gd name="connsiteX111" fmla="*/ 2167848 w 6780944"/>
              <a:gd name="connsiteY111" fmla="*/ 1407559 h 1777429"/>
              <a:gd name="connsiteX112" fmla="*/ 2743200 w 6780944"/>
              <a:gd name="connsiteY112" fmla="*/ 1407559 h 1777429"/>
              <a:gd name="connsiteX113" fmla="*/ 2815119 w 6780944"/>
              <a:gd name="connsiteY113" fmla="*/ 1438382 h 1777429"/>
              <a:gd name="connsiteX114" fmla="*/ 2969232 w 6780944"/>
              <a:gd name="connsiteY114" fmla="*/ 1469204 h 1777429"/>
              <a:gd name="connsiteX115" fmla="*/ 3113070 w 6780944"/>
              <a:gd name="connsiteY115" fmla="*/ 1458930 h 1777429"/>
              <a:gd name="connsiteX116" fmla="*/ 3215812 w 6780944"/>
              <a:gd name="connsiteY116" fmla="*/ 1428108 h 1777429"/>
              <a:gd name="connsiteX117" fmla="*/ 3267182 w 6780944"/>
              <a:gd name="connsiteY117" fmla="*/ 1417833 h 1777429"/>
              <a:gd name="connsiteX118" fmla="*/ 3339101 w 6780944"/>
              <a:gd name="connsiteY118" fmla="*/ 1356188 h 1777429"/>
              <a:gd name="connsiteX119" fmla="*/ 3411021 w 6780944"/>
              <a:gd name="connsiteY119" fmla="*/ 1315092 h 1777429"/>
              <a:gd name="connsiteX120" fmla="*/ 3441843 w 6780944"/>
              <a:gd name="connsiteY120" fmla="*/ 1284269 h 1777429"/>
              <a:gd name="connsiteX121" fmla="*/ 3482940 w 6780944"/>
              <a:gd name="connsiteY121" fmla="*/ 1253447 h 1777429"/>
              <a:gd name="connsiteX122" fmla="*/ 3544585 w 6780944"/>
              <a:gd name="connsiteY122" fmla="*/ 1232899 h 1777429"/>
              <a:gd name="connsiteX123" fmla="*/ 3647326 w 6780944"/>
              <a:gd name="connsiteY123" fmla="*/ 1202076 h 1777429"/>
              <a:gd name="connsiteX124" fmla="*/ 3708971 w 6780944"/>
              <a:gd name="connsiteY124" fmla="*/ 1181528 h 1777429"/>
              <a:gd name="connsiteX125" fmla="*/ 3801439 w 6780944"/>
              <a:gd name="connsiteY125" fmla="*/ 1160979 h 1777429"/>
              <a:gd name="connsiteX126" fmla="*/ 3832261 w 6780944"/>
              <a:gd name="connsiteY126" fmla="*/ 1150705 h 1777429"/>
              <a:gd name="connsiteX127" fmla="*/ 3965825 w 6780944"/>
              <a:gd name="connsiteY127" fmla="*/ 1130157 h 1777429"/>
              <a:gd name="connsiteX128" fmla="*/ 4017196 w 6780944"/>
              <a:gd name="connsiteY128" fmla="*/ 1119883 h 1777429"/>
              <a:gd name="connsiteX129" fmla="*/ 4048018 w 6780944"/>
              <a:gd name="connsiteY129" fmla="*/ 1099335 h 1777429"/>
              <a:gd name="connsiteX130" fmla="*/ 4068567 w 6780944"/>
              <a:gd name="connsiteY130" fmla="*/ 1037690 h 1777429"/>
              <a:gd name="connsiteX131" fmla="*/ 4058292 w 6780944"/>
              <a:gd name="connsiteY131" fmla="*/ 914400 h 1777429"/>
              <a:gd name="connsiteX132" fmla="*/ 3986373 w 6780944"/>
              <a:gd name="connsiteY132" fmla="*/ 873303 h 1777429"/>
              <a:gd name="connsiteX133" fmla="*/ 3924728 w 6780944"/>
              <a:gd name="connsiteY133" fmla="*/ 852755 h 1777429"/>
              <a:gd name="connsiteX134" fmla="*/ 3893906 w 6780944"/>
              <a:gd name="connsiteY134" fmla="*/ 842481 h 1777429"/>
              <a:gd name="connsiteX135" fmla="*/ 3791164 w 6780944"/>
              <a:gd name="connsiteY135" fmla="*/ 832206 h 1777429"/>
              <a:gd name="connsiteX136" fmla="*/ 3698697 w 6780944"/>
              <a:gd name="connsiteY136" fmla="*/ 780836 h 1777429"/>
              <a:gd name="connsiteX137" fmla="*/ 3637052 w 6780944"/>
              <a:gd name="connsiteY137" fmla="*/ 708917 h 1777429"/>
              <a:gd name="connsiteX138" fmla="*/ 3667874 w 6780944"/>
              <a:gd name="connsiteY138" fmla="*/ 595901 h 1777429"/>
              <a:gd name="connsiteX139" fmla="*/ 3729519 w 6780944"/>
              <a:gd name="connsiteY139" fmla="*/ 575352 h 1777429"/>
              <a:gd name="connsiteX140" fmla="*/ 3863083 w 6780944"/>
              <a:gd name="connsiteY140" fmla="*/ 554804 h 1777429"/>
              <a:gd name="connsiteX141" fmla="*/ 4058292 w 6780944"/>
              <a:gd name="connsiteY141" fmla="*/ 544530 h 1777429"/>
              <a:gd name="connsiteX142" fmla="*/ 4407614 w 6780944"/>
              <a:gd name="connsiteY142" fmla="*/ 554804 h 1777429"/>
              <a:gd name="connsiteX143" fmla="*/ 4582274 w 6780944"/>
              <a:gd name="connsiteY143" fmla="*/ 585627 h 1777429"/>
              <a:gd name="connsiteX144" fmla="*/ 4685016 w 6780944"/>
              <a:gd name="connsiteY144" fmla="*/ 626723 h 1777429"/>
              <a:gd name="connsiteX145" fmla="*/ 4715839 w 6780944"/>
              <a:gd name="connsiteY145" fmla="*/ 636997 h 1777429"/>
              <a:gd name="connsiteX146" fmla="*/ 4808306 w 6780944"/>
              <a:gd name="connsiteY146" fmla="*/ 647272 h 1777429"/>
              <a:gd name="connsiteX147" fmla="*/ 4880225 w 6780944"/>
              <a:gd name="connsiteY147" fmla="*/ 678094 h 1777429"/>
              <a:gd name="connsiteX148" fmla="*/ 4911048 w 6780944"/>
              <a:gd name="connsiteY148" fmla="*/ 698642 h 1777429"/>
              <a:gd name="connsiteX149" fmla="*/ 4972692 w 6780944"/>
              <a:gd name="connsiteY149" fmla="*/ 729465 h 1777429"/>
              <a:gd name="connsiteX150" fmla="*/ 5034337 w 6780944"/>
              <a:gd name="connsiteY150" fmla="*/ 750013 h 1777429"/>
              <a:gd name="connsiteX151" fmla="*/ 5116531 w 6780944"/>
              <a:gd name="connsiteY151" fmla="*/ 791110 h 1777429"/>
              <a:gd name="connsiteX152" fmla="*/ 5219272 w 6780944"/>
              <a:gd name="connsiteY152" fmla="*/ 832206 h 1777429"/>
              <a:gd name="connsiteX153" fmla="*/ 5250095 w 6780944"/>
              <a:gd name="connsiteY153" fmla="*/ 852755 h 1777429"/>
              <a:gd name="connsiteX154" fmla="*/ 5311740 w 6780944"/>
              <a:gd name="connsiteY154" fmla="*/ 873303 h 1777429"/>
              <a:gd name="connsiteX155" fmla="*/ 5393933 w 6780944"/>
              <a:gd name="connsiteY155" fmla="*/ 914400 h 1777429"/>
              <a:gd name="connsiteX156" fmla="*/ 5435030 w 6780944"/>
              <a:gd name="connsiteY156" fmla="*/ 945222 h 1777429"/>
              <a:gd name="connsiteX157" fmla="*/ 5496674 w 6780944"/>
              <a:gd name="connsiteY157" fmla="*/ 986319 h 1777429"/>
              <a:gd name="connsiteX158" fmla="*/ 5568594 w 6780944"/>
              <a:gd name="connsiteY158" fmla="*/ 1037690 h 1777429"/>
              <a:gd name="connsiteX159" fmla="*/ 5589142 w 6780944"/>
              <a:gd name="connsiteY159" fmla="*/ 1068512 h 1777429"/>
              <a:gd name="connsiteX160" fmla="*/ 5619964 w 6780944"/>
              <a:gd name="connsiteY160" fmla="*/ 1078786 h 1777429"/>
              <a:gd name="connsiteX161" fmla="*/ 5661061 w 6780944"/>
              <a:gd name="connsiteY161" fmla="*/ 1109609 h 1777429"/>
              <a:gd name="connsiteX162" fmla="*/ 5712432 w 6780944"/>
              <a:gd name="connsiteY162" fmla="*/ 1140431 h 1777429"/>
              <a:gd name="connsiteX163" fmla="*/ 5743254 w 6780944"/>
              <a:gd name="connsiteY163" fmla="*/ 1171254 h 1777429"/>
              <a:gd name="connsiteX164" fmla="*/ 5876818 w 6780944"/>
              <a:gd name="connsiteY164" fmla="*/ 1222624 h 1777429"/>
              <a:gd name="connsiteX165" fmla="*/ 6000108 w 6780944"/>
              <a:gd name="connsiteY165" fmla="*/ 1284269 h 1777429"/>
              <a:gd name="connsiteX166" fmla="*/ 6061753 w 6780944"/>
              <a:gd name="connsiteY166" fmla="*/ 1304818 h 1777429"/>
              <a:gd name="connsiteX167" fmla="*/ 6133672 w 6780944"/>
              <a:gd name="connsiteY167" fmla="*/ 1335640 h 1777429"/>
              <a:gd name="connsiteX168" fmla="*/ 6185043 w 6780944"/>
              <a:gd name="connsiteY168" fmla="*/ 1356188 h 1777429"/>
              <a:gd name="connsiteX169" fmla="*/ 6287785 w 6780944"/>
              <a:gd name="connsiteY169" fmla="*/ 1376737 h 1777429"/>
              <a:gd name="connsiteX170" fmla="*/ 6318607 w 6780944"/>
              <a:gd name="connsiteY170" fmla="*/ 1397285 h 1777429"/>
              <a:gd name="connsiteX171" fmla="*/ 6349430 w 6780944"/>
              <a:gd name="connsiteY171" fmla="*/ 1407559 h 1777429"/>
              <a:gd name="connsiteX172" fmla="*/ 6493268 w 6780944"/>
              <a:gd name="connsiteY172" fmla="*/ 1438382 h 1777429"/>
              <a:gd name="connsiteX173" fmla="*/ 6657654 w 6780944"/>
              <a:gd name="connsiteY173" fmla="*/ 1428108 h 1777429"/>
              <a:gd name="connsiteX174" fmla="*/ 6688477 w 6780944"/>
              <a:gd name="connsiteY174" fmla="*/ 1376737 h 1777429"/>
              <a:gd name="connsiteX175" fmla="*/ 6698751 w 6780944"/>
              <a:gd name="connsiteY175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503434 w 6780944"/>
              <a:gd name="connsiteY57" fmla="*/ 277402 h 1777429"/>
              <a:gd name="connsiteX58" fmla="*/ 441789 w 6780944"/>
              <a:gd name="connsiteY58" fmla="*/ 297950 h 1777429"/>
              <a:gd name="connsiteX59" fmla="*/ 410967 w 6780944"/>
              <a:gd name="connsiteY59" fmla="*/ 318499 h 1777429"/>
              <a:gd name="connsiteX60" fmla="*/ 349322 w 6780944"/>
              <a:gd name="connsiteY60" fmla="*/ 339047 h 1777429"/>
              <a:gd name="connsiteX61" fmla="*/ 318499 w 6780944"/>
              <a:gd name="connsiteY61" fmla="*/ 349321 h 1777429"/>
              <a:gd name="connsiteX62" fmla="*/ 246580 w 6780944"/>
              <a:gd name="connsiteY62" fmla="*/ 359595 h 1777429"/>
              <a:gd name="connsiteX63" fmla="*/ 102742 w 6780944"/>
              <a:gd name="connsiteY63" fmla="*/ 410966 h 1777429"/>
              <a:gd name="connsiteX64" fmla="*/ 71919 w 6780944"/>
              <a:gd name="connsiteY64" fmla="*/ 431514 h 1777429"/>
              <a:gd name="connsiteX65" fmla="*/ 20549 w 6780944"/>
              <a:gd name="connsiteY65" fmla="*/ 452063 h 1777429"/>
              <a:gd name="connsiteX66" fmla="*/ 0 w 6780944"/>
              <a:gd name="connsiteY66" fmla="*/ 472611 h 1777429"/>
              <a:gd name="connsiteX67" fmla="*/ 20549 w 6780944"/>
              <a:gd name="connsiteY67" fmla="*/ 575352 h 1777429"/>
              <a:gd name="connsiteX68" fmla="*/ 41097 w 6780944"/>
              <a:gd name="connsiteY68" fmla="*/ 606175 h 1777429"/>
              <a:gd name="connsiteX69" fmla="*/ 82194 w 6780944"/>
              <a:gd name="connsiteY69" fmla="*/ 698642 h 1777429"/>
              <a:gd name="connsiteX70" fmla="*/ 102742 w 6780944"/>
              <a:gd name="connsiteY70" fmla="*/ 719191 h 1777429"/>
              <a:gd name="connsiteX71" fmla="*/ 133564 w 6780944"/>
              <a:gd name="connsiteY71" fmla="*/ 729465 h 1777429"/>
              <a:gd name="connsiteX72" fmla="*/ 195209 w 6780944"/>
              <a:gd name="connsiteY72" fmla="*/ 780836 h 1777429"/>
              <a:gd name="connsiteX73" fmla="*/ 215758 w 6780944"/>
              <a:gd name="connsiteY73" fmla="*/ 801384 h 1777429"/>
              <a:gd name="connsiteX74" fmla="*/ 246580 w 6780944"/>
              <a:gd name="connsiteY74" fmla="*/ 811658 h 1777429"/>
              <a:gd name="connsiteX75" fmla="*/ 277403 w 6780944"/>
              <a:gd name="connsiteY75" fmla="*/ 842481 h 1777429"/>
              <a:gd name="connsiteX76" fmla="*/ 339048 w 6780944"/>
              <a:gd name="connsiteY76" fmla="*/ 863029 h 1777429"/>
              <a:gd name="connsiteX77" fmla="*/ 369870 w 6780944"/>
              <a:gd name="connsiteY77" fmla="*/ 873303 h 1777429"/>
              <a:gd name="connsiteX78" fmla="*/ 400692 w 6780944"/>
              <a:gd name="connsiteY78" fmla="*/ 893851 h 1777429"/>
              <a:gd name="connsiteX79" fmla="*/ 472612 w 6780944"/>
              <a:gd name="connsiteY79" fmla="*/ 914400 h 1777429"/>
              <a:gd name="connsiteX80" fmla="*/ 513708 w 6780944"/>
              <a:gd name="connsiteY80" fmla="*/ 934948 h 1777429"/>
              <a:gd name="connsiteX81" fmla="*/ 554805 w 6780944"/>
              <a:gd name="connsiteY81" fmla="*/ 945222 h 1777429"/>
              <a:gd name="connsiteX82" fmla="*/ 585627 w 6780944"/>
              <a:gd name="connsiteY82" fmla="*/ 955496 h 1777429"/>
              <a:gd name="connsiteX83" fmla="*/ 606176 w 6780944"/>
              <a:gd name="connsiteY83" fmla="*/ 976045 h 1777429"/>
              <a:gd name="connsiteX84" fmla="*/ 667821 w 6780944"/>
              <a:gd name="connsiteY84" fmla="*/ 996593 h 1777429"/>
              <a:gd name="connsiteX85" fmla="*/ 698643 w 6780944"/>
              <a:gd name="connsiteY85" fmla="*/ 1089060 h 1777429"/>
              <a:gd name="connsiteX86" fmla="*/ 708917 w 6780944"/>
              <a:gd name="connsiteY86" fmla="*/ 1119883 h 1777429"/>
              <a:gd name="connsiteX87" fmla="*/ 729465 w 6780944"/>
              <a:gd name="connsiteY87" fmla="*/ 1150705 h 1777429"/>
              <a:gd name="connsiteX88" fmla="*/ 750014 w 6780944"/>
              <a:gd name="connsiteY88" fmla="*/ 1304818 h 1777429"/>
              <a:gd name="connsiteX89" fmla="*/ 760288 w 6780944"/>
              <a:gd name="connsiteY89" fmla="*/ 1345914 h 1777429"/>
              <a:gd name="connsiteX90" fmla="*/ 780836 w 6780944"/>
              <a:gd name="connsiteY90" fmla="*/ 1551397 h 1777429"/>
              <a:gd name="connsiteX91" fmla="*/ 791110 w 6780944"/>
              <a:gd name="connsiteY91" fmla="*/ 1582220 h 1777429"/>
              <a:gd name="connsiteX92" fmla="*/ 811659 w 6780944"/>
              <a:gd name="connsiteY92" fmla="*/ 1613042 h 1777429"/>
              <a:gd name="connsiteX93" fmla="*/ 852755 w 6780944"/>
              <a:gd name="connsiteY93" fmla="*/ 1695236 h 1777429"/>
              <a:gd name="connsiteX94" fmla="*/ 904126 w 6780944"/>
              <a:gd name="connsiteY94" fmla="*/ 1756881 h 1777429"/>
              <a:gd name="connsiteX95" fmla="*/ 965771 w 6780944"/>
              <a:gd name="connsiteY95" fmla="*/ 1777429 h 1777429"/>
              <a:gd name="connsiteX96" fmla="*/ 1017142 w 6780944"/>
              <a:gd name="connsiteY96" fmla="*/ 1736332 h 1777429"/>
              <a:gd name="connsiteX97" fmla="*/ 1027416 w 6780944"/>
              <a:gd name="connsiteY97" fmla="*/ 1705510 h 1777429"/>
              <a:gd name="connsiteX98" fmla="*/ 1068513 w 6780944"/>
              <a:gd name="connsiteY98" fmla="*/ 1664413 h 1777429"/>
              <a:gd name="connsiteX99" fmla="*/ 1089061 w 6780944"/>
              <a:gd name="connsiteY99" fmla="*/ 1633591 h 1777429"/>
              <a:gd name="connsiteX100" fmla="*/ 1212351 w 6780944"/>
              <a:gd name="connsiteY100" fmla="*/ 1541123 h 1777429"/>
              <a:gd name="connsiteX101" fmla="*/ 1253448 w 6780944"/>
              <a:gd name="connsiteY101" fmla="*/ 1530849 h 1777429"/>
              <a:gd name="connsiteX102" fmla="*/ 1284270 w 6780944"/>
              <a:gd name="connsiteY102" fmla="*/ 1510301 h 1777429"/>
              <a:gd name="connsiteX103" fmla="*/ 1366463 w 6780944"/>
              <a:gd name="connsiteY103" fmla="*/ 1489752 h 1777429"/>
              <a:gd name="connsiteX104" fmla="*/ 1407560 w 6780944"/>
              <a:gd name="connsiteY104" fmla="*/ 1479478 h 1777429"/>
              <a:gd name="connsiteX105" fmla="*/ 1510301 w 6780944"/>
              <a:gd name="connsiteY105" fmla="*/ 1458930 h 1777429"/>
              <a:gd name="connsiteX106" fmla="*/ 1551398 w 6780944"/>
              <a:gd name="connsiteY106" fmla="*/ 1448656 h 1777429"/>
              <a:gd name="connsiteX107" fmla="*/ 1777430 w 6780944"/>
              <a:gd name="connsiteY107" fmla="*/ 1438382 h 1777429"/>
              <a:gd name="connsiteX108" fmla="*/ 1839074 w 6780944"/>
              <a:gd name="connsiteY108" fmla="*/ 1428108 h 1777429"/>
              <a:gd name="connsiteX109" fmla="*/ 1880171 w 6780944"/>
              <a:gd name="connsiteY109" fmla="*/ 1417833 h 1777429"/>
              <a:gd name="connsiteX110" fmla="*/ 2167848 w 6780944"/>
              <a:gd name="connsiteY110" fmla="*/ 1407559 h 1777429"/>
              <a:gd name="connsiteX111" fmla="*/ 2743200 w 6780944"/>
              <a:gd name="connsiteY111" fmla="*/ 1407559 h 1777429"/>
              <a:gd name="connsiteX112" fmla="*/ 2815119 w 6780944"/>
              <a:gd name="connsiteY112" fmla="*/ 1438382 h 1777429"/>
              <a:gd name="connsiteX113" fmla="*/ 2969232 w 6780944"/>
              <a:gd name="connsiteY113" fmla="*/ 1469204 h 1777429"/>
              <a:gd name="connsiteX114" fmla="*/ 3113070 w 6780944"/>
              <a:gd name="connsiteY114" fmla="*/ 1458930 h 1777429"/>
              <a:gd name="connsiteX115" fmla="*/ 3215812 w 6780944"/>
              <a:gd name="connsiteY115" fmla="*/ 1428108 h 1777429"/>
              <a:gd name="connsiteX116" fmla="*/ 3267182 w 6780944"/>
              <a:gd name="connsiteY116" fmla="*/ 1417833 h 1777429"/>
              <a:gd name="connsiteX117" fmla="*/ 3339101 w 6780944"/>
              <a:gd name="connsiteY117" fmla="*/ 1356188 h 1777429"/>
              <a:gd name="connsiteX118" fmla="*/ 3411021 w 6780944"/>
              <a:gd name="connsiteY118" fmla="*/ 1315092 h 1777429"/>
              <a:gd name="connsiteX119" fmla="*/ 3441843 w 6780944"/>
              <a:gd name="connsiteY119" fmla="*/ 1284269 h 1777429"/>
              <a:gd name="connsiteX120" fmla="*/ 3482940 w 6780944"/>
              <a:gd name="connsiteY120" fmla="*/ 1253447 h 1777429"/>
              <a:gd name="connsiteX121" fmla="*/ 3544585 w 6780944"/>
              <a:gd name="connsiteY121" fmla="*/ 1232899 h 1777429"/>
              <a:gd name="connsiteX122" fmla="*/ 3647326 w 6780944"/>
              <a:gd name="connsiteY122" fmla="*/ 1202076 h 1777429"/>
              <a:gd name="connsiteX123" fmla="*/ 3708971 w 6780944"/>
              <a:gd name="connsiteY123" fmla="*/ 1181528 h 1777429"/>
              <a:gd name="connsiteX124" fmla="*/ 3801439 w 6780944"/>
              <a:gd name="connsiteY124" fmla="*/ 1160979 h 1777429"/>
              <a:gd name="connsiteX125" fmla="*/ 3832261 w 6780944"/>
              <a:gd name="connsiteY125" fmla="*/ 1150705 h 1777429"/>
              <a:gd name="connsiteX126" fmla="*/ 3965825 w 6780944"/>
              <a:gd name="connsiteY126" fmla="*/ 1130157 h 1777429"/>
              <a:gd name="connsiteX127" fmla="*/ 4017196 w 6780944"/>
              <a:gd name="connsiteY127" fmla="*/ 1119883 h 1777429"/>
              <a:gd name="connsiteX128" fmla="*/ 4048018 w 6780944"/>
              <a:gd name="connsiteY128" fmla="*/ 1099335 h 1777429"/>
              <a:gd name="connsiteX129" fmla="*/ 4068567 w 6780944"/>
              <a:gd name="connsiteY129" fmla="*/ 1037690 h 1777429"/>
              <a:gd name="connsiteX130" fmla="*/ 4058292 w 6780944"/>
              <a:gd name="connsiteY130" fmla="*/ 914400 h 1777429"/>
              <a:gd name="connsiteX131" fmla="*/ 3986373 w 6780944"/>
              <a:gd name="connsiteY131" fmla="*/ 873303 h 1777429"/>
              <a:gd name="connsiteX132" fmla="*/ 3924728 w 6780944"/>
              <a:gd name="connsiteY132" fmla="*/ 852755 h 1777429"/>
              <a:gd name="connsiteX133" fmla="*/ 3893906 w 6780944"/>
              <a:gd name="connsiteY133" fmla="*/ 842481 h 1777429"/>
              <a:gd name="connsiteX134" fmla="*/ 3791164 w 6780944"/>
              <a:gd name="connsiteY134" fmla="*/ 832206 h 1777429"/>
              <a:gd name="connsiteX135" fmla="*/ 3698697 w 6780944"/>
              <a:gd name="connsiteY135" fmla="*/ 780836 h 1777429"/>
              <a:gd name="connsiteX136" fmla="*/ 3637052 w 6780944"/>
              <a:gd name="connsiteY136" fmla="*/ 708917 h 1777429"/>
              <a:gd name="connsiteX137" fmla="*/ 3667874 w 6780944"/>
              <a:gd name="connsiteY137" fmla="*/ 595901 h 1777429"/>
              <a:gd name="connsiteX138" fmla="*/ 3729519 w 6780944"/>
              <a:gd name="connsiteY138" fmla="*/ 575352 h 1777429"/>
              <a:gd name="connsiteX139" fmla="*/ 3863083 w 6780944"/>
              <a:gd name="connsiteY139" fmla="*/ 554804 h 1777429"/>
              <a:gd name="connsiteX140" fmla="*/ 4058292 w 6780944"/>
              <a:gd name="connsiteY140" fmla="*/ 544530 h 1777429"/>
              <a:gd name="connsiteX141" fmla="*/ 4407614 w 6780944"/>
              <a:gd name="connsiteY141" fmla="*/ 554804 h 1777429"/>
              <a:gd name="connsiteX142" fmla="*/ 4582274 w 6780944"/>
              <a:gd name="connsiteY142" fmla="*/ 585627 h 1777429"/>
              <a:gd name="connsiteX143" fmla="*/ 4685016 w 6780944"/>
              <a:gd name="connsiteY143" fmla="*/ 626723 h 1777429"/>
              <a:gd name="connsiteX144" fmla="*/ 4715839 w 6780944"/>
              <a:gd name="connsiteY144" fmla="*/ 636997 h 1777429"/>
              <a:gd name="connsiteX145" fmla="*/ 4808306 w 6780944"/>
              <a:gd name="connsiteY145" fmla="*/ 647272 h 1777429"/>
              <a:gd name="connsiteX146" fmla="*/ 4880225 w 6780944"/>
              <a:gd name="connsiteY146" fmla="*/ 678094 h 1777429"/>
              <a:gd name="connsiteX147" fmla="*/ 4911048 w 6780944"/>
              <a:gd name="connsiteY147" fmla="*/ 698642 h 1777429"/>
              <a:gd name="connsiteX148" fmla="*/ 4972692 w 6780944"/>
              <a:gd name="connsiteY148" fmla="*/ 729465 h 1777429"/>
              <a:gd name="connsiteX149" fmla="*/ 5034337 w 6780944"/>
              <a:gd name="connsiteY149" fmla="*/ 750013 h 1777429"/>
              <a:gd name="connsiteX150" fmla="*/ 5116531 w 6780944"/>
              <a:gd name="connsiteY150" fmla="*/ 791110 h 1777429"/>
              <a:gd name="connsiteX151" fmla="*/ 5219272 w 6780944"/>
              <a:gd name="connsiteY151" fmla="*/ 832206 h 1777429"/>
              <a:gd name="connsiteX152" fmla="*/ 5250095 w 6780944"/>
              <a:gd name="connsiteY152" fmla="*/ 852755 h 1777429"/>
              <a:gd name="connsiteX153" fmla="*/ 5311740 w 6780944"/>
              <a:gd name="connsiteY153" fmla="*/ 873303 h 1777429"/>
              <a:gd name="connsiteX154" fmla="*/ 5393933 w 6780944"/>
              <a:gd name="connsiteY154" fmla="*/ 914400 h 1777429"/>
              <a:gd name="connsiteX155" fmla="*/ 5435030 w 6780944"/>
              <a:gd name="connsiteY155" fmla="*/ 945222 h 1777429"/>
              <a:gd name="connsiteX156" fmla="*/ 5496674 w 6780944"/>
              <a:gd name="connsiteY156" fmla="*/ 986319 h 1777429"/>
              <a:gd name="connsiteX157" fmla="*/ 5568594 w 6780944"/>
              <a:gd name="connsiteY157" fmla="*/ 1037690 h 1777429"/>
              <a:gd name="connsiteX158" fmla="*/ 5589142 w 6780944"/>
              <a:gd name="connsiteY158" fmla="*/ 1068512 h 1777429"/>
              <a:gd name="connsiteX159" fmla="*/ 5619964 w 6780944"/>
              <a:gd name="connsiteY159" fmla="*/ 1078786 h 1777429"/>
              <a:gd name="connsiteX160" fmla="*/ 5661061 w 6780944"/>
              <a:gd name="connsiteY160" fmla="*/ 1109609 h 1777429"/>
              <a:gd name="connsiteX161" fmla="*/ 5712432 w 6780944"/>
              <a:gd name="connsiteY161" fmla="*/ 1140431 h 1777429"/>
              <a:gd name="connsiteX162" fmla="*/ 5743254 w 6780944"/>
              <a:gd name="connsiteY162" fmla="*/ 1171254 h 1777429"/>
              <a:gd name="connsiteX163" fmla="*/ 5876818 w 6780944"/>
              <a:gd name="connsiteY163" fmla="*/ 1222624 h 1777429"/>
              <a:gd name="connsiteX164" fmla="*/ 6000108 w 6780944"/>
              <a:gd name="connsiteY164" fmla="*/ 1284269 h 1777429"/>
              <a:gd name="connsiteX165" fmla="*/ 6061753 w 6780944"/>
              <a:gd name="connsiteY165" fmla="*/ 1304818 h 1777429"/>
              <a:gd name="connsiteX166" fmla="*/ 6133672 w 6780944"/>
              <a:gd name="connsiteY166" fmla="*/ 1335640 h 1777429"/>
              <a:gd name="connsiteX167" fmla="*/ 6185043 w 6780944"/>
              <a:gd name="connsiteY167" fmla="*/ 1356188 h 1777429"/>
              <a:gd name="connsiteX168" fmla="*/ 6287785 w 6780944"/>
              <a:gd name="connsiteY168" fmla="*/ 1376737 h 1777429"/>
              <a:gd name="connsiteX169" fmla="*/ 6318607 w 6780944"/>
              <a:gd name="connsiteY169" fmla="*/ 1397285 h 1777429"/>
              <a:gd name="connsiteX170" fmla="*/ 6349430 w 6780944"/>
              <a:gd name="connsiteY170" fmla="*/ 1407559 h 1777429"/>
              <a:gd name="connsiteX171" fmla="*/ 6493268 w 6780944"/>
              <a:gd name="connsiteY171" fmla="*/ 1438382 h 1777429"/>
              <a:gd name="connsiteX172" fmla="*/ 6657654 w 6780944"/>
              <a:gd name="connsiteY172" fmla="*/ 1428108 h 1777429"/>
              <a:gd name="connsiteX173" fmla="*/ 6688477 w 6780944"/>
              <a:gd name="connsiteY173" fmla="*/ 1376737 h 1777429"/>
              <a:gd name="connsiteX174" fmla="*/ 6698751 w 6780944"/>
              <a:gd name="connsiteY174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503434 w 6780944"/>
              <a:gd name="connsiteY57" fmla="*/ 277402 h 1777429"/>
              <a:gd name="connsiteX58" fmla="*/ 441789 w 6780944"/>
              <a:gd name="connsiteY58" fmla="*/ 297950 h 1777429"/>
              <a:gd name="connsiteX59" fmla="*/ 410967 w 6780944"/>
              <a:gd name="connsiteY59" fmla="*/ 318499 h 1777429"/>
              <a:gd name="connsiteX60" fmla="*/ 349322 w 6780944"/>
              <a:gd name="connsiteY60" fmla="*/ 339047 h 1777429"/>
              <a:gd name="connsiteX61" fmla="*/ 246580 w 6780944"/>
              <a:gd name="connsiteY61" fmla="*/ 359595 h 1777429"/>
              <a:gd name="connsiteX62" fmla="*/ 102742 w 6780944"/>
              <a:gd name="connsiteY62" fmla="*/ 410966 h 1777429"/>
              <a:gd name="connsiteX63" fmla="*/ 71919 w 6780944"/>
              <a:gd name="connsiteY63" fmla="*/ 431514 h 1777429"/>
              <a:gd name="connsiteX64" fmla="*/ 20549 w 6780944"/>
              <a:gd name="connsiteY64" fmla="*/ 452063 h 1777429"/>
              <a:gd name="connsiteX65" fmla="*/ 0 w 6780944"/>
              <a:gd name="connsiteY65" fmla="*/ 472611 h 1777429"/>
              <a:gd name="connsiteX66" fmla="*/ 20549 w 6780944"/>
              <a:gd name="connsiteY66" fmla="*/ 575352 h 1777429"/>
              <a:gd name="connsiteX67" fmla="*/ 41097 w 6780944"/>
              <a:gd name="connsiteY67" fmla="*/ 606175 h 1777429"/>
              <a:gd name="connsiteX68" fmla="*/ 82194 w 6780944"/>
              <a:gd name="connsiteY68" fmla="*/ 698642 h 1777429"/>
              <a:gd name="connsiteX69" fmla="*/ 102742 w 6780944"/>
              <a:gd name="connsiteY69" fmla="*/ 719191 h 1777429"/>
              <a:gd name="connsiteX70" fmla="*/ 133564 w 6780944"/>
              <a:gd name="connsiteY70" fmla="*/ 729465 h 1777429"/>
              <a:gd name="connsiteX71" fmla="*/ 195209 w 6780944"/>
              <a:gd name="connsiteY71" fmla="*/ 780836 h 1777429"/>
              <a:gd name="connsiteX72" fmla="*/ 215758 w 6780944"/>
              <a:gd name="connsiteY72" fmla="*/ 801384 h 1777429"/>
              <a:gd name="connsiteX73" fmla="*/ 246580 w 6780944"/>
              <a:gd name="connsiteY73" fmla="*/ 811658 h 1777429"/>
              <a:gd name="connsiteX74" fmla="*/ 277403 w 6780944"/>
              <a:gd name="connsiteY74" fmla="*/ 842481 h 1777429"/>
              <a:gd name="connsiteX75" fmla="*/ 339048 w 6780944"/>
              <a:gd name="connsiteY75" fmla="*/ 863029 h 1777429"/>
              <a:gd name="connsiteX76" fmla="*/ 369870 w 6780944"/>
              <a:gd name="connsiteY76" fmla="*/ 873303 h 1777429"/>
              <a:gd name="connsiteX77" fmla="*/ 400692 w 6780944"/>
              <a:gd name="connsiteY77" fmla="*/ 893851 h 1777429"/>
              <a:gd name="connsiteX78" fmla="*/ 472612 w 6780944"/>
              <a:gd name="connsiteY78" fmla="*/ 914400 h 1777429"/>
              <a:gd name="connsiteX79" fmla="*/ 513708 w 6780944"/>
              <a:gd name="connsiteY79" fmla="*/ 934948 h 1777429"/>
              <a:gd name="connsiteX80" fmla="*/ 554805 w 6780944"/>
              <a:gd name="connsiteY80" fmla="*/ 945222 h 1777429"/>
              <a:gd name="connsiteX81" fmla="*/ 585627 w 6780944"/>
              <a:gd name="connsiteY81" fmla="*/ 955496 h 1777429"/>
              <a:gd name="connsiteX82" fmla="*/ 606176 w 6780944"/>
              <a:gd name="connsiteY82" fmla="*/ 976045 h 1777429"/>
              <a:gd name="connsiteX83" fmla="*/ 667821 w 6780944"/>
              <a:gd name="connsiteY83" fmla="*/ 996593 h 1777429"/>
              <a:gd name="connsiteX84" fmla="*/ 698643 w 6780944"/>
              <a:gd name="connsiteY84" fmla="*/ 1089060 h 1777429"/>
              <a:gd name="connsiteX85" fmla="*/ 708917 w 6780944"/>
              <a:gd name="connsiteY85" fmla="*/ 1119883 h 1777429"/>
              <a:gd name="connsiteX86" fmla="*/ 729465 w 6780944"/>
              <a:gd name="connsiteY86" fmla="*/ 1150705 h 1777429"/>
              <a:gd name="connsiteX87" fmla="*/ 750014 w 6780944"/>
              <a:gd name="connsiteY87" fmla="*/ 1304818 h 1777429"/>
              <a:gd name="connsiteX88" fmla="*/ 760288 w 6780944"/>
              <a:gd name="connsiteY88" fmla="*/ 1345914 h 1777429"/>
              <a:gd name="connsiteX89" fmla="*/ 780836 w 6780944"/>
              <a:gd name="connsiteY89" fmla="*/ 1551397 h 1777429"/>
              <a:gd name="connsiteX90" fmla="*/ 791110 w 6780944"/>
              <a:gd name="connsiteY90" fmla="*/ 1582220 h 1777429"/>
              <a:gd name="connsiteX91" fmla="*/ 811659 w 6780944"/>
              <a:gd name="connsiteY91" fmla="*/ 1613042 h 1777429"/>
              <a:gd name="connsiteX92" fmla="*/ 852755 w 6780944"/>
              <a:gd name="connsiteY92" fmla="*/ 1695236 h 1777429"/>
              <a:gd name="connsiteX93" fmla="*/ 904126 w 6780944"/>
              <a:gd name="connsiteY93" fmla="*/ 1756881 h 1777429"/>
              <a:gd name="connsiteX94" fmla="*/ 965771 w 6780944"/>
              <a:gd name="connsiteY94" fmla="*/ 1777429 h 1777429"/>
              <a:gd name="connsiteX95" fmla="*/ 1017142 w 6780944"/>
              <a:gd name="connsiteY95" fmla="*/ 1736332 h 1777429"/>
              <a:gd name="connsiteX96" fmla="*/ 1027416 w 6780944"/>
              <a:gd name="connsiteY96" fmla="*/ 1705510 h 1777429"/>
              <a:gd name="connsiteX97" fmla="*/ 1068513 w 6780944"/>
              <a:gd name="connsiteY97" fmla="*/ 1664413 h 1777429"/>
              <a:gd name="connsiteX98" fmla="*/ 1089061 w 6780944"/>
              <a:gd name="connsiteY98" fmla="*/ 1633591 h 1777429"/>
              <a:gd name="connsiteX99" fmla="*/ 1212351 w 6780944"/>
              <a:gd name="connsiteY99" fmla="*/ 1541123 h 1777429"/>
              <a:gd name="connsiteX100" fmla="*/ 1253448 w 6780944"/>
              <a:gd name="connsiteY100" fmla="*/ 1530849 h 1777429"/>
              <a:gd name="connsiteX101" fmla="*/ 1284270 w 6780944"/>
              <a:gd name="connsiteY101" fmla="*/ 1510301 h 1777429"/>
              <a:gd name="connsiteX102" fmla="*/ 1366463 w 6780944"/>
              <a:gd name="connsiteY102" fmla="*/ 1489752 h 1777429"/>
              <a:gd name="connsiteX103" fmla="*/ 1407560 w 6780944"/>
              <a:gd name="connsiteY103" fmla="*/ 1479478 h 1777429"/>
              <a:gd name="connsiteX104" fmla="*/ 1510301 w 6780944"/>
              <a:gd name="connsiteY104" fmla="*/ 1458930 h 1777429"/>
              <a:gd name="connsiteX105" fmla="*/ 1551398 w 6780944"/>
              <a:gd name="connsiteY105" fmla="*/ 1448656 h 1777429"/>
              <a:gd name="connsiteX106" fmla="*/ 1777430 w 6780944"/>
              <a:gd name="connsiteY106" fmla="*/ 1438382 h 1777429"/>
              <a:gd name="connsiteX107" fmla="*/ 1839074 w 6780944"/>
              <a:gd name="connsiteY107" fmla="*/ 1428108 h 1777429"/>
              <a:gd name="connsiteX108" fmla="*/ 1880171 w 6780944"/>
              <a:gd name="connsiteY108" fmla="*/ 1417833 h 1777429"/>
              <a:gd name="connsiteX109" fmla="*/ 2167848 w 6780944"/>
              <a:gd name="connsiteY109" fmla="*/ 1407559 h 1777429"/>
              <a:gd name="connsiteX110" fmla="*/ 2743200 w 6780944"/>
              <a:gd name="connsiteY110" fmla="*/ 1407559 h 1777429"/>
              <a:gd name="connsiteX111" fmla="*/ 2815119 w 6780944"/>
              <a:gd name="connsiteY111" fmla="*/ 1438382 h 1777429"/>
              <a:gd name="connsiteX112" fmla="*/ 2969232 w 6780944"/>
              <a:gd name="connsiteY112" fmla="*/ 1469204 h 1777429"/>
              <a:gd name="connsiteX113" fmla="*/ 3113070 w 6780944"/>
              <a:gd name="connsiteY113" fmla="*/ 1458930 h 1777429"/>
              <a:gd name="connsiteX114" fmla="*/ 3215812 w 6780944"/>
              <a:gd name="connsiteY114" fmla="*/ 1428108 h 1777429"/>
              <a:gd name="connsiteX115" fmla="*/ 3267182 w 6780944"/>
              <a:gd name="connsiteY115" fmla="*/ 1417833 h 1777429"/>
              <a:gd name="connsiteX116" fmla="*/ 3339101 w 6780944"/>
              <a:gd name="connsiteY116" fmla="*/ 1356188 h 1777429"/>
              <a:gd name="connsiteX117" fmla="*/ 3411021 w 6780944"/>
              <a:gd name="connsiteY117" fmla="*/ 1315092 h 1777429"/>
              <a:gd name="connsiteX118" fmla="*/ 3441843 w 6780944"/>
              <a:gd name="connsiteY118" fmla="*/ 1284269 h 1777429"/>
              <a:gd name="connsiteX119" fmla="*/ 3482940 w 6780944"/>
              <a:gd name="connsiteY119" fmla="*/ 1253447 h 1777429"/>
              <a:gd name="connsiteX120" fmla="*/ 3544585 w 6780944"/>
              <a:gd name="connsiteY120" fmla="*/ 1232899 h 1777429"/>
              <a:gd name="connsiteX121" fmla="*/ 3647326 w 6780944"/>
              <a:gd name="connsiteY121" fmla="*/ 1202076 h 1777429"/>
              <a:gd name="connsiteX122" fmla="*/ 3708971 w 6780944"/>
              <a:gd name="connsiteY122" fmla="*/ 1181528 h 1777429"/>
              <a:gd name="connsiteX123" fmla="*/ 3801439 w 6780944"/>
              <a:gd name="connsiteY123" fmla="*/ 1160979 h 1777429"/>
              <a:gd name="connsiteX124" fmla="*/ 3832261 w 6780944"/>
              <a:gd name="connsiteY124" fmla="*/ 1150705 h 1777429"/>
              <a:gd name="connsiteX125" fmla="*/ 3965825 w 6780944"/>
              <a:gd name="connsiteY125" fmla="*/ 1130157 h 1777429"/>
              <a:gd name="connsiteX126" fmla="*/ 4017196 w 6780944"/>
              <a:gd name="connsiteY126" fmla="*/ 1119883 h 1777429"/>
              <a:gd name="connsiteX127" fmla="*/ 4048018 w 6780944"/>
              <a:gd name="connsiteY127" fmla="*/ 1099335 h 1777429"/>
              <a:gd name="connsiteX128" fmla="*/ 4068567 w 6780944"/>
              <a:gd name="connsiteY128" fmla="*/ 1037690 h 1777429"/>
              <a:gd name="connsiteX129" fmla="*/ 4058292 w 6780944"/>
              <a:gd name="connsiteY129" fmla="*/ 914400 h 1777429"/>
              <a:gd name="connsiteX130" fmla="*/ 3986373 w 6780944"/>
              <a:gd name="connsiteY130" fmla="*/ 873303 h 1777429"/>
              <a:gd name="connsiteX131" fmla="*/ 3924728 w 6780944"/>
              <a:gd name="connsiteY131" fmla="*/ 852755 h 1777429"/>
              <a:gd name="connsiteX132" fmla="*/ 3893906 w 6780944"/>
              <a:gd name="connsiteY132" fmla="*/ 842481 h 1777429"/>
              <a:gd name="connsiteX133" fmla="*/ 3791164 w 6780944"/>
              <a:gd name="connsiteY133" fmla="*/ 832206 h 1777429"/>
              <a:gd name="connsiteX134" fmla="*/ 3698697 w 6780944"/>
              <a:gd name="connsiteY134" fmla="*/ 780836 h 1777429"/>
              <a:gd name="connsiteX135" fmla="*/ 3637052 w 6780944"/>
              <a:gd name="connsiteY135" fmla="*/ 708917 h 1777429"/>
              <a:gd name="connsiteX136" fmla="*/ 3667874 w 6780944"/>
              <a:gd name="connsiteY136" fmla="*/ 595901 h 1777429"/>
              <a:gd name="connsiteX137" fmla="*/ 3729519 w 6780944"/>
              <a:gd name="connsiteY137" fmla="*/ 575352 h 1777429"/>
              <a:gd name="connsiteX138" fmla="*/ 3863083 w 6780944"/>
              <a:gd name="connsiteY138" fmla="*/ 554804 h 1777429"/>
              <a:gd name="connsiteX139" fmla="*/ 4058292 w 6780944"/>
              <a:gd name="connsiteY139" fmla="*/ 544530 h 1777429"/>
              <a:gd name="connsiteX140" fmla="*/ 4407614 w 6780944"/>
              <a:gd name="connsiteY140" fmla="*/ 554804 h 1777429"/>
              <a:gd name="connsiteX141" fmla="*/ 4582274 w 6780944"/>
              <a:gd name="connsiteY141" fmla="*/ 585627 h 1777429"/>
              <a:gd name="connsiteX142" fmla="*/ 4685016 w 6780944"/>
              <a:gd name="connsiteY142" fmla="*/ 626723 h 1777429"/>
              <a:gd name="connsiteX143" fmla="*/ 4715839 w 6780944"/>
              <a:gd name="connsiteY143" fmla="*/ 636997 h 1777429"/>
              <a:gd name="connsiteX144" fmla="*/ 4808306 w 6780944"/>
              <a:gd name="connsiteY144" fmla="*/ 647272 h 1777429"/>
              <a:gd name="connsiteX145" fmla="*/ 4880225 w 6780944"/>
              <a:gd name="connsiteY145" fmla="*/ 678094 h 1777429"/>
              <a:gd name="connsiteX146" fmla="*/ 4911048 w 6780944"/>
              <a:gd name="connsiteY146" fmla="*/ 698642 h 1777429"/>
              <a:gd name="connsiteX147" fmla="*/ 4972692 w 6780944"/>
              <a:gd name="connsiteY147" fmla="*/ 729465 h 1777429"/>
              <a:gd name="connsiteX148" fmla="*/ 5034337 w 6780944"/>
              <a:gd name="connsiteY148" fmla="*/ 750013 h 1777429"/>
              <a:gd name="connsiteX149" fmla="*/ 5116531 w 6780944"/>
              <a:gd name="connsiteY149" fmla="*/ 791110 h 1777429"/>
              <a:gd name="connsiteX150" fmla="*/ 5219272 w 6780944"/>
              <a:gd name="connsiteY150" fmla="*/ 832206 h 1777429"/>
              <a:gd name="connsiteX151" fmla="*/ 5250095 w 6780944"/>
              <a:gd name="connsiteY151" fmla="*/ 852755 h 1777429"/>
              <a:gd name="connsiteX152" fmla="*/ 5311740 w 6780944"/>
              <a:gd name="connsiteY152" fmla="*/ 873303 h 1777429"/>
              <a:gd name="connsiteX153" fmla="*/ 5393933 w 6780944"/>
              <a:gd name="connsiteY153" fmla="*/ 914400 h 1777429"/>
              <a:gd name="connsiteX154" fmla="*/ 5435030 w 6780944"/>
              <a:gd name="connsiteY154" fmla="*/ 945222 h 1777429"/>
              <a:gd name="connsiteX155" fmla="*/ 5496674 w 6780944"/>
              <a:gd name="connsiteY155" fmla="*/ 986319 h 1777429"/>
              <a:gd name="connsiteX156" fmla="*/ 5568594 w 6780944"/>
              <a:gd name="connsiteY156" fmla="*/ 1037690 h 1777429"/>
              <a:gd name="connsiteX157" fmla="*/ 5589142 w 6780944"/>
              <a:gd name="connsiteY157" fmla="*/ 1068512 h 1777429"/>
              <a:gd name="connsiteX158" fmla="*/ 5619964 w 6780944"/>
              <a:gd name="connsiteY158" fmla="*/ 1078786 h 1777429"/>
              <a:gd name="connsiteX159" fmla="*/ 5661061 w 6780944"/>
              <a:gd name="connsiteY159" fmla="*/ 1109609 h 1777429"/>
              <a:gd name="connsiteX160" fmla="*/ 5712432 w 6780944"/>
              <a:gd name="connsiteY160" fmla="*/ 1140431 h 1777429"/>
              <a:gd name="connsiteX161" fmla="*/ 5743254 w 6780944"/>
              <a:gd name="connsiteY161" fmla="*/ 1171254 h 1777429"/>
              <a:gd name="connsiteX162" fmla="*/ 5876818 w 6780944"/>
              <a:gd name="connsiteY162" fmla="*/ 1222624 h 1777429"/>
              <a:gd name="connsiteX163" fmla="*/ 6000108 w 6780944"/>
              <a:gd name="connsiteY163" fmla="*/ 1284269 h 1777429"/>
              <a:gd name="connsiteX164" fmla="*/ 6061753 w 6780944"/>
              <a:gd name="connsiteY164" fmla="*/ 1304818 h 1777429"/>
              <a:gd name="connsiteX165" fmla="*/ 6133672 w 6780944"/>
              <a:gd name="connsiteY165" fmla="*/ 1335640 h 1777429"/>
              <a:gd name="connsiteX166" fmla="*/ 6185043 w 6780944"/>
              <a:gd name="connsiteY166" fmla="*/ 1356188 h 1777429"/>
              <a:gd name="connsiteX167" fmla="*/ 6287785 w 6780944"/>
              <a:gd name="connsiteY167" fmla="*/ 1376737 h 1777429"/>
              <a:gd name="connsiteX168" fmla="*/ 6318607 w 6780944"/>
              <a:gd name="connsiteY168" fmla="*/ 1397285 h 1777429"/>
              <a:gd name="connsiteX169" fmla="*/ 6349430 w 6780944"/>
              <a:gd name="connsiteY169" fmla="*/ 1407559 h 1777429"/>
              <a:gd name="connsiteX170" fmla="*/ 6493268 w 6780944"/>
              <a:gd name="connsiteY170" fmla="*/ 1438382 h 1777429"/>
              <a:gd name="connsiteX171" fmla="*/ 6657654 w 6780944"/>
              <a:gd name="connsiteY171" fmla="*/ 1428108 h 1777429"/>
              <a:gd name="connsiteX172" fmla="*/ 6688477 w 6780944"/>
              <a:gd name="connsiteY172" fmla="*/ 1376737 h 1777429"/>
              <a:gd name="connsiteX173" fmla="*/ 6698751 w 6780944"/>
              <a:gd name="connsiteY173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503434 w 6780944"/>
              <a:gd name="connsiteY57" fmla="*/ 277402 h 1777429"/>
              <a:gd name="connsiteX58" fmla="*/ 441789 w 6780944"/>
              <a:gd name="connsiteY58" fmla="*/ 297950 h 1777429"/>
              <a:gd name="connsiteX59" fmla="*/ 349322 w 6780944"/>
              <a:gd name="connsiteY59" fmla="*/ 339047 h 1777429"/>
              <a:gd name="connsiteX60" fmla="*/ 246580 w 6780944"/>
              <a:gd name="connsiteY60" fmla="*/ 359595 h 1777429"/>
              <a:gd name="connsiteX61" fmla="*/ 102742 w 6780944"/>
              <a:gd name="connsiteY61" fmla="*/ 410966 h 1777429"/>
              <a:gd name="connsiteX62" fmla="*/ 71919 w 6780944"/>
              <a:gd name="connsiteY62" fmla="*/ 431514 h 1777429"/>
              <a:gd name="connsiteX63" fmla="*/ 20549 w 6780944"/>
              <a:gd name="connsiteY63" fmla="*/ 452063 h 1777429"/>
              <a:gd name="connsiteX64" fmla="*/ 0 w 6780944"/>
              <a:gd name="connsiteY64" fmla="*/ 472611 h 1777429"/>
              <a:gd name="connsiteX65" fmla="*/ 20549 w 6780944"/>
              <a:gd name="connsiteY65" fmla="*/ 575352 h 1777429"/>
              <a:gd name="connsiteX66" fmla="*/ 41097 w 6780944"/>
              <a:gd name="connsiteY66" fmla="*/ 606175 h 1777429"/>
              <a:gd name="connsiteX67" fmla="*/ 82194 w 6780944"/>
              <a:gd name="connsiteY67" fmla="*/ 698642 h 1777429"/>
              <a:gd name="connsiteX68" fmla="*/ 102742 w 6780944"/>
              <a:gd name="connsiteY68" fmla="*/ 719191 h 1777429"/>
              <a:gd name="connsiteX69" fmla="*/ 133564 w 6780944"/>
              <a:gd name="connsiteY69" fmla="*/ 729465 h 1777429"/>
              <a:gd name="connsiteX70" fmla="*/ 195209 w 6780944"/>
              <a:gd name="connsiteY70" fmla="*/ 780836 h 1777429"/>
              <a:gd name="connsiteX71" fmla="*/ 215758 w 6780944"/>
              <a:gd name="connsiteY71" fmla="*/ 801384 h 1777429"/>
              <a:gd name="connsiteX72" fmla="*/ 246580 w 6780944"/>
              <a:gd name="connsiteY72" fmla="*/ 811658 h 1777429"/>
              <a:gd name="connsiteX73" fmla="*/ 277403 w 6780944"/>
              <a:gd name="connsiteY73" fmla="*/ 842481 h 1777429"/>
              <a:gd name="connsiteX74" fmla="*/ 339048 w 6780944"/>
              <a:gd name="connsiteY74" fmla="*/ 863029 h 1777429"/>
              <a:gd name="connsiteX75" fmla="*/ 369870 w 6780944"/>
              <a:gd name="connsiteY75" fmla="*/ 873303 h 1777429"/>
              <a:gd name="connsiteX76" fmla="*/ 400692 w 6780944"/>
              <a:gd name="connsiteY76" fmla="*/ 893851 h 1777429"/>
              <a:gd name="connsiteX77" fmla="*/ 472612 w 6780944"/>
              <a:gd name="connsiteY77" fmla="*/ 914400 h 1777429"/>
              <a:gd name="connsiteX78" fmla="*/ 513708 w 6780944"/>
              <a:gd name="connsiteY78" fmla="*/ 934948 h 1777429"/>
              <a:gd name="connsiteX79" fmla="*/ 554805 w 6780944"/>
              <a:gd name="connsiteY79" fmla="*/ 945222 h 1777429"/>
              <a:gd name="connsiteX80" fmla="*/ 585627 w 6780944"/>
              <a:gd name="connsiteY80" fmla="*/ 955496 h 1777429"/>
              <a:gd name="connsiteX81" fmla="*/ 606176 w 6780944"/>
              <a:gd name="connsiteY81" fmla="*/ 976045 h 1777429"/>
              <a:gd name="connsiteX82" fmla="*/ 667821 w 6780944"/>
              <a:gd name="connsiteY82" fmla="*/ 996593 h 1777429"/>
              <a:gd name="connsiteX83" fmla="*/ 698643 w 6780944"/>
              <a:gd name="connsiteY83" fmla="*/ 1089060 h 1777429"/>
              <a:gd name="connsiteX84" fmla="*/ 708917 w 6780944"/>
              <a:gd name="connsiteY84" fmla="*/ 1119883 h 1777429"/>
              <a:gd name="connsiteX85" fmla="*/ 729465 w 6780944"/>
              <a:gd name="connsiteY85" fmla="*/ 1150705 h 1777429"/>
              <a:gd name="connsiteX86" fmla="*/ 750014 w 6780944"/>
              <a:gd name="connsiteY86" fmla="*/ 1304818 h 1777429"/>
              <a:gd name="connsiteX87" fmla="*/ 760288 w 6780944"/>
              <a:gd name="connsiteY87" fmla="*/ 1345914 h 1777429"/>
              <a:gd name="connsiteX88" fmla="*/ 780836 w 6780944"/>
              <a:gd name="connsiteY88" fmla="*/ 1551397 h 1777429"/>
              <a:gd name="connsiteX89" fmla="*/ 791110 w 6780944"/>
              <a:gd name="connsiteY89" fmla="*/ 1582220 h 1777429"/>
              <a:gd name="connsiteX90" fmla="*/ 811659 w 6780944"/>
              <a:gd name="connsiteY90" fmla="*/ 1613042 h 1777429"/>
              <a:gd name="connsiteX91" fmla="*/ 852755 w 6780944"/>
              <a:gd name="connsiteY91" fmla="*/ 1695236 h 1777429"/>
              <a:gd name="connsiteX92" fmla="*/ 904126 w 6780944"/>
              <a:gd name="connsiteY92" fmla="*/ 1756881 h 1777429"/>
              <a:gd name="connsiteX93" fmla="*/ 965771 w 6780944"/>
              <a:gd name="connsiteY93" fmla="*/ 1777429 h 1777429"/>
              <a:gd name="connsiteX94" fmla="*/ 1017142 w 6780944"/>
              <a:gd name="connsiteY94" fmla="*/ 1736332 h 1777429"/>
              <a:gd name="connsiteX95" fmla="*/ 1027416 w 6780944"/>
              <a:gd name="connsiteY95" fmla="*/ 1705510 h 1777429"/>
              <a:gd name="connsiteX96" fmla="*/ 1068513 w 6780944"/>
              <a:gd name="connsiteY96" fmla="*/ 1664413 h 1777429"/>
              <a:gd name="connsiteX97" fmla="*/ 1089061 w 6780944"/>
              <a:gd name="connsiteY97" fmla="*/ 1633591 h 1777429"/>
              <a:gd name="connsiteX98" fmla="*/ 1212351 w 6780944"/>
              <a:gd name="connsiteY98" fmla="*/ 1541123 h 1777429"/>
              <a:gd name="connsiteX99" fmla="*/ 1253448 w 6780944"/>
              <a:gd name="connsiteY99" fmla="*/ 1530849 h 1777429"/>
              <a:gd name="connsiteX100" fmla="*/ 1284270 w 6780944"/>
              <a:gd name="connsiteY100" fmla="*/ 1510301 h 1777429"/>
              <a:gd name="connsiteX101" fmla="*/ 1366463 w 6780944"/>
              <a:gd name="connsiteY101" fmla="*/ 1489752 h 1777429"/>
              <a:gd name="connsiteX102" fmla="*/ 1407560 w 6780944"/>
              <a:gd name="connsiteY102" fmla="*/ 1479478 h 1777429"/>
              <a:gd name="connsiteX103" fmla="*/ 1510301 w 6780944"/>
              <a:gd name="connsiteY103" fmla="*/ 1458930 h 1777429"/>
              <a:gd name="connsiteX104" fmla="*/ 1551398 w 6780944"/>
              <a:gd name="connsiteY104" fmla="*/ 1448656 h 1777429"/>
              <a:gd name="connsiteX105" fmla="*/ 1777430 w 6780944"/>
              <a:gd name="connsiteY105" fmla="*/ 1438382 h 1777429"/>
              <a:gd name="connsiteX106" fmla="*/ 1839074 w 6780944"/>
              <a:gd name="connsiteY106" fmla="*/ 1428108 h 1777429"/>
              <a:gd name="connsiteX107" fmla="*/ 1880171 w 6780944"/>
              <a:gd name="connsiteY107" fmla="*/ 1417833 h 1777429"/>
              <a:gd name="connsiteX108" fmla="*/ 2167848 w 6780944"/>
              <a:gd name="connsiteY108" fmla="*/ 1407559 h 1777429"/>
              <a:gd name="connsiteX109" fmla="*/ 2743200 w 6780944"/>
              <a:gd name="connsiteY109" fmla="*/ 1407559 h 1777429"/>
              <a:gd name="connsiteX110" fmla="*/ 2815119 w 6780944"/>
              <a:gd name="connsiteY110" fmla="*/ 1438382 h 1777429"/>
              <a:gd name="connsiteX111" fmla="*/ 2969232 w 6780944"/>
              <a:gd name="connsiteY111" fmla="*/ 1469204 h 1777429"/>
              <a:gd name="connsiteX112" fmla="*/ 3113070 w 6780944"/>
              <a:gd name="connsiteY112" fmla="*/ 1458930 h 1777429"/>
              <a:gd name="connsiteX113" fmla="*/ 3215812 w 6780944"/>
              <a:gd name="connsiteY113" fmla="*/ 1428108 h 1777429"/>
              <a:gd name="connsiteX114" fmla="*/ 3267182 w 6780944"/>
              <a:gd name="connsiteY114" fmla="*/ 1417833 h 1777429"/>
              <a:gd name="connsiteX115" fmla="*/ 3339101 w 6780944"/>
              <a:gd name="connsiteY115" fmla="*/ 1356188 h 1777429"/>
              <a:gd name="connsiteX116" fmla="*/ 3411021 w 6780944"/>
              <a:gd name="connsiteY116" fmla="*/ 1315092 h 1777429"/>
              <a:gd name="connsiteX117" fmla="*/ 3441843 w 6780944"/>
              <a:gd name="connsiteY117" fmla="*/ 1284269 h 1777429"/>
              <a:gd name="connsiteX118" fmla="*/ 3482940 w 6780944"/>
              <a:gd name="connsiteY118" fmla="*/ 1253447 h 1777429"/>
              <a:gd name="connsiteX119" fmla="*/ 3544585 w 6780944"/>
              <a:gd name="connsiteY119" fmla="*/ 1232899 h 1777429"/>
              <a:gd name="connsiteX120" fmla="*/ 3647326 w 6780944"/>
              <a:gd name="connsiteY120" fmla="*/ 1202076 h 1777429"/>
              <a:gd name="connsiteX121" fmla="*/ 3708971 w 6780944"/>
              <a:gd name="connsiteY121" fmla="*/ 1181528 h 1777429"/>
              <a:gd name="connsiteX122" fmla="*/ 3801439 w 6780944"/>
              <a:gd name="connsiteY122" fmla="*/ 1160979 h 1777429"/>
              <a:gd name="connsiteX123" fmla="*/ 3832261 w 6780944"/>
              <a:gd name="connsiteY123" fmla="*/ 1150705 h 1777429"/>
              <a:gd name="connsiteX124" fmla="*/ 3965825 w 6780944"/>
              <a:gd name="connsiteY124" fmla="*/ 1130157 h 1777429"/>
              <a:gd name="connsiteX125" fmla="*/ 4017196 w 6780944"/>
              <a:gd name="connsiteY125" fmla="*/ 1119883 h 1777429"/>
              <a:gd name="connsiteX126" fmla="*/ 4048018 w 6780944"/>
              <a:gd name="connsiteY126" fmla="*/ 1099335 h 1777429"/>
              <a:gd name="connsiteX127" fmla="*/ 4068567 w 6780944"/>
              <a:gd name="connsiteY127" fmla="*/ 1037690 h 1777429"/>
              <a:gd name="connsiteX128" fmla="*/ 4058292 w 6780944"/>
              <a:gd name="connsiteY128" fmla="*/ 914400 h 1777429"/>
              <a:gd name="connsiteX129" fmla="*/ 3986373 w 6780944"/>
              <a:gd name="connsiteY129" fmla="*/ 873303 h 1777429"/>
              <a:gd name="connsiteX130" fmla="*/ 3924728 w 6780944"/>
              <a:gd name="connsiteY130" fmla="*/ 852755 h 1777429"/>
              <a:gd name="connsiteX131" fmla="*/ 3893906 w 6780944"/>
              <a:gd name="connsiteY131" fmla="*/ 842481 h 1777429"/>
              <a:gd name="connsiteX132" fmla="*/ 3791164 w 6780944"/>
              <a:gd name="connsiteY132" fmla="*/ 832206 h 1777429"/>
              <a:gd name="connsiteX133" fmla="*/ 3698697 w 6780944"/>
              <a:gd name="connsiteY133" fmla="*/ 780836 h 1777429"/>
              <a:gd name="connsiteX134" fmla="*/ 3637052 w 6780944"/>
              <a:gd name="connsiteY134" fmla="*/ 708917 h 1777429"/>
              <a:gd name="connsiteX135" fmla="*/ 3667874 w 6780944"/>
              <a:gd name="connsiteY135" fmla="*/ 595901 h 1777429"/>
              <a:gd name="connsiteX136" fmla="*/ 3729519 w 6780944"/>
              <a:gd name="connsiteY136" fmla="*/ 575352 h 1777429"/>
              <a:gd name="connsiteX137" fmla="*/ 3863083 w 6780944"/>
              <a:gd name="connsiteY137" fmla="*/ 554804 h 1777429"/>
              <a:gd name="connsiteX138" fmla="*/ 4058292 w 6780944"/>
              <a:gd name="connsiteY138" fmla="*/ 544530 h 1777429"/>
              <a:gd name="connsiteX139" fmla="*/ 4407614 w 6780944"/>
              <a:gd name="connsiteY139" fmla="*/ 554804 h 1777429"/>
              <a:gd name="connsiteX140" fmla="*/ 4582274 w 6780944"/>
              <a:gd name="connsiteY140" fmla="*/ 585627 h 1777429"/>
              <a:gd name="connsiteX141" fmla="*/ 4685016 w 6780944"/>
              <a:gd name="connsiteY141" fmla="*/ 626723 h 1777429"/>
              <a:gd name="connsiteX142" fmla="*/ 4715839 w 6780944"/>
              <a:gd name="connsiteY142" fmla="*/ 636997 h 1777429"/>
              <a:gd name="connsiteX143" fmla="*/ 4808306 w 6780944"/>
              <a:gd name="connsiteY143" fmla="*/ 647272 h 1777429"/>
              <a:gd name="connsiteX144" fmla="*/ 4880225 w 6780944"/>
              <a:gd name="connsiteY144" fmla="*/ 678094 h 1777429"/>
              <a:gd name="connsiteX145" fmla="*/ 4911048 w 6780944"/>
              <a:gd name="connsiteY145" fmla="*/ 698642 h 1777429"/>
              <a:gd name="connsiteX146" fmla="*/ 4972692 w 6780944"/>
              <a:gd name="connsiteY146" fmla="*/ 729465 h 1777429"/>
              <a:gd name="connsiteX147" fmla="*/ 5034337 w 6780944"/>
              <a:gd name="connsiteY147" fmla="*/ 750013 h 1777429"/>
              <a:gd name="connsiteX148" fmla="*/ 5116531 w 6780944"/>
              <a:gd name="connsiteY148" fmla="*/ 791110 h 1777429"/>
              <a:gd name="connsiteX149" fmla="*/ 5219272 w 6780944"/>
              <a:gd name="connsiteY149" fmla="*/ 832206 h 1777429"/>
              <a:gd name="connsiteX150" fmla="*/ 5250095 w 6780944"/>
              <a:gd name="connsiteY150" fmla="*/ 852755 h 1777429"/>
              <a:gd name="connsiteX151" fmla="*/ 5311740 w 6780944"/>
              <a:gd name="connsiteY151" fmla="*/ 873303 h 1777429"/>
              <a:gd name="connsiteX152" fmla="*/ 5393933 w 6780944"/>
              <a:gd name="connsiteY152" fmla="*/ 914400 h 1777429"/>
              <a:gd name="connsiteX153" fmla="*/ 5435030 w 6780944"/>
              <a:gd name="connsiteY153" fmla="*/ 945222 h 1777429"/>
              <a:gd name="connsiteX154" fmla="*/ 5496674 w 6780944"/>
              <a:gd name="connsiteY154" fmla="*/ 986319 h 1777429"/>
              <a:gd name="connsiteX155" fmla="*/ 5568594 w 6780944"/>
              <a:gd name="connsiteY155" fmla="*/ 1037690 h 1777429"/>
              <a:gd name="connsiteX156" fmla="*/ 5589142 w 6780944"/>
              <a:gd name="connsiteY156" fmla="*/ 1068512 h 1777429"/>
              <a:gd name="connsiteX157" fmla="*/ 5619964 w 6780944"/>
              <a:gd name="connsiteY157" fmla="*/ 1078786 h 1777429"/>
              <a:gd name="connsiteX158" fmla="*/ 5661061 w 6780944"/>
              <a:gd name="connsiteY158" fmla="*/ 1109609 h 1777429"/>
              <a:gd name="connsiteX159" fmla="*/ 5712432 w 6780944"/>
              <a:gd name="connsiteY159" fmla="*/ 1140431 h 1777429"/>
              <a:gd name="connsiteX160" fmla="*/ 5743254 w 6780944"/>
              <a:gd name="connsiteY160" fmla="*/ 1171254 h 1777429"/>
              <a:gd name="connsiteX161" fmla="*/ 5876818 w 6780944"/>
              <a:gd name="connsiteY161" fmla="*/ 1222624 h 1777429"/>
              <a:gd name="connsiteX162" fmla="*/ 6000108 w 6780944"/>
              <a:gd name="connsiteY162" fmla="*/ 1284269 h 1777429"/>
              <a:gd name="connsiteX163" fmla="*/ 6061753 w 6780944"/>
              <a:gd name="connsiteY163" fmla="*/ 1304818 h 1777429"/>
              <a:gd name="connsiteX164" fmla="*/ 6133672 w 6780944"/>
              <a:gd name="connsiteY164" fmla="*/ 1335640 h 1777429"/>
              <a:gd name="connsiteX165" fmla="*/ 6185043 w 6780944"/>
              <a:gd name="connsiteY165" fmla="*/ 1356188 h 1777429"/>
              <a:gd name="connsiteX166" fmla="*/ 6287785 w 6780944"/>
              <a:gd name="connsiteY166" fmla="*/ 1376737 h 1777429"/>
              <a:gd name="connsiteX167" fmla="*/ 6318607 w 6780944"/>
              <a:gd name="connsiteY167" fmla="*/ 1397285 h 1777429"/>
              <a:gd name="connsiteX168" fmla="*/ 6349430 w 6780944"/>
              <a:gd name="connsiteY168" fmla="*/ 1407559 h 1777429"/>
              <a:gd name="connsiteX169" fmla="*/ 6493268 w 6780944"/>
              <a:gd name="connsiteY169" fmla="*/ 1438382 h 1777429"/>
              <a:gd name="connsiteX170" fmla="*/ 6657654 w 6780944"/>
              <a:gd name="connsiteY170" fmla="*/ 1428108 h 1777429"/>
              <a:gd name="connsiteX171" fmla="*/ 6688477 w 6780944"/>
              <a:gd name="connsiteY171" fmla="*/ 1376737 h 1777429"/>
              <a:gd name="connsiteX172" fmla="*/ 6698751 w 6780944"/>
              <a:gd name="connsiteY172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441789 w 6780944"/>
              <a:gd name="connsiteY57" fmla="*/ 297950 h 1777429"/>
              <a:gd name="connsiteX58" fmla="*/ 349322 w 6780944"/>
              <a:gd name="connsiteY58" fmla="*/ 339047 h 1777429"/>
              <a:gd name="connsiteX59" fmla="*/ 246580 w 6780944"/>
              <a:gd name="connsiteY59" fmla="*/ 359595 h 1777429"/>
              <a:gd name="connsiteX60" fmla="*/ 102742 w 6780944"/>
              <a:gd name="connsiteY60" fmla="*/ 410966 h 1777429"/>
              <a:gd name="connsiteX61" fmla="*/ 71919 w 6780944"/>
              <a:gd name="connsiteY61" fmla="*/ 431514 h 1777429"/>
              <a:gd name="connsiteX62" fmla="*/ 20549 w 6780944"/>
              <a:gd name="connsiteY62" fmla="*/ 452063 h 1777429"/>
              <a:gd name="connsiteX63" fmla="*/ 0 w 6780944"/>
              <a:gd name="connsiteY63" fmla="*/ 472611 h 1777429"/>
              <a:gd name="connsiteX64" fmla="*/ 20549 w 6780944"/>
              <a:gd name="connsiteY64" fmla="*/ 575352 h 1777429"/>
              <a:gd name="connsiteX65" fmla="*/ 41097 w 6780944"/>
              <a:gd name="connsiteY65" fmla="*/ 606175 h 1777429"/>
              <a:gd name="connsiteX66" fmla="*/ 82194 w 6780944"/>
              <a:gd name="connsiteY66" fmla="*/ 698642 h 1777429"/>
              <a:gd name="connsiteX67" fmla="*/ 102742 w 6780944"/>
              <a:gd name="connsiteY67" fmla="*/ 719191 h 1777429"/>
              <a:gd name="connsiteX68" fmla="*/ 133564 w 6780944"/>
              <a:gd name="connsiteY68" fmla="*/ 729465 h 1777429"/>
              <a:gd name="connsiteX69" fmla="*/ 195209 w 6780944"/>
              <a:gd name="connsiteY69" fmla="*/ 780836 h 1777429"/>
              <a:gd name="connsiteX70" fmla="*/ 215758 w 6780944"/>
              <a:gd name="connsiteY70" fmla="*/ 801384 h 1777429"/>
              <a:gd name="connsiteX71" fmla="*/ 246580 w 6780944"/>
              <a:gd name="connsiteY71" fmla="*/ 811658 h 1777429"/>
              <a:gd name="connsiteX72" fmla="*/ 277403 w 6780944"/>
              <a:gd name="connsiteY72" fmla="*/ 842481 h 1777429"/>
              <a:gd name="connsiteX73" fmla="*/ 339048 w 6780944"/>
              <a:gd name="connsiteY73" fmla="*/ 863029 h 1777429"/>
              <a:gd name="connsiteX74" fmla="*/ 369870 w 6780944"/>
              <a:gd name="connsiteY74" fmla="*/ 873303 h 1777429"/>
              <a:gd name="connsiteX75" fmla="*/ 400692 w 6780944"/>
              <a:gd name="connsiteY75" fmla="*/ 893851 h 1777429"/>
              <a:gd name="connsiteX76" fmla="*/ 472612 w 6780944"/>
              <a:gd name="connsiteY76" fmla="*/ 914400 h 1777429"/>
              <a:gd name="connsiteX77" fmla="*/ 513708 w 6780944"/>
              <a:gd name="connsiteY77" fmla="*/ 934948 h 1777429"/>
              <a:gd name="connsiteX78" fmla="*/ 554805 w 6780944"/>
              <a:gd name="connsiteY78" fmla="*/ 945222 h 1777429"/>
              <a:gd name="connsiteX79" fmla="*/ 585627 w 6780944"/>
              <a:gd name="connsiteY79" fmla="*/ 955496 h 1777429"/>
              <a:gd name="connsiteX80" fmla="*/ 606176 w 6780944"/>
              <a:gd name="connsiteY80" fmla="*/ 976045 h 1777429"/>
              <a:gd name="connsiteX81" fmla="*/ 667821 w 6780944"/>
              <a:gd name="connsiteY81" fmla="*/ 996593 h 1777429"/>
              <a:gd name="connsiteX82" fmla="*/ 698643 w 6780944"/>
              <a:gd name="connsiteY82" fmla="*/ 1089060 h 1777429"/>
              <a:gd name="connsiteX83" fmla="*/ 708917 w 6780944"/>
              <a:gd name="connsiteY83" fmla="*/ 1119883 h 1777429"/>
              <a:gd name="connsiteX84" fmla="*/ 729465 w 6780944"/>
              <a:gd name="connsiteY84" fmla="*/ 1150705 h 1777429"/>
              <a:gd name="connsiteX85" fmla="*/ 750014 w 6780944"/>
              <a:gd name="connsiteY85" fmla="*/ 1304818 h 1777429"/>
              <a:gd name="connsiteX86" fmla="*/ 760288 w 6780944"/>
              <a:gd name="connsiteY86" fmla="*/ 1345914 h 1777429"/>
              <a:gd name="connsiteX87" fmla="*/ 780836 w 6780944"/>
              <a:gd name="connsiteY87" fmla="*/ 1551397 h 1777429"/>
              <a:gd name="connsiteX88" fmla="*/ 791110 w 6780944"/>
              <a:gd name="connsiteY88" fmla="*/ 1582220 h 1777429"/>
              <a:gd name="connsiteX89" fmla="*/ 811659 w 6780944"/>
              <a:gd name="connsiteY89" fmla="*/ 1613042 h 1777429"/>
              <a:gd name="connsiteX90" fmla="*/ 852755 w 6780944"/>
              <a:gd name="connsiteY90" fmla="*/ 1695236 h 1777429"/>
              <a:gd name="connsiteX91" fmla="*/ 904126 w 6780944"/>
              <a:gd name="connsiteY91" fmla="*/ 1756881 h 1777429"/>
              <a:gd name="connsiteX92" fmla="*/ 965771 w 6780944"/>
              <a:gd name="connsiteY92" fmla="*/ 1777429 h 1777429"/>
              <a:gd name="connsiteX93" fmla="*/ 1017142 w 6780944"/>
              <a:gd name="connsiteY93" fmla="*/ 1736332 h 1777429"/>
              <a:gd name="connsiteX94" fmla="*/ 1027416 w 6780944"/>
              <a:gd name="connsiteY94" fmla="*/ 1705510 h 1777429"/>
              <a:gd name="connsiteX95" fmla="*/ 1068513 w 6780944"/>
              <a:gd name="connsiteY95" fmla="*/ 1664413 h 1777429"/>
              <a:gd name="connsiteX96" fmla="*/ 1089061 w 6780944"/>
              <a:gd name="connsiteY96" fmla="*/ 1633591 h 1777429"/>
              <a:gd name="connsiteX97" fmla="*/ 1212351 w 6780944"/>
              <a:gd name="connsiteY97" fmla="*/ 1541123 h 1777429"/>
              <a:gd name="connsiteX98" fmla="*/ 1253448 w 6780944"/>
              <a:gd name="connsiteY98" fmla="*/ 1530849 h 1777429"/>
              <a:gd name="connsiteX99" fmla="*/ 1284270 w 6780944"/>
              <a:gd name="connsiteY99" fmla="*/ 1510301 h 1777429"/>
              <a:gd name="connsiteX100" fmla="*/ 1366463 w 6780944"/>
              <a:gd name="connsiteY100" fmla="*/ 1489752 h 1777429"/>
              <a:gd name="connsiteX101" fmla="*/ 1407560 w 6780944"/>
              <a:gd name="connsiteY101" fmla="*/ 1479478 h 1777429"/>
              <a:gd name="connsiteX102" fmla="*/ 1510301 w 6780944"/>
              <a:gd name="connsiteY102" fmla="*/ 1458930 h 1777429"/>
              <a:gd name="connsiteX103" fmla="*/ 1551398 w 6780944"/>
              <a:gd name="connsiteY103" fmla="*/ 1448656 h 1777429"/>
              <a:gd name="connsiteX104" fmla="*/ 1777430 w 6780944"/>
              <a:gd name="connsiteY104" fmla="*/ 1438382 h 1777429"/>
              <a:gd name="connsiteX105" fmla="*/ 1839074 w 6780944"/>
              <a:gd name="connsiteY105" fmla="*/ 1428108 h 1777429"/>
              <a:gd name="connsiteX106" fmla="*/ 1880171 w 6780944"/>
              <a:gd name="connsiteY106" fmla="*/ 1417833 h 1777429"/>
              <a:gd name="connsiteX107" fmla="*/ 2167848 w 6780944"/>
              <a:gd name="connsiteY107" fmla="*/ 1407559 h 1777429"/>
              <a:gd name="connsiteX108" fmla="*/ 2743200 w 6780944"/>
              <a:gd name="connsiteY108" fmla="*/ 1407559 h 1777429"/>
              <a:gd name="connsiteX109" fmla="*/ 2815119 w 6780944"/>
              <a:gd name="connsiteY109" fmla="*/ 1438382 h 1777429"/>
              <a:gd name="connsiteX110" fmla="*/ 2969232 w 6780944"/>
              <a:gd name="connsiteY110" fmla="*/ 1469204 h 1777429"/>
              <a:gd name="connsiteX111" fmla="*/ 3113070 w 6780944"/>
              <a:gd name="connsiteY111" fmla="*/ 1458930 h 1777429"/>
              <a:gd name="connsiteX112" fmla="*/ 3215812 w 6780944"/>
              <a:gd name="connsiteY112" fmla="*/ 1428108 h 1777429"/>
              <a:gd name="connsiteX113" fmla="*/ 3267182 w 6780944"/>
              <a:gd name="connsiteY113" fmla="*/ 1417833 h 1777429"/>
              <a:gd name="connsiteX114" fmla="*/ 3339101 w 6780944"/>
              <a:gd name="connsiteY114" fmla="*/ 1356188 h 1777429"/>
              <a:gd name="connsiteX115" fmla="*/ 3411021 w 6780944"/>
              <a:gd name="connsiteY115" fmla="*/ 1315092 h 1777429"/>
              <a:gd name="connsiteX116" fmla="*/ 3441843 w 6780944"/>
              <a:gd name="connsiteY116" fmla="*/ 1284269 h 1777429"/>
              <a:gd name="connsiteX117" fmla="*/ 3482940 w 6780944"/>
              <a:gd name="connsiteY117" fmla="*/ 1253447 h 1777429"/>
              <a:gd name="connsiteX118" fmla="*/ 3544585 w 6780944"/>
              <a:gd name="connsiteY118" fmla="*/ 1232899 h 1777429"/>
              <a:gd name="connsiteX119" fmla="*/ 3647326 w 6780944"/>
              <a:gd name="connsiteY119" fmla="*/ 1202076 h 1777429"/>
              <a:gd name="connsiteX120" fmla="*/ 3708971 w 6780944"/>
              <a:gd name="connsiteY120" fmla="*/ 1181528 h 1777429"/>
              <a:gd name="connsiteX121" fmla="*/ 3801439 w 6780944"/>
              <a:gd name="connsiteY121" fmla="*/ 1160979 h 1777429"/>
              <a:gd name="connsiteX122" fmla="*/ 3832261 w 6780944"/>
              <a:gd name="connsiteY122" fmla="*/ 1150705 h 1777429"/>
              <a:gd name="connsiteX123" fmla="*/ 3965825 w 6780944"/>
              <a:gd name="connsiteY123" fmla="*/ 1130157 h 1777429"/>
              <a:gd name="connsiteX124" fmla="*/ 4017196 w 6780944"/>
              <a:gd name="connsiteY124" fmla="*/ 1119883 h 1777429"/>
              <a:gd name="connsiteX125" fmla="*/ 4048018 w 6780944"/>
              <a:gd name="connsiteY125" fmla="*/ 1099335 h 1777429"/>
              <a:gd name="connsiteX126" fmla="*/ 4068567 w 6780944"/>
              <a:gd name="connsiteY126" fmla="*/ 1037690 h 1777429"/>
              <a:gd name="connsiteX127" fmla="*/ 4058292 w 6780944"/>
              <a:gd name="connsiteY127" fmla="*/ 914400 h 1777429"/>
              <a:gd name="connsiteX128" fmla="*/ 3986373 w 6780944"/>
              <a:gd name="connsiteY128" fmla="*/ 873303 h 1777429"/>
              <a:gd name="connsiteX129" fmla="*/ 3924728 w 6780944"/>
              <a:gd name="connsiteY129" fmla="*/ 852755 h 1777429"/>
              <a:gd name="connsiteX130" fmla="*/ 3893906 w 6780944"/>
              <a:gd name="connsiteY130" fmla="*/ 842481 h 1777429"/>
              <a:gd name="connsiteX131" fmla="*/ 3791164 w 6780944"/>
              <a:gd name="connsiteY131" fmla="*/ 832206 h 1777429"/>
              <a:gd name="connsiteX132" fmla="*/ 3698697 w 6780944"/>
              <a:gd name="connsiteY132" fmla="*/ 780836 h 1777429"/>
              <a:gd name="connsiteX133" fmla="*/ 3637052 w 6780944"/>
              <a:gd name="connsiteY133" fmla="*/ 708917 h 1777429"/>
              <a:gd name="connsiteX134" fmla="*/ 3667874 w 6780944"/>
              <a:gd name="connsiteY134" fmla="*/ 595901 h 1777429"/>
              <a:gd name="connsiteX135" fmla="*/ 3729519 w 6780944"/>
              <a:gd name="connsiteY135" fmla="*/ 575352 h 1777429"/>
              <a:gd name="connsiteX136" fmla="*/ 3863083 w 6780944"/>
              <a:gd name="connsiteY136" fmla="*/ 554804 h 1777429"/>
              <a:gd name="connsiteX137" fmla="*/ 4058292 w 6780944"/>
              <a:gd name="connsiteY137" fmla="*/ 544530 h 1777429"/>
              <a:gd name="connsiteX138" fmla="*/ 4407614 w 6780944"/>
              <a:gd name="connsiteY138" fmla="*/ 554804 h 1777429"/>
              <a:gd name="connsiteX139" fmla="*/ 4582274 w 6780944"/>
              <a:gd name="connsiteY139" fmla="*/ 585627 h 1777429"/>
              <a:gd name="connsiteX140" fmla="*/ 4685016 w 6780944"/>
              <a:gd name="connsiteY140" fmla="*/ 626723 h 1777429"/>
              <a:gd name="connsiteX141" fmla="*/ 4715839 w 6780944"/>
              <a:gd name="connsiteY141" fmla="*/ 636997 h 1777429"/>
              <a:gd name="connsiteX142" fmla="*/ 4808306 w 6780944"/>
              <a:gd name="connsiteY142" fmla="*/ 647272 h 1777429"/>
              <a:gd name="connsiteX143" fmla="*/ 4880225 w 6780944"/>
              <a:gd name="connsiteY143" fmla="*/ 678094 h 1777429"/>
              <a:gd name="connsiteX144" fmla="*/ 4911048 w 6780944"/>
              <a:gd name="connsiteY144" fmla="*/ 698642 h 1777429"/>
              <a:gd name="connsiteX145" fmla="*/ 4972692 w 6780944"/>
              <a:gd name="connsiteY145" fmla="*/ 729465 h 1777429"/>
              <a:gd name="connsiteX146" fmla="*/ 5034337 w 6780944"/>
              <a:gd name="connsiteY146" fmla="*/ 750013 h 1777429"/>
              <a:gd name="connsiteX147" fmla="*/ 5116531 w 6780944"/>
              <a:gd name="connsiteY147" fmla="*/ 791110 h 1777429"/>
              <a:gd name="connsiteX148" fmla="*/ 5219272 w 6780944"/>
              <a:gd name="connsiteY148" fmla="*/ 832206 h 1777429"/>
              <a:gd name="connsiteX149" fmla="*/ 5250095 w 6780944"/>
              <a:gd name="connsiteY149" fmla="*/ 852755 h 1777429"/>
              <a:gd name="connsiteX150" fmla="*/ 5311740 w 6780944"/>
              <a:gd name="connsiteY150" fmla="*/ 873303 h 1777429"/>
              <a:gd name="connsiteX151" fmla="*/ 5393933 w 6780944"/>
              <a:gd name="connsiteY151" fmla="*/ 914400 h 1777429"/>
              <a:gd name="connsiteX152" fmla="*/ 5435030 w 6780944"/>
              <a:gd name="connsiteY152" fmla="*/ 945222 h 1777429"/>
              <a:gd name="connsiteX153" fmla="*/ 5496674 w 6780944"/>
              <a:gd name="connsiteY153" fmla="*/ 986319 h 1777429"/>
              <a:gd name="connsiteX154" fmla="*/ 5568594 w 6780944"/>
              <a:gd name="connsiteY154" fmla="*/ 1037690 h 1777429"/>
              <a:gd name="connsiteX155" fmla="*/ 5589142 w 6780944"/>
              <a:gd name="connsiteY155" fmla="*/ 1068512 h 1777429"/>
              <a:gd name="connsiteX156" fmla="*/ 5619964 w 6780944"/>
              <a:gd name="connsiteY156" fmla="*/ 1078786 h 1777429"/>
              <a:gd name="connsiteX157" fmla="*/ 5661061 w 6780944"/>
              <a:gd name="connsiteY157" fmla="*/ 1109609 h 1777429"/>
              <a:gd name="connsiteX158" fmla="*/ 5712432 w 6780944"/>
              <a:gd name="connsiteY158" fmla="*/ 1140431 h 1777429"/>
              <a:gd name="connsiteX159" fmla="*/ 5743254 w 6780944"/>
              <a:gd name="connsiteY159" fmla="*/ 1171254 h 1777429"/>
              <a:gd name="connsiteX160" fmla="*/ 5876818 w 6780944"/>
              <a:gd name="connsiteY160" fmla="*/ 1222624 h 1777429"/>
              <a:gd name="connsiteX161" fmla="*/ 6000108 w 6780944"/>
              <a:gd name="connsiteY161" fmla="*/ 1284269 h 1777429"/>
              <a:gd name="connsiteX162" fmla="*/ 6061753 w 6780944"/>
              <a:gd name="connsiteY162" fmla="*/ 1304818 h 1777429"/>
              <a:gd name="connsiteX163" fmla="*/ 6133672 w 6780944"/>
              <a:gd name="connsiteY163" fmla="*/ 1335640 h 1777429"/>
              <a:gd name="connsiteX164" fmla="*/ 6185043 w 6780944"/>
              <a:gd name="connsiteY164" fmla="*/ 1356188 h 1777429"/>
              <a:gd name="connsiteX165" fmla="*/ 6287785 w 6780944"/>
              <a:gd name="connsiteY165" fmla="*/ 1376737 h 1777429"/>
              <a:gd name="connsiteX166" fmla="*/ 6318607 w 6780944"/>
              <a:gd name="connsiteY166" fmla="*/ 1397285 h 1777429"/>
              <a:gd name="connsiteX167" fmla="*/ 6349430 w 6780944"/>
              <a:gd name="connsiteY167" fmla="*/ 1407559 h 1777429"/>
              <a:gd name="connsiteX168" fmla="*/ 6493268 w 6780944"/>
              <a:gd name="connsiteY168" fmla="*/ 1438382 h 1777429"/>
              <a:gd name="connsiteX169" fmla="*/ 6657654 w 6780944"/>
              <a:gd name="connsiteY169" fmla="*/ 1428108 h 1777429"/>
              <a:gd name="connsiteX170" fmla="*/ 6688477 w 6780944"/>
              <a:gd name="connsiteY170" fmla="*/ 1376737 h 1777429"/>
              <a:gd name="connsiteX171" fmla="*/ 6698751 w 6780944"/>
              <a:gd name="connsiteY171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349322 w 6780944"/>
              <a:gd name="connsiteY57" fmla="*/ 339047 h 1777429"/>
              <a:gd name="connsiteX58" fmla="*/ 246580 w 6780944"/>
              <a:gd name="connsiteY58" fmla="*/ 359595 h 1777429"/>
              <a:gd name="connsiteX59" fmla="*/ 102742 w 6780944"/>
              <a:gd name="connsiteY59" fmla="*/ 410966 h 1777429"/>
              <a:gd name="connsiteX60" fmla="*/ 71919 w 6780944"/>
              <a:gd name="connsiteY60" fmla="*/ 431514 h 1777429"/>
              <a:gd name="connsiteX61" fmla="*/ 20549 w 6780944"/>
              <a:gd name="connsiteY61" fmla="*/ 452063 h 1777429"/>
              <a:gd name="connsiteX62" fmla="*/ 0 w 6780944"/>
              <a:gd name="connsiteY62" fmla="*/ 472611 h 1777429"/>
              <a:gd name="connsiteX63" fmla="*/ 20549 w 6780944"/>
              <a:gd name="connsiteY63" fmla="*/ 575352 h 1777429"/>
              <a:gd name="connsiteX64" fmla="*/ 41097 w 6780944"/>
              <a:gd name="connsiteY64" fmla="*/ 606175 h 1777429"/>
              <a:gd name="connsiteX65" fmla="*/ 82194 w 6780944"/>
              <a:gd name="connsiteY65" fmla="*/ 698642 h 1777429"/>
              <a:gd name="connsiteX66" fmla="*/ 102742 w 6780944"/>
              <a:gd name="connsiteY66" fmla="*/ 719191 h 1777429"/>
              <a:gd name="connsiteX67" fmla="*/ 133564 w 6780944"/>
              <a:gd name="connsiteY67" fmla="*/ 729465 h 1777429"/>
              <a:gd name="connsiteX68" fmla="*/ 195209 w 6780944"/>
              <a:gd name="connsiteY68" fmla="*/ 780836 h 1777429"/>
              <a:gd name="connsiteX69" fmla="*/ 215758 w 6780944"/>
              <a:gd name="connsiteY69" fmla="*/ 801384 h 1777429"/>
              <a:gd name="connsiteX70" fmla="*/ 246580 w 6780944"/>
              <a:gd name="connsiteY70" fmla="*/ 811658 h 1777429"/>
              <a:gd name="connsiteX71" fmla="*/ 277403 w 6780944"/>
              <a:gd name="connsiteY71" fmla="*/ 842481 h 1777429"/>
              <a:gd name="connsiteX72" fmla="*/ 339048 w 6780944"/>
              <a:gd name="connsiteY72" fmla="*/ 863029 h 1777429"/>
              <a:gd name="connsiteX73" fmla="*/ 369870 w 6780944"/>
              <a:gd name="connsiteY73" fmla="*/ 873303 h 1777429"/>
              <a:gd name="connsiteX74" fmla="*/ 400692 w 6780944"/>
              <a:gd name="connsiteY74" fmla="*/ 893851 h 1777429"/>
              <a:gd name="connsiteX75" fmla="*/ 472612 w 6780944"/>
              <a:gd name="connsiteY75" fmla="*/ 914400 h 1777429"/>
              <a:gd name="connsiteX76" fmla="*/ 513708 w 6780944"/>
              <a:gd name="connsiteY76" fmla="*/ 934948 h 1777429"/>
              <a:gd name="connsiteX77" fmla="*/ 554805 w 6780944"/>
              <a:gd name="connsiteY77" fmla="*/ 945222 h 1777429"/>
              <a:gd name="connsiteX78" fmla="*/ 585627 w 6780944"/>
              <a:gd name="connsiteY78" fmla="*/ 955496 h 1777429"/>
              <a:gd name="connsiteX79" fmla="*/ 606176 w 6780944"/>
              <a:gd name="connsiteY79" fmla="*/ 976045 h 1777429"/>
              <a:gd name="connsiteX80" fmla="*/ 667821 w 6780944"/>
              <a:gd name="connsiteY80" fmla="*/ 996593 h 1777429"/>
              <a:gd name="connsiteX81" fmla="*/ 698643 w 6780944"/>
              <a:gd name="connsiteY81" fmla="*/ 1089060 h 1777429"/>
              <a:gd name="connsiteX82" fmla="*/ 708917 w 6780944"/>
              <a:gd name="connsiteY82" fmla="*/ 1119883 h 1777429"/>
              <a:gd name="connsiteX83" fmla="*/ 729465 w 6780944"/>
              <a:gd name="connsiteY83" fmla="*/ 1150705 h 1777429"/>
              <a:gd name="connsiteX84" fmla="*/ 750014 w 6780944"/>
              <a:gd name="connsiteY84" fmla="*/ 1304818 h 1777429"/>
              <a:gd name="connsiteX85" fmla="*/ 760288 w 6780944"/>
              <a:gd name="connsiteY85" fmla="*/ 1345914 h 1777429"/>
              <a:gd name="connsiteX86" fmla="*/ 780836 w 6780944"/>
              <a:gd name="connsiteY86" fmla="*/ 1551397 h 1777429"/>
              <a:gd name="connsiteX87" fmla="*/ 791110 w 6780944"/>
              <a:gd name="connsiteY87" fmla="*/ 1582220 h 1777429"/>
              <a:gd name="connsiteX88" fmla="*/ 811659 w 6780944"/>
              <a:gd name="connsiteY88" fmla="*/ 1613042 h 1777429"/>
              <a:gd name="connsiteX89" fmla="*/ 852755 w 6780944"/>
              <a:gd name="connsiteY89" fmla="*/ 1695236 h 1777429"/>
              <a:gd name="connsiteX90" fmla="*/ 904126 w 6780944"/>
              <a:gd name="connsiteY90" fmla="*/ 1756881 h 1777429"/>
              <a:gd name="connsiteX91" fmla="*/ 965771 w 6780944"/>
              <a:gd name="connsiteY91" fmla="*/ 1777429 h 1777429"/>
              <a:gd name="connsiteX92" fmla="*/ 1017142 w 6780944"/>
              <a:gd name="connsiteY92" fmla="*/ 1736332 h 1777429"/>
              <a:gd name="connsiteX93" fmla="*/ 1027416 w 6780944"/>
              <a:gd name="connsiteY93" fmla="*/ 1705510 h 1777429"/>
              <a:gd name="connsiteX94" fmla="*/ 1068513 w 6780944"/>
              <a:gd name="connsiteY94" fmla="*/ 1664413 h 1777429"/>
              <a:gd name="connsiteX95" fmla="*/ 1089061 w 6780944"/>
              <a:gd name="connsiteY95" fmla="*/ 1633591 h 1777429"/>
              <a:gd name="connsiteX96" fmla="*/ 1212351 w 6780944"/>
              <a:gd name="connsiteY96" fmla="*/ 1541123 h 1777429"/>
              <a:gd name="connsiteX97" fmla="*/ 1253448 w 6780944"/>
              <a:gd name="connsiteY97" fmla="*/ 1530849 h 1777429"/>
              <a:gd name="connsiteX98" fmla="*/ 1284270 w 6780944"/>
              <a:gd name="connsiteY98" fmla="*/ 1510301 h 1777429"/>
              <a:gd name="connsiteX99" fmla="*/ 1366463 w 6780944"/>
              <a:gd name="connsiteY99" fmla="*/ 1489752 h 1777429"/>
              <a:gd name="connsiteX100" fmla="*/ 1407560 w 6780944"/>
              <a:gd name="connsiteY100" fmla="*/ 1479478 h 1777429"/>
              <a:gd name="connsiteX101" fmla="*/ 1510301 w 6780944"/>
              <a:gd name="connsiteY101" fmla="*/ 1458930 h 1777429"/>
              <a:gd name="connsiteX102" fmla="*/ 1551398 w 6780944"/>
              <a:gd name="connsiteY102" fmla="*/ 1448656 h 1777429"/>
              <a:gd name="connsiteX103" fmla="*/ 1777430 w 6780944"/>
              <a:gd name="connsiteY103" fmla="*/ 1438382 h 1777429"/>
              <a:gd name="connsiteX104" fmla="*/ 1839074 w 6780944"/>
              <a:gd name="connsiteY104" fmla="*/ 1428108 h 1777429"/>
              <a:gd name="connsiteX105" fmla="*/ 1880171 w 6780944"/>
              <a:gd name="connsiteY105" fmla="*/ 1417833 h 1777429"/>
              <a:gd name="connsiteX106" fmla="*/ 2167848 w 6780944"/>
              <a:gd name="connsiteY106" fmla="*/ 1407559 h 1777429"/>
              <a:gd name="connsiteX107" fmla="*/ 2743200 w 6780944"/>
              <a:gd name="connsiteY107" fmla="*/ 1407559 h 1777429"/>
              <a:gd name="connsiteX108" fmla="*/ 2815119 w 6780944"/>
              <a:gd name="connsiteY108" fmla="*/ 1438382 h 1777429"/>
              <a:gd name="connsiteX109" fmla="*/ 2969232 w 6780944"/>
              <a:gd name="connsiteY109" fmla="*/ 1469204 h 1777429"/>
              <a:gd name="connsiteX110" fmla="*/ 3113070 w 6780944"/>
              <a:gd name="connsiteY110" fmla="*/ 1458930 h 1777429"/>
              <a:gd name="connsiteX111" fmla="*/ 3215812 w 6780944"/>
              <a:gd name="connsiteY111" fmla="*/ 1428108 h 1777429"/>
              <a:gd name="connsiteX112" fmla="*/ 3267182 w 6780944"/>
              <a:gd name="connsiteY112" fmla="*/ 1417833 h 1777429"/>
              <a:gd name="connsiteX113" fmla="*/ 3339101 w 6780944"/>
              <a:gd name="connsiteY113" fmla="*/ 1356188 h 1777429"/>
              <a:gd name="connsiteX114" fmla="*/ 3411021 w 6780944"/>
              <a:gd name="connsiteY114" fmla="*/ 1315092 h 1777429"/>
              <a:gd name="connsiteX115" fmla="*/ 3441843 w 6780944"/>
              <a:gd name="connsiteY115" fmla="*/ 1284269 h 1777429"/>
              <a:gd name="connsiteX116" fmla="*/ 3482940 w 6780944"/>
              <a:gd name="connsiteY116" fmla="*/ 1253447 h 1777429"/>
              <a:gd name="connsiteX117" fmla="*/ 3544585 w 6780944"/>
              <a:gd name="connsiteY117" fmla="*/ 1232899 h 1777429"/>
              <a:gd name="connsiteX118" fmla="*/ 3647326 w 6780944"/>
              <a:gd name="connsiteY118" fmla="*/ 1202076 h 1777429"/>
              <a:gd name="connsiteX119" fmla="*/ 3708971 w 6780944"/>
              <a:gd name="connsiteY119" fmla="*/ 1181528 h 1777429"/>
              <a:gd name="connsiteX120" fmla="*/ 3801439 w 6780944"/>
              <a:gd name="connsiteY120" fmla="*/ 1160979 h 1777429"/>
              <a:gd name="connsiteX121" fmla="*/ 3832261 w 6780944"/>
              <a:gd name="connsiteY121" fmla="*/ 1150705 h 1777429"/>
              <a:gd name="connsiteX122" fmla="*/ 3965825 w 6780944"/>
              <a:gd name="connsiteY122" fmla="*/ 1130157 h 1777429"/>
              <a:gd name="connsiteX123" fmla="*/ 4017196 w 6780944"/>
              <a:gd name="connsiteY123" fmla="*/ 1119883 h 1777429"/>
              <a:gd name="connsiteX124" fmla="*/ 4048018 w 6780944"/>
              <a:gd name="connsiteY124" fmla="*/ 1099335 h 1777429"/>
              <a:gd name="connsiteX125" fmla="*/ 4068567 w 6780944"/>
              <a:gd name="connsiteY125" fmla="*/ 1037690 h 1777429"/>
              <a:gd name="connsiteX126" fmla="*/ 4058292 w 6780944"/>
              <a:gd name="connsiteY126" fmla="*/ 914400 h 1777429"/>
              <a:gd name="connsiteX127" fmla="*/ 3986373 w 6780944"/>
              <a:gd name="connsiteY127" fmla="*/ 873303 h 1777429"/>
              <a:gd name="connsiteX128" fmla="*/ 3924728 w 6780944"/>
              <a:gd name="connsiteY128" fmla="*/ 852755 h 1777429"/>
              <a:gd name="connsiteX129" fmla="*/ 3893906 w 6780944"/>
              <a:gd name="connsiteY129" fmla="*/ 842481 h 1777429"/>
              <a:gd name="connsiteX130" fmla="*/ 3791164 w 6780944"/>
              <a:gd name="connsiteY130" fmla="*/ 832206 h 1777429"/>
              <a:gd name="connsiteX131" fmla="*/ 3698697 w 6780944"/>
              <a:gd name="connsiteY131" fmla="*/ 780836 h 1777429"/>
              <a:gd name="connsiteX132" fmla="*/ 3637052 w 6780944"/>
              <a:gd name="connsiteY132" fmla="*/ 708917 h 1777429"/>
              <a:gd name="connsiteX133" fmla="*/ 3667874 w 6780944"/>
              <a:gd name="connsiteY133" fmla="*/ 595901 h 1777429"/>
              <a:gd name="connsiteX134" fmla="*/ 3729519 w 6780944"/>
              <a:gd name="connsiteY134" fmla="*/ 575352 h 1777429"/>
              <a:gd name="connsiteX135" fmla="*/ 3863083 w 6780944"/>
              <a:gd name="connsiteY135" fmla="*/ 554804 h 1777429"/>
              <a:gd name="connsiteX136" fmla="*/ 4058292 w 6780944"/>
              <a:gd name="connsiteY136" fmla="*/ 544530 h 1777429"/>
              <a:gd name="connsiteX137" fmla="*/ 4407614 w 6780944"/>
              <a:gd name="connsiteY137" fmla="*/ 554804 h 1777429"/>
              <a:gd name="connsiteX138" fmla="*/ 4582274 w 6780944"/>
              <a:gd name="connsiteY138" fmla="*/ 585627 h 1777429"/>
              <a:gd name="connsiteX139" fmla="*/ 4685016 w 6780944"/>
              <a:gd name="connsiteY139" fmla="*/ 626723 h 1777429"/>
              <a:gd name="connsiteX140" fmla="*/ 4715839 w 6780944"/>
              <a:gd name="connsiteY140" fmla="*/ 636997 h 1777429"/>
              <a:gd name="connsiteX141" fmla="*/ 4808306 w 6780944"/>
              <a:gd name="connsiteY141" fmla="*/ 647272 h 1777429"/>
              <a:gd name="connsiteX142" fmla="*/ 4880225 w 6780944"/>
              <a:gd name="connsiteY142" fmla="*/ 678094 h 1777429"/>
              <a:gd name="connsiteX143" fmla="*/ 4911048 w 6780944"/>
              <a:gd name="connsiteY143" fmla="*/ 698642 h 1777429"/>
              <a:gd name="connsiteX144" fmla="*/ 4972692 w 6780944"/>
              <a:gd name="connsiteY144" fmla="*/ 729465 h 1777429"/>
              <a:gd name="connsiteX145" fmla="*/ 5034337 w 6780944"/>
              <a:gd name="connsiteY145" fmla="*/ 750013 h 1777429"/>
              <a:gd name="connsiteX146" fmla="*/ 5116531 w 6780944"/>
              <a:gd name="connsiteY146" fmla="*/ 791110 h 1777429"/>
              <a:gd name="connsiteX147" fmla="*/ 5219272 w 6780944"/>
              <a:gd name="connsiteY147" fmla="*/ 832206 h 1777429"/>
              <a:gd name="connsiteX148" fmla="*/ 5250095 w 6780944"/>
              <a:gd name="connsiteY148" fmla="*/ 852755 h 1777429"/>
              <a:gd name="connsiteX149" fmla="*/ 5311740 w 6780944"/>
              <a:gd name="connsiteY149" fmla="*/ 873303 h 1777429"/>
              <a:gd name="connsiteX150" fmla="*/ 5393933 w 6780944"/>
              <a:gd name="connsiteY150" fmla="*/ 914400 h 1777429"/>
              <a:gd name="connsiteX151" fmla="*/ 5435030 w 6780944"/>
              <a:gd name="connsiteY151" fmla="*/ 945222 h 1777429"/>
              <a:gd name="connsiteX152" fmla="*/ 5496674 w 6780944"/>
              <a:gd name="connsiteY152" fmla="*/ 986319 h 1777429"/>
              <a:gd name="connsiteX153" fmla="*/ 5568594 w 6780944"/>
              <a:gd name="connsiteY153" fmla="*/ 1037690 h 1777429"/>
              <a:gd name="connsiteX154" fmla="*/ 5589142 w 6780944"/>
              <a:gd name="connsiteY154" fmla="*/ 1068512 h 1777429"/>
              <a:gd name="connsiteX155" fmla="*/ 5619964 w 6780944"/>
              <a:gd name="connsiteY155" fmla="*/ 1078786 h 1777429"/>
              <a:gd name="connsiteX156" fmla="*/ 5661061 w 6780944"/>
              <a:gd name="connsiteY156" fmla="*/ 1109609 h 1777429"/>
              <a:gd name="connsiteX157" fmla="*/ 5712432 w 6780944"/>
              <a:gd name="connsiteY157" fmla="*/ 1140431 h 1777429"/>
              <a:gd name="connsiteX158" fmla="*/ 5743254 w 6780944"/>
              <a:gd name="connsiteY158" fmla="*/ 1171254 h 1777429"/>
              <a:gd name="connsiteX159" fmla="*/ 5876818 w 6780944"/>
              <a:gd name="connsiteY159" fmla="*/ 1222624 h 1777429"/>
              <a:gd name="connsiteX160" fmla="*/ 6000108 w 6780944"/>
              <a:gd name="connsiteY160" fmla="*/ 1284269 h 1777429"/>
              <a:gd name="connsiteX161" fmla="*/ 6061753 w 6780944"/>
              <a:gd name="connsiteY161" fmla="*/ 1304818 h 1777429"/>
              <a:gd name="connsiteX162" fmla="*/ 6133672 w 6780944"/>
              <a:gd name="connsiteY162" fmla="*/ 1335640 h 1777429"/>
              <a:gd name="connsiteX163" fmla="*/ 6185043 w 6780944"/>
              <a:gd name="connsiteY163" fmla="*/ 1356188 h 1777429"/>
              <a:gd name="connsiteX164" fmla="*/ 6287785 w 6780944"/>
              <a:gd name="connsiteY164" fmla="*/ 1376737 h 1777429"/>
              <a:gd name="connsiteX165" fmla="*/ 6318607 w 6780944"/>
              <a:gd name="connsiteY165" fmla="*/ 1397285 h 1777429"/>
              <a:gd name="connsiteX166" fmla="*/ 6349430 w 6780944"/>
              <a:gd name="connsiteY166" fmla="*/ 1407559 h 1777429"/>
              <a:gd name="connsiteX167" fmla="*/ 6493268 w 6780944"/>
              <a:gd name="connsiteY167" fmla="*/ 1438382 h 1777429"/>
              <a:gd name="connsiteX168" fmla="*/ 6657654 w 6780944"/>
              <a:gd name="connsiteY168" fmla="*/ 1428108 h 1777429"/>
              <a:gd name="connsiteX169" fmla="*/ 6688477 w 6780944"/>
              <a:gd name="connsiteY169" fmla="*/ 1376737 h 1777429"/>
              <a:gd name="connsiteX170" fmla="*/ 6698751 w 6780944"/>
              <a:gd name="connsiteY170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71919 w 6780944"/>
              <a:gd name="connsiteY59" fmla="*/ 431514 h 1777429"/>
              <a:gd name="connsiteX60" fmla="*/ 20549 w 6780944"/>
              <a:gd name="connsiteY60" fmla="*/ 452063 h 1777429"/>
              <a:gd name="connsiteX61" fmla="*/ 0 w 6780944"/>
              <a:gd name="connsiteY61" fmla="*/ 472611 h 1777429"/>
              <a:gd name="connsiteX62" fmla="*/ 20549 w 6780944"/>
              <a:gd name="connsiteY62" fmla="*/ 575352 h 1777429"/>
              <a:gd name="connsiteX63" fmla="*/ 41097 w 6780944"/>
              <a:gd name="connsiteY63" fmla="*/ 606175 h 1777429"/>
              <a:gd name="connsiteX64" fmla="*/ 82194 w 6780944"/>
              <a:gd name="connsiteY64" fmla="*/ 698642 h 1777429"/>
              <a:gd name="connsiteX65" fmla="*/ 102742 w 6780944"/>
              <a:gd name="connsiteY65" fmla="*/ 719191 h 1777429"/>
              <a:gd name="connsiteX66" fmla="*/ 133564 w 6780944"/>
              <a:gd name="connsiteY66" fmla="*/ 729465 h 1777429"/>
              <a:gd name="connsiteX67" fmla="*/ 195209 w 6780944"/>
              <a:gd name="connsiteY67" fmla="*/ 780836 h 1777429"/>
              <a:gd name="connsiteX68" fmla="*/ 215758 w 6780944"/>
              <a:gd name="connsiteY68" fmla="*/ 801384 h 1777429"/>
              <a:gd name="connsiteX69" fmla="*/ 246580 w 6780944"/>
              <a:gd name="connsiteY69" fmla="*/ 811658 h 1777429"/>
              <a:gd name="connsiteX70" fmla="*/ 277403 w 6780944"/>
              <a:gd name="connsiteY70" fmla="*/ 842481 h 1777429"/>
              <a:gd name="connsiteX71" fmla="*/ 339048 w 6780944"/>
              <a:gd name="connsiteY71" fmla="*/ 863029 h 1777429"/>
              <a:gd name="connsiteX72" fmla="*/ 369870 w 6780944"/>
              <a:gd name="connsiteY72" fmla="*/ 873303 h 1777429"/>
              <a:gd name="connsiteX73" fmla="*/ 400692 w 6780944"/>
              <a:gd name="connsiteY73" fmla="*/ 893851 h 1777429"/>
              <a:gd name="connsiteX74" fmla="*/ 472612 w 6780944"/>
              <a:gd name="connsiteY74" fmla="*/ 914400 h 1777429"/>
              <a:gd name="connsiteX75" fmla="*/ 513708 w 6780944"/>
              <a:gd name="connsiteY75" fmla="*/ 934948 h 1777429"/>
              <a:gd name="connsiteX76" fmla="*/ 554805 w 6780944"/>
              <a:gd name="connsiteY76" fmla="*/ 945222 h 1777429"/>
              <a:gd name="connsiteX77" fmla="*/ 585627 w 6780944"/>
              <a:gd name="connsiteY77" fmla="*/ 955496 h 1777429"/>
              <a:gd name="connsiteX78" fmla="*/ 606176 w 6780944"/>
              <a:gd name="connsiteY78" fmla="*/ 976045 h 1777429"/>
              <a:gd name="connsiteX79" fmla="*/ 667821 w 6780944"/>
              <a:gd name="connsiteY79" fmla="*/ 996593 h 1777429"/>
              <a:gd name="connsiteX80" fmla="*/ 698643 w 6780944"/>
              <a:gd name="connsiteY80" fmla="*/ 1089060 h 1777429"/>
              <a:gd name="connsiteX81" fmla="*/ 708917 w 6780944"/>
              <a:gd name="connsiteY81" fmla="*/ 1119883 h 1777429"/>
              <a:gd name="connsiteX82" fmla="*/ 729465 w 6780944"/>
              <a:gd name="connsiteY82" fmla="*/ 1150705 h 1777429"/>
              <a:gd name="connsiteX83" fmla="*/ 750014 w 6780944"/>
              <a:gd name="connsiteY83" fmla="*/ 1304818 h 1777429"/>
              <a:gd name="connsiteX84" fmla="*/ 760288 w 6780944"/>
              <a:gd name="connsiteY84" fmla="*/ 1345914 h 1777429"/>
              <a:gd name="connsiteX85" fmla="*/ 780836 w 6780944"/>
              <a:gd name="connsiteY85" fmla="*/ 1551397 h 1777429"/>
              <a:gd name="connsiteX86" fmla="*/ 791110 w 6780944"/>
              <a:gd name="connsiteY86" fmla="*/ 1582220 h 1777429"/>
              <a:gd name="connsiteX87" fmla="*/ 811659 w 6780944"/>
              <a:gd name="connsiteY87" fmla="*/ 1613042 h 1777429"/>
              <a:gd name="connsiteX88" fmla="*/ 852755 w 6780944"/>
              <a:gd name="connsiteY88" fmla="*/ 1695236 h 1777429"/>
              <a:gd name="connsiteX89" fmla="*/ 904126 w 6780944"/>
              <a:gd name="connsiteY89" fmla="*/ 1756881 h 1777429"/>
              <a:gd name="connsiteX90" fmla="*/ 965771 w 6780944"/>
              <a:gd name="connsiteY90" fmla="*/ 1777429 h 1777429"/>
              <a:gd name="connsiteX91" fmla="*/ 1017142 w 6780944"/>
              <a:gd name="connsiteY91" fmla="*/ 1736332 h 1777429"/>
              <a:gd name="connsiteX92" fmla="*/ 1027416 w 6780944"/>
              <a:gd name="connsiteY92" fmla="*/ 1705510 h 1777429"/>
              <a:gd name="connsiteX93" fmla="*/ 1068513 w 6780944"/>
              <a:gd name="connsiteY93" fmla="*/ 1664413 h 1777429"/>
              <a:gd name="connsiteX94" fmla="*/ 1089061 w 6780944"/>
              <a:gd name="connsiteY94" fmla="*/ 1633591 h 1777429"/>
              <a:gd name="connsiteX95" fmla="*/ 1212351 w 6780944"/>
              <a:gd name="connsiteY95" fmla="*/ 1541123 h 1777429"/>
              <a:gd name="connsiteX96" fmla="*/ 1253448 w 6780944"/>
              <a:gd name="connsiteY96" fmla="*/ 1530849 h 1777429"/>
              <a:gd name="connsiteX97" fmla="*/ 1284270 w 6780944"/>
              <a:gd name="connsiteY97" fmla="*/ 1510301 h 1777429"/>
              <a:gd name="connsiteX98" fmla="*/ 1366463 w 6780944"/>
              <a:gd name="connsiteY98" fmla="*/ 1489752 h 1777429"/>
              <a:gd name="connsiteX99" fmla="*/ 1407560 w 6780944"/>
              <a:gd name="connsiteY99" fmla="*/ 1479478 h 1777429"/>
              <a:gd name="connsiteX100" fmla="*/ 1510301 w 6780944"/>
              <a:gd name="connsiteY100" fmla="*/ 1458930 h 1777429"/>
              <a:gd name="connsiteX101" fmla="*/ 1551398 w 6780944"/>
              <a:gd name="connsiteY101" fmla="*/ 1448656 h 1777429"/>
              <a:gd name="connsiteX102" fmla="*/ 1777430 w 6780944"/>
              <a:gd name="connsiteY102" fmla="*/ 1438382 h 1777429"/>
              <a:gd name="connsiteX103" fmla="*/ 1839074 w 6780944"/>
              <a:gd name="connsiteY103" fmla="*/ 1428108 h 1777429"/>
              <a:gd name="connsiteX104" fmla="*/ 1880171 w 6780944"/>
              <a:gd name="connsiteY104" fmla="*/ 1417833 h 1777429"/>
              <a:gd name="connsiteX105" fmla="*/ 2167848 w 6780944"/>
              <a:gd name="connsiteY105" fmla="*/ 1407559 h 1777429"/>
              <a:gd name="connsiteX106" fmla="*/ 2743200 w 6780944"/>
              <a:gd name="connsiteY106" fmla="*/ 1407559 h 1777429"/>
              <a:gd name="connsiteX107" fmla="*/ 2815119 w 6780944"/>
              <a:gd name="connsiteY107" fmla="*/ 1438382 h 1777429"/>
              <a:gd name="connsiteX108" fmla="*/ 2969232 w 6780944"/>
              <a:gd name="connsiteY108" fmla="*/ 1469204 h 1777429"/>
              <a:gd name="connsiteX109" fmla="*/ 3113070 w 6780944"/>
              <a:gd name="connsiteY109" fmla="*/ 1458930 h 1777429"/>
              <a:gd name="connsiteX110" fmla="*/ 3215812 w 6780944"/>
              <a:gd name="connsiteY110" fmla="*/ 1428108 h 1777429"/>
              <a:gd name="connsiteX111" fmla="*/ 3267182 w 6780944"/>
              <a:gd name="connsiteY111" fmla="*/ 1417833 h 1777429"/>
              <a:gd name="connsiteX112" fmla="*/ 3339101 w 6780944"/>
              <a:gd name="connsiteY112" fmla="*/ 1356188 h 1777429"/>
              <a:gd name="connsiteX113" fmla="*/ 3411021 w 6780944"/>
              <a:gd name="connsiteY113" fmla="*/ 1315092 h 1777429"/>
              <a:gd name="connsiteX114" fmla="*/ 3441843 w 6780944"/>
              <a:gd name="connsiteY114" fmla="*/ 1284269 h 1777429"/>
              <a:gd name="connsiteX115" fmla="*/ 3482940 w 6780944"/>
              <a:gd name="connsiteY115" fmla="*/ 1253447 h 1777429"/>
              <a:gd name="connsiteX116" fmla="*/ 3544585 w 6780944"/>
              <a:gd name="connsiteY116" fmla="*/ 1232899 h 1777429"/>
              <a:gd name="connsiteX117" fmla="*/ 3647326 w 6780944"/>
              <a:gd name="connsiteY117" fmla="*/ 1202076 h 1777429"/>
              <a:gd name="connsiteX118" fmla="*/ 3708971 w 6780944"/>
              <a:gd name="connsiteY118" fmla="*/ 1181528 h 1777429"/>
              <a:gd name="connsiteX119" fmla="*/ 3801439 w 6780944"/>
              <a:gd name="connsiteY119" fmla="*/ 1160979 h 1777429"/>
              <a:gd name="connsiteX120" fmla="*/ 3832261 w 6780944"/>
              <a:gd name="connsiteY120" fmla="*/ 1150705 h 1777429"/>
              <a:gd name="connsiteX121" fmla="*/ 3965825 w 6780944"/>
              <a:gd name="connsiteY121" fmla="*/ 1130157 h 1777429"/>
              <a:gd name="connsiteX122" fmla="*/ 4017196 w 6780944"/>
              <a:gd name="connsiteY122" fmla="*/ 1119883 h 1777429"/>
              <a:gd name="connsiteX123" fmla="*/ 4048018 w 6780944"/>
              <a:gd name="connsiteY123" fmla="*/ 1099335 h 1777429"/>
              <a:gd name="connsiteX124" fmla="*/ 4068567 w 6780944"/>
              <a:gd name="connsiteY124" fmla="*/ 1037690 h 1777429"/>
              <a:gd name="connsiteX125" fmla="*/ 4058292 w 6780944"/>
              <a:gd name="connsiteY125" fmla="*/ 914400 h 1777429"/>
              <a:gd name="connsiteX126" fmla="*/ 3986373 w 6780944"/>
              <a:gd name="connsiteY126" fmla="*/ 873303 h 1777429"/>
              <a:gd name="connsiteX127" fmla="*/ 3924728 w 6780944"/>
              <a:gd name="connsiteY127" fmla="*/ 852755 h 1777429"/>
              <a:gd name="connsiteX128" fmla="*/ 3893906 w 6780944"/>
              <a:gd name="connsiteY128" fmla="*/ 842481 h 1777429"/>
              <a:gd name="connsiteX129" fmla="*/ 3791164 w 6780944"/>
              <a:gd name="connsiteY129" fmla="*/ 832206 h 1777429"/>
              <a:gd name="connsiteX130" fmla="*/ 3698697 w 6780944"/>
              <a:gd name="connsiteY130" fmla="*/ 780836 h 1777429"/>
              <a:gd name="connsiteX131" fmla="*/ 3637052 w 6780944"/>
              <a:gd name="connsiteY131" fmla="*/ 708917 h 1777429"/>
              <a:gd name="connsiteX132" fmla="*/ 3667874 w 6780944"/>
              <a:gd name="connsiteY132" fmla="*/ 595901 h 1777429"/>
              <a:gd name="connsiteX133" fmla="*/ 3729519 w 6780944"/>
              <a:gd name="connsiteY133" fmla="*/ 575352 h 1777429"/>
              <a:gd name="connsiteX134" fmla="*/ 3863083 w 6780944"/>
              <a:gd name="connsiteY134" fmla="*/ 554804 h 1777429"/>
              <a:gd name="connsiteX135" fmla="*/ 4058292 w 6780944"/>
              <a:gd name="connsiteY135" fmla="*/ 544530 h 1777429"/>
              <a:gd name="connsiteX136" fmla="*/ 4407614 w 6780944"/>
              <a:gd name="connsiteY136" fmla="*/ 554804 h 1777429"/>
              <a:gd name="connsiteX137" fmla="*/ 4582274 w 6780944"/>
              <a:gd name="connsiteY137" fmla="*/ 585627 h 1777429"/>
              <a:gd name="connsiteX138" fmla="*/ 4685016 w 6780944"/>
              <a:gd name="connsiteY138" fmla="*/ 626723 h 1777429"/>
              <a:gd name="connsiteX139" fmla="*/ 4715839 w 6780944"/>
              <a:gd name="connsiteY139" fmla="*/ 636997 h 1777429"/>
              <a:gd name="connsiteX140" fmla="*/ 4808306 w 6780944"/>
              <a:gd name="connsiteY140" fmla="*/ 647272 h 1777429"/>
              <a:gd name="connsiteX141" fmla="*/ 4880225 w 6780944"/>
              <a:gd name="connsiteY141" fmla="*/ 678094 h 1777429"/>
              <a:gd name="connsiteX142" fmla="*/ 4911048 w 6780944"/>
              <a:gd name="connsiteY142" fmla="*/ 698642 h 1777429"/>
              <a:gd name="connsiteX143" fmla="*/ 4972692 w 6780944"/>
              <a:gd name="connsiteY143" fmla="*/ 729465 h 1777429"/>
              <a:gd name="connsiteX144" fmla="*/ 5034337 w 6780944"/>
              <a:gd name="connsiteY144" fmla="*/ 750013 h 1777429"/>
              <a:gd name="connsiteX145" fmla="*/ 5116531 w 6780944"/>
              <a:gd name="connsiteY145" fmla="*/ 791110 h 1777429"/>
              <a:gd name="connsiteX146" fmla="*/ 5219272 w 6780944"/>
              <a:gd name="connsiteY146" fmla="*/ 832206 h 1777429"/>
              <a:gd name="connsiteX147" fmla="*/ 5250095 w 6780944"/>
              <a:gd name="connsiteY147" fmla="*/ 852755 h 1777429"/>
              <a:gd name="connsiteX148" fmla="*/ 5311740 w 6780944"/>
              <a:gd name="connsiteY148" fmla="*/ 873303 h 1777429"/>
              <a:gd name="connsiteX149" fmla="*/ 5393933 w 6780944"/>
              <a:gd name="connsiteY149" fmla="*/ 914400 h 1777429"/>
              <a:gd name="connsiteX150" fmla="*/ 5435030 w 6780944"/>
              <a:gd name="connsiteY150" fmla="*/ 945222 h 1777429"/>
              <a:gd name="connsiteX151" fmla="*/ 5496674 w 6780944"/>
              <a:gd name="connsiteY151" fmla="*/ 986319 h 1777429"/>
              <a:gd name="connsiteX152" fmla="*/ 5568594 w 6780944"/>
              <a:gd name="connsiteY152" fmla="*/ 1037690 h 1777429"/>
              <a:gd name="connsiteX153" fmla="*/ 5589142 w 6780944"/>
              <a:gd name="connsiteY153" fmla="*/ 1068512 h 1777429"/>
              <a:gd name="connsiteX154" fmla="*/ 5619964 w 6780944"/>
              <a:gd name="connsiteY154" fmla="*/ 1078786 h 1777429"/>
              <a:gd name="connsiteX155" fmla="*/ 5661061 w 6780944"/>
              <a:gd name="connsiteY155" fmla="*/ 1109609 h 1777429"/>
              <a:gd name="connsiteX156" fmla="*/ 5712432 w 6780944"/>
              <a:gd name="connsiteY156" fmla="*/ 1140431 h 1777429"/>
              <a:gd name="connsiteX157" fmla="*/ 5743254 w 6780944"/>
              <a:gd name="connsiteY157" fmla="*/ 1171254 h 1777429"/>
              <a:gd name="connsiteX158" fmla="*/ 5876818 w 6780944"/>
              <a:gd name="connsiteY158" fmla="*/ 1222624 h 1777429"/>
              <a:gd name="connsiteX159" fmla="*/ 6000108 w 6780944"/>
              <a:gd name="connsiteY159" fmla="*/ 1284269 h 1777429"/>
              <a:gd name="connsiteX160" fmla="*/ 6061753 w 6780944"/>
              <a:gd name="connsiteY160" fmla="*/ 1304818 h 1777429"/>
              <a:gd name="connsiteX161" fmla="*/ 6133672 w 6780944"/>
              <a:gd name="connsiteY161" fmla="*/ 1335640 h 1777429"/>
              <a:gd name="connsiteX162" fmla="*/ 6185043 w 6780944"/>
              <a:gd name="connsiteY162" fmla="*/ 1356188 h 1777429"/>
              <a:gd name="connsiteX163" fmla="*/ 6287785 w 6780944"/>
              <a:gd name="connsiteY163" fmla="*/ 1376737 h 1777429"/>
              <a:gd name="connsiteX164" fmla="*/ 6318607 w 6780944"/>
              <a:gd name="connsiteY164" fmla="*/ 1397285 h 1777429"/>
              <a:gd name="connsiteX165" fmla="*/ 6349430 w 6780944"/>
              <a:gd name="connsiteY165" fmla="*/ 1407559 h 1777429"/>
              <a:gd name="connsiteX166" fmla="*/ 6493268 w 6780944"/>
              <a:gd name="connsiteY166" fmla="*/ 1438382 h 1777429"/>
              <a:gd name="connsiteX167" fmla="*/ 6657654 w 6780944"/>
              <a:gd name="connsiteY167" fmla="*/ 1428108 h 1777429"/>
              <a:gd name="connsiteX168" fmla="*/ 6688477 w 6780944"/>
              <a:gd name="connsiteY168" fmla="*/ 1376737 h 1777429"/>
              <a:gd name="connsiteX169" fmla="*/ 6698751 w 6780944"/>
              <a:gd name="connsiteY169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20549 w 6780944"/>
              <a:gd name="connsiteY59" fmla="*/ 452063 h 1777429"/>
              <a:gd name="connsiteX60" fmla="*/ 0 w 6780944"/>
              <a:gd name="connsiteY60" fmla="*/ 472611 h 1777429"/>
              <a:gd name="connsiteX61" fmla="*/ 20549 w 6780944"/>
              <a:gd name="connsiteY61" fmla="*/ 575352 h 1777429"/>
              <a:gd name="connsiteX62" fmla="*/ 41097 w 6780944"/>
              <a:gd name="connsiteY62" fmla="*/ 606175 h 1777429"/>
              <a:gd name="connsiteX63" fmla="*/ 82194 w 6780944"/>
              <a:gd name="connsiteY63" fmla="*/ 698642 h 1777429"/>
              <a:gd name="connsiteX64" fmla="*/ 102742 w 6780944"/>
              <a:gd name="connsiteY64" fmla="*/ 719191 h 1777429"/>
              <a:gd name="connsiteX65" fmla="*/ 133564 w 6780944"/>
              <a:gd name="connsiteY65" fmla="*/ 729465 h 1777429"/>
              <a:gd name="connsiteX66" fmla="*/ 195209 w 6780944"/>
              <a:gd name="connsiteY66" fmla="*/ 780836 h 1777429"/>
              <a:gd name="connsiteX67" fmla="*/ 215758 w 6780944"/>
              <a:gd name="connsiteY67" fmla="*/ 801384 h 1777429"/>
              <a:gd name="connsiteX68" fmla="*/ 246580 w 6780944"/>
              <a:gd name="connsiteY68" fmla="*/ 811658 h 1777429"/>
              <a:gd name="connsiteX69" fmla="*/ 277403 w 6780944"/>
              <a:gd name="connsiteY69" fmla="*/ 842481 h 1777429"/>
              <a:gd name="connsiteX70" fmla="*/ 339048 w 6780944"/>
              <a:gd name="connsiteY70" fmla="*/ 863029 h 1777429"/>
              <a:gd name="connsiteX71" fmla="*/ 369870 w 6780944"/>
              <a:gd name="connsiteY71" fmla="*/ 873303 h 1777429"/>
              <a:gd name="connsiteX72" fmla="*/ 400692 w 6780944"/>
              <a:gd name="connsiteY72" fmla="*/ 893851 h 1777429"/>
              <a:gd name="connsiteX73" fmla="*/ 472612 w 6780944"/>
              <a:gd name="connsiteY73" fmla="*/ 914400 h 1777429"/>
              <a:gd name="connsiteX74" fmla="*/ 513708 w 6780944"/>
              <a:gd name="connsiteY74" fmla="*/ 934948 h 1777429"/>
              <a:gd name="connsiteX75" fmla="*/ 554805 w 6780944"/>
              <a:gd name="connsiteY75" fmla="*/ 945222 h 1777429"/>
              <a:gd name="connsiteX76" fmla="*/ 585627 w 6780944"/>
              <a:gd name="connsiteY76" fmla="*/ 955496 h 1777429"/>
              <a:gd name="connsiteX77" fmla="*/ 606176 w 6780944"/>
              <a:gd name="connsiteY77" fmla="*/ 976045 h 1777429"/>
              <a:gd name="connsiteX78" fmla="*/ 667821 w 6780944"/>
              <a:gd name="connsiteY78" fmla="*/ 996593 h 1777429"/>
              <a:gd name="connsiteX79" fmla="*/ 698643 w 6780944"/>
              <a:gd name="connsiteY79" fmla="*/ 1089060 h 1777429"/>
              <a:gd name="connsiteX80" fmla="*/ 708917 w 6780944"/>
              <a:gd name="connsiteY80" fmla="*/ 1119883 h 1777429"/>
              <a:gd name="connsiteX81" fmla="*/ 729465 w 6780944"/>
              <a:gd name="connsiteY81" fmla="*/ 1150705 h 1777429"/>
              <a:gd name="connsiteX82" fmla="*/ 750014 w 6780944"/>
              <a:gd name="connsiteY82" fmla="*/ 1304818 h 1777429"/>
              <a:gd name="connsiteX83" fmla="*/ 760288 w 6780944"/>
              <a:gd name="connsiteY83" fmla="*/ 1345914 h 1777429"/>
              <a:gd name="connsiteX84" fmla="*/ 780836 w 6780944"/>
              <a:gd name="connsiteY84" fmla="*/ 1551397 h 1777429"/>
              <a:gd name="connsiteX85" fmla="*/ 791110 w 6780944"/>
              <a:gd name="connsiteY85" fmla="*/ 1582220 h 1777429"/>
              <a:gd name="connsiteX86" fmla="*/ 811659 w 6780944"/>
              <a:gd name="connsiteY86" fmla="*/ 1613042 h 1777429"/>
              <a:gd name="connsiteX87" fmla="*/ 852755 w 6780944"/>
              <a:gd name="connsiteY87" fmla="*/ 1695236 h 1777429"/>
              <a:gd name="connsiteX88" fmla="*/ 904126 w 6780944"/>
              <a:gd name="connsiteY88" fmla="*/ 1756881 h 1777429"/>
              <a:gd name="connsiteX89" fmla="*/ 965771 w 6780944"/>
              <a:gd name="connsiteY89" fmla="*/ 1777429 h 1777429"/>
              <a:gd name="connsiteX90" fmla="*/ 1017142 w 6780944"/>
              <a:gd name="connsiteY90" fmla="*/ 1736332 h 1777429"/>
              <a:gd name="connsiteX91" fmla="*/ 1027416 w 6780944"/>
              <a:gd name="connsiteY91" fmla="*/ 1705510 h 1777429"/>
              <a:gd name="connsiteX92" fmla="*/ 1068513 w 6780944"/>
              <a:gd name="connsiteY92" fmla="*/ 1664413 h 1777429"/>
              <a:gd name="connsiteX93" fmla="*/ 1089061 w 6780944"/>
              <a:gd name="connsiteY93" fmla="*/ 1633591 h 1777429"/>
              <a:gd name="connsiteX94" fmla="*/ 1212351 w 6780944"/>
              <a:gd name="connsiteY94" fmla="*/ 1541123 h 1777429"/>
              <a:gd name="connsiteX95" fmla="*/ 1253448 w 6780944"/>
              <a:gd name="connsiteY95" fmla="*/ 1530849 h 1777429"/>
              <a:gd name="connsiteX96" fmla="*/ 1284270 w 6780944"/>
              <a:gd name="connsiteY96" fmla="*/ 1510301 h 1777429"/>
              <a:gd name="connsiteX97" fmla="*/ 1366463 w 6780944"/>
              <a:gd name="connsiteY97" fmla="*/ 1489752 h 1777429"/>
              <a:gd name="connsiteX98" fmla="*/ 1407560 w 6780944"/>
              <a:gd name="connsiteY98" fmla="*/ 1479478 h 1777429"/>
              <a:gd name="connsiteX99" fmla="*/ 1510301 w 6780944"/>
              <a:gd name="connsiteY99" fmla="*/ 1458930 h 1777429"/>
              <a:gd name="connsiteX100" fmla="*/ 1551398 w 6780944"/>
              <a:gd name="connsiteY100" fmla="*/ 1448656 h 1777429"/>
              <a:gd name="connsiteX101" fmla="*/ 1777430 w 6780944"/>
              <a:gd name="connsiteY101" fmla="*/ 1438382 h 1777429"/>
              <a:gd name="connsiteX102" fmla="*/ 1839074 w 6780944"/>
              <a:gd name="connsiteY102" fmla="*/ 1428108 h 1777429"/>
              <a:gd name="connsiteX103" fmla="*/ 1880171 w 6780944"/>
              <a:gd name="connsiteY103" fmla="*/ 1417833 h 1777429"/>
              <a:gd name="connsiteX104" fmla="*/ 2167848 w 6780944"/>
              <a:gd name="connsiteY104" fmla="*/ 1407559 h 1777429"/>
              <a:gd name="connsiteX105" fmla="*/ 2743200 w 6780944"/>
              <a:gd name="connsiteY105" fmla="*/ 1407559 h 1777429"/>
              <a:gd name="connsiteX106" fmla="*/ 2815119 w 6780944"/>
              <a:gd name="connsiteY106" fmla="*/ 1438382 h 1777429"/>
              <a:gd name="connsiteX107" fmla="*/ 2969232 w 6780944"/>
              <a:gd name="connsiteY107" fmla="*/ 1469204 h 1777429"/>
              <a:gd name="connsiteX108" fmla="*/ 3113070 w 6780944"/>
              <a:gd name="connsiteY108" fmla="*/ 1458930 h 1777429"/>
              <a:gd name="connsiteX109" fmla="*/ 3215812 w 6780944"/>
              <a:gd name="connsiteY109" fmla="*/ 1428108 h 1777429"/>
              <a:gd name="connsiteX110" fmla="*/ 3267182 w 6780944"/>
              <a:gd name="connsiteY110" fmla="*/ 1417833 h 1777429"/>
              <a:gd name="connsiteX111" fmla="*/ 3339101 w 6780944"/>
              <a:gd name="connsiteY111" fmla="*/ 1356188 h 1777429"/>
              <a:gd name="connsiteX112" fmla="*/ 3411021 w 6780944"/>
              <a:gd name="connsiteY112" fmla="*/ 1315092 h 1777429"/>
              <a:gd name="connsiteX113" fmla="*/ 3441843 w 6780944"/>
              <a:gd name="connsiteY113" fmla="*/ 1284269 h 1777429"/>
              <a:gd name="connsiteX114" fmla="*/ 3482940 w 6780944"/>
              <a:gd name="connsiteY114" fmla="*/ 1253447 h 1777429"/>
              <a:gd name="connsiteX115" fmla="*/ 3544585 w 6780944"/>
              <a:gd name="connsiteY115" fmla="*/ 1232899 h 1777429"/>
              <a:gd name="connsiteX116" fmla="*/ 3647326 w 6780944"/>
              <a:gd name="connsiteY116" fmla="*/ 1202076 h 1777429"/>
              <a:gd name="connsiteX117" fmla="*/ 3708971 w 6780944"/>
              <a:gd name="connsiteY117" fmla="*/ 1181528 h 1777429"/>
              <a:gd name="connsiteX118" fmla="*/ 3801439 w 6780944"/>
              <a:gd name="connsiteY118" fmla="*/ 1160979 h 1777429"/>
              <a:gd name="connsiteX119" fmla="*/ 3832261 w 6780944"/>
              <a:gd name="connsiteY119" fmla="*/ 1150705 h 1777429"/>
              <a:gd name="connsiteX120" fmla="*/ 3965825 w 6780944"/>
              <a:gd name="connsiteY120" fmla="*/ 1130157 h 1777429"/>
              <a:gd name="connsiteX121" fmla="*/ 4017196 w 6780944"/>
              <a:gd name="connsiteY121" fmla="*/ 1119883 h 1777429"/>
              <a:gd name="connsiteX122" fmla="*/ 4048018 w 6780944"/>
              <a:gd name="connsiteY122" fmla="*/ 1099335 h 1777429"/>
              <a:gd name="connsiteX123" fmla="*/ 4068567 w 6780944"/>
              <a:gd name="connsiteY123" fmla="*/ 1037690 h 1777429"/>
              <a:gd name="connsiteX124" fmla="*/ 4058292 w 6780944"/>
              <a:gd name="connsiteY124" fmla="*/ 914400 h 1777429"/>
              <a:gd name="connsiteX125" fmla="*/ 3986373 w 6780944"/>
              <a:gd name="connsiteY125" fmla="*/ 873303 h 1777429"/>
              <a:gd name="connsiteX126" fmla="*/ 3924728 w 6780944"/>
              <a:gd name="connsiteY126" fmla="*/ 852755 h 1777429"/>
              <a:gd name="connsiteX127" fmla="*/ 3893906 w 6780944"/>
              <a:gd name="connsiteY127" fmla="*/ 842481 h 1777429"/>
              <a:gd name="connsiteX128" fmla="*/ 3791164 w 6780944"/>
              <a:gd name="connsiteY128" fmla="*/ 832206 h 1777429"/>
              <a:gd name="connsiteX129" fmla="*/ 3698697 w 6780944"/>
              <a:gd name="connsiteY129" fmla="*/ 780836 h 1777429"/>
              <a:gd name="connsiteX130" fmla="*/ 3637052 w 6780944"/>
              <a:gd name="connsiteY130" fmla="*/ 708917 h 1777429"/>
              <a:gd name="connsiteX131" fmla="*/ 3667874 w 6780944"/>
              <a:gd name="connsiteY131" fmla="*/ 595901 h 1777429"/>
              <a:gd name="connsiteX132" fmla="*/ 3729519 w 6780944"/>
              <a:gd name="connsiteY132" fmla="*/ 575352 h 1777429"/>
              <a:gd name="connsiteX133" fmla="*/ 3863083 w 6780944"/>
              <a:gd name="connsiteY133" fmla="*/ 554804 h 1777429"/>
              <a:gd name="connsiteX134" fmla="*/ 4058292 w 6780944"/>
              <a:gd name="connsiteY134" fmla="*/ 544530 h 1777429"/>
              <a:gd name="connsiteX135" fmla="*/ 4407614 w 6780944"/>
              <a:gd name="connsiteY135" fmla="*/ 554804 h 1777429"/>
              <a:gd name="connsiteX136" fmla="*/ 4582274 w 6780944"/>
              <a:gd name="connsiteY136" fmla="*/ 585627 h 1777429"/>
              <a:gd name="connsiteX137" fmla="*/ 4685016 w 6780944"/>
              <a:gd name="connsiteY137" fmla="*/ 626723 h 1777429"/>
              <a:gd name="connsiteX138" fmla="*/ 4715839 w 6780944"/>
              <a:gd name="connsiteY138" fmla="*/ 636997 h 1777429"/>
              <a:gd name="connsiteX139" fmla="*/ 4808306 w 6780944"/>
              <a:gd name="connsiteY139" fmla="*/ 647272 h 1777429"/>
              <a:gd name="connsiteX140" fmla="*/ 4880225 w 6780944"/>
              <a:gd name="connsiteY140" fmla="*/ 678094 h 1777429"/>
              <a:gd name="connsiteX141" fmla="*/ 4911048 w 6780944"/>
              <a:gd name="connsiteY141" fmla="*/ 698642 h 1777429"/>
              <a:gd name="connsiteX142" fmla="*/ 4972692 w 6780944"/>
              <a:gd name="connsiteY142" fmla="*/ 729465 h 1777429"/>
              <a:gd name="connsiteX143" fmla="*/ 5034337 w 6780944"/>
              <a:gd name="connsiteY143" fmla="*/ 750013 h 1777429"/>
              <a:gd name="connsiteX144" fmla="*/ 5116531 w 6780944"/>
              <a:gd name="connsiteY144" fmla="*/ 791110 h 1777429"/>
              <a:gd name="connsiteX145" fmla="*/ 5219272 w 6780944"/>
              <a:gd name="connsiteY145" fmla="*/ 832206 h 1777429"/>
              <a:gd name="connsiteX146" fmla="*/ 5250095 w 6780944"/>
              <a:gd name="connsiteY146" fmla="*/ 852755 h 1777429"/>
              <a:gd name="connsiteX147" fmla="*/ 5311740 w 6780944"/>
              <a:gd name="connsiteY147" fmla="*/ 873303 h 1777429"/>
              <a:gd name="connsiteX148" fmla="*/ 5393933 w 6780944"/>
              <a:gd name="connsiteY148" fmla="*/ 914400 h 1777429"/>
              <a:gd name="connsiteX149" fmla="*/ 5435030 w 6780944"/>
              <a:gd name="connsiteY149" fmla="*/ 945222 h 1777429"/>
              <a:gd name="connsiteX150" fmla="*/ 5496674 w 6780944"/>
              <a:gd name="connsiteY150" fmla="*/ 986319 h 1777429"/>
              <a:gd name="connsiteX151" fmla="*/ 5568594 w 6780944"/>
              <a:gd name="connsiteY151" fmla="*/ 1037690 h 1777429"/>
              <a:gd name="connsiteX152" fmla="*/ 5589142 w 6780944"/>
              <a:gd name="connsiteY152" fmla="*/ 1068512 h 1777429"/>
              <a:gd name="connsiteX153" fmla="*/ 5619964 w 6780944"/>
              <a:gd name="connsiteY153" fmla="*/ 1078786 h 1777429"/>
              <a:gd name="connsiteX154" fmla="*/ 5661061 w 6780944"/>
              <a:gd name="connsiteY154" fmla="*/ 1109609 h 1777429"/>
              <a:gd name="connsiteX155" fmla="*/ 5712432 w 6780944"/>
              <a:gd name="connsiteY155" fmla="*/ 1140431 h 1777429"/>
              <a:gd name="connsiteX156" fmla="*/ 5743254 w 6780944"/>
              <a:gd name="connsiteY156" fmla="*/ 1171254 h 1777429"/>
              <a:gd name="connsiteX157" fmla="*/ 5876818 w 6780944"/>
              <a:gd name="connsiteY157" fmla="*/ 1222624 h 1777429"/>
              <a:gd name="connsiteX158" fmla="*/ 6000108 w 6780944"/>
              <a:gd name="connsiteY158" fmla="*/ 1284269 h 1777429"/>
              <a:gd name="connsiteX159" fmla="*/ 6061753 w 6780944"/>
              <a:gd name="connsiteY159" fmla="*/ 1304818 h 1777429"/>
              <a:gd name="connsiteX160" fmla="*/ 6133672 w 6780944"/>
              <a:gd name="connsiteY160" fmla="*/ 1335640 h 1777429"/>
              <a:gd name="connsiteX161" fmla="*/ 6185043 w 6780944"/>
              <a:gd name="connsiteY161" fmla="*/ 1356188 h 1777429"/>
              <a:gd name="connsiteX162" fmla="*/ 6287785 w 6780944"/>
              <a:gd name="connsiteY162" fmla="*/ 1376737 h 1777429"/>
              <a:gd name="connsiteX163" fmla="*/ 6318607 w 6780944"/>
              <a:gd name="connsiteY163" fmla="*/ 1397285 h 1777429"/>
              <a:gd name="connsiteX164" fmla="*/ 6349430 w 6780944"/>
              <a:gd name="connsiteY164" fmla="*/ 1407559 h 1777429"/>
              <a:gd name="connsiteX165" fmla="*/ 6493268 w 6780944"/>
              <a:gd name="connsiteY165" fmla="*/ 1438382 h 1777429"/>
              <a:gd name="connsiteX166" fmla="*/ 6657654 w 6780944"/>
              <a:gd name="connsiteY166" fmla="*/ 1428108 h 1777429"/>
              <a:gd name="connsiteX167" fmla="*/ 6688477 w 6780944"/>
              <a:gd name="connsiteY167" fmla="*/ 1376737 h 1777429"/>
              <a:gd name="connsiteX168" fmla="*/ 6698751 w 6780944"/>
              <a:gd name="connsiteY168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41097 w 6780944"/>
              <a:gd name="connsiteY61" fmla="*/ 606175 h 1777429"/>
              <a:gd name="connsiteX62" fmla="*/ 82194 w 6780944"/>
              <a:gd name="connsiteY62" fmla="*/ 698642 h 1777429"/>
              <a:gd name="connsiteX63" fmla="*/ 102742 w 6780944"/>
              <a:gd name="connsiteY63" fmla="*/ 719191 h 1777429"/>
              <a:gd name="connsiteX64" fmla="*/ 133564 w 6780944"/>
              <a:gd name="connsiteY64" fmla="*/ 729465 h 1777429"/>
              <a:gd name="connsiteX65" fmla="*/ 195209 w 6780944"/>
              <a:gd name="connsiteY65" fmla="*/ 780836 h 1777429"/>
              <a:gd name="connsiteX66" fmla="*/ 215758 w 6780944"/>
              <a:gd name="connsiteY66" fmla="*/ 801384 h 1777429"/>
              <a:gd name="connsiteX67" fmla="*/ 246580 w 6780944"/>
              <a:gd name="connsiteY67" fmla="*/ 811658 h 1777429"/>
              <a:gd name="connsiteX68" fmla="*/ 277403 w 6780944"/>
              <a:gd name="connsiteY68" fmla="*/ 842481 h 1777429"/>
              <a:gd name="connsiteX69" fmla="*/ 339048 w 6780944"/>
              <a:gd name="connsiteY69" fmla="*/ 863029 h 1777429"/>
              <a:gd name="connsiteX70" fmla="*/ 369870 w 6780944"/>
              <a:gd name="connsiteY70" fmla="*/ 873303 h 1777429"/>
              <a:gd name="connsiteX71" fmla="*/ 400692 w 6780944"/>
              <a:gd name="connsiteY71" fmla="*/ 893851 h 1777429"/>
              <a:gd name="connsiteX72" fmla="*/ 472612 w 6780944"/>
              <a:gd name="connsiteY72" fmla="*/ 914400 h 1777429"/>
              <a:gd name="connsiteX73" fmla="*/ 513708 w 6780944"/>
              <a:gd name="connsiteY73" fmla="*/ 934948 h 1777429"/>
              <a:gd name="connsiteX74" fmla="*/ 554805 w 6780944"/>
              <a:gd name="connsiteY74" fmla="*/ 945222 h 1777429"/>
              <a:gd name="connsiteX75" fmla="*/ 585627 w 6780944"/>
              <a:gd name="connsiteY75" fmla="*/ 955496 h 1777429"/>
              <a:gd name="connsiteX76" fmla="*/ 606176 w 6780944"/>
              <a:gd name="connsiteY76" fmla="*/ 976045 h 1777429"/>
              <a:gd name="connsiteX77" fmla="*/ 667821 w 6780944"/>
              <a:gd name="connsiteY77" fmla="*/ 996593 h 1777429"/>
              <a:gd name="connsiteX78" fmla="*/ 698643 w 6780944"/>
              <a:gd name="connsiteY78" fmla="*/ 1089060 h 1777429"/>
              <a:gd name="connsiteX79" fmla="*/ 708917 w 6780944"/>
              <a:gd name="connsiteY79" fmla="*/ 1119883 h 1777429"/>
              <a:gd name="connsiteX80" fmla="*/ 729465 w 6780944"/>
              <a:gd name="connsiteY80" fmla="*/ 1150705 h 1777429"/>
              <a:gd name="connsiteX81" fmla="*/ 750014 w 6780944"/>
              <a:gd name="connsiteY81" fmla="*/ 1304818 h 1777429"/>
              <a:gd name="connsiteX82" fmla="*/ 760288 w 6780944"/>
              <a:gd name="connsiteY82" fmla="*/ 1345914 h 1777429"/>
              <a:gd name="connsiteX83" fmla="*/ 780836 w 6780944"/>
              <a:gd name="connsiteY83" fmla="*/ 1551397 h 1777429"/>
              <a:gd name="connsiteX84" fmla="*/ 791110 w 6780944"/>
              <a:gd name="connsiteY84" fmla="*/ 1582220 h 1777429"/>
              <a:gd name="connsiteX85" fmla="*/ 811659 w 6780944"/>
              <a:gd name="connsiteY85" fmla="*/ 1613042 h 1777429"/>
              <a:gd name="connsiteX86" fmla="*/ 852755 w 6780944"/>
              <a:gd name="connsiteY86" fmla="*/ 1695236 h 1777429"/>
              <a:gd name="connsiteX87" fmla="*/ 904126 w 6780944"/>
              <a:gd name="connsiteY87" fmla="*/ 1756881 h 1777429"/>
              <a:gd name="connsiteX88" fmla="*/ 965771 w 6780944"/>
              <a:gd name="connsiteY88" fmla="*/ 1777429 h 1777429"/>
              <a:gd name="connsiteX89" fmla="*/ 1017142 w 6780944"/>
              <a:gd name="connsiteY89" fmla="*/ 1736332 h 1777429"/>
              <a:gd name="connsiteX90" fmla="*/ 1027416 w 6780944"/>
              <a:gd name="connsiteY90" fmla="*/ 1705510 h 1777429"/>
              <a:gd name="connsiteX91" fmla="*/ 1068513 w 6780944"/>
              <a:gd name="connsiteY91" fmla="*/ 1664413 h 1777429"/>
              <a:gd name="connsiteX92" fmla="*/ 1089061 w 6780944"/>
              <a:gd name="connsiteY92" fmla="*/ 1633591 h 1777429"/>
              <a:gd name="connsiteX93" fmla="*/ 1212351 w 6780944"/>
              <a:gd name="connsiteY93" fmla="*/ 1541123 h 1777429"/>
              <a:gd name="connsiteX94" fmla="*/ 1253448 w 6780944"/>
              <a:gd name="connsiteY94" fmla="*/ 1530849 h 1777429"/>
              <a:gd name="connsiteX95" fmla="*/ 1284270 w 6780944"/>
              <a:gd name="connsiteY95" fmla="*/ 1510301 h 1777429"/>
              <a:gd name="connsiteX96" fmla="*/ 1366463 w 6780944"/>
              <a:gd name="connsiteY96" fmla="*/ 1489752 h 1777429"/>
              <a:gd name="connsiteX97" fmla="*/ 1407560 w 6780944"/>
              <a:gd name="connsiteY97" fmla="*/ 1479478 h 1777429"/>
              <a:gd name="connsiteX98" fmla="*/ 1510301 w 6780944"/>
              <a:gd name="connsiteY98" fmla="*/ 1458930 h 1777429"/>
              <a:gd name="connsiteX99" fmla="*/ 1551398 w 6780944"/>
              <a:gd name="connsiteY99" fmla="*/ 1448656 h 1777429"/>
              <a:gd name="connsiteX100" fmla="*/ 1777430 w 6780944"/>
              <a:gd name="connsiteY100" fmla="*/ 1438382 h 1777429"/>
              <a:gd name="connsiteX101" fmla="*/ 1839074 w 6780944"/>
              <a:gd name="connsiteY101" fmla="*/ 1428108 h 1777429"/>
              <a:gd name="connsiteX102" fmla="*/ 1880171 w 6780944"/>
              <a:gd name="connsiteY102" fmla="*/ 1417833 h 1777429"/>
              <a:gd name="connsiteX103" fmla="*/ 2167848 w 6780944"/>
              <a:gd name="connsiteY103" fmla="*/ 1407559 h 1777429"/>
              <a:gd name="connsiteX104" fmla="*/ 2743200 w 6780944"/>
              <a:gd name="connsiteY104" fmla="*/ 1407559 h 1777429"/>
              <a:gd name="connsiteX105" fmla="*/ 2815119 w 6780944"/>
              <a:gd name="connsiteY105" fmla="*/ 1438382 h 1777429"/>
              <a:gd name="connsiteX106" fmla="*/ 2969232 w 6780944"/>
              <a:gd name="connsiteY106" fmla="*/ 1469204 h 1777429"/>
              <a:gd name="connsiteX107" fmla="*/ 3113070 w 6780944"/>
              <a:gd name="connsiteY107" fmla="*/ 1458930 h 1777429"/>
              <a:gd name="connsiteX108" fmla="*/ 3215812 w 6780944"/>
              <a:gd name="connsiteY108" fmla="*/ 1428108 h 1777429"/>
              <a:gd name="connsiteX109" fmla="*/ 3267182 w 6780944"/>
              <a:gd name="connsiteY109" fmla="*/ 1417833 h 1777429"/>
              <a:gd name="connsiteX110" fmla="*/ 3339101 w 6780944"/>
              <a:gd name="connsiteY110" fmla="*/ 1356188 h 1777429"/>
              <a:gd name="connsiteX111" fmla="*/ 3411021 w 6780944"/>
              <a:gd name="connsiteY111" fmla="*/ 1315092 h 1777429"/>
              <a:gd name="connsiteX112" fmla="*/ 3441843 w 6780944"/>
              <a:gd name="connsiteY112" fmla="*/ 1284269 h 1777429"/>
              <a:gd name="connsiteX113" fmla="*/ 3482940 w 6780944"/>
              <a:gd name="connsiteY113" fmla="*/ 1253447 h 1777429"/>
              <a:gd name="connsiteX114" fmla="*/ 3544585 w 6780944"/>
              <a:gd name="connsiteY114" fmla="*/ 1232899 h 1777429"/>
              <a:gd name="connsiteX115" fmla="*/ 3647326 w 6780944"/>
              <a:gd name="connsiteY115" fmla="*/ 1202076 h 1777429"/>
              <a:gd name="connsiteX116" fmla="*/ 3708971 w 6780944"/>
              <a:gd name="connsiteY116" fmla="*/ 1181528 h 1777429"/>
              <a:gd name="connsiteX117" fmla="*/ 3801439 w 6780944"/>
              <a:gd name="connsiteY117" fmla="*/ 1160979 h 1777429"/>
              <a:gd name="connsiteX118" fmla="*/ 3832261 w 6780944"/>
              <a:gd name="connsiteY118" fmla="*/ 1150705 h 1777429"/>
              <a:gd name="connsiteX119" fmla="*/ 3965825 w 6780944"/>
              <a:gd name="connsiteY119" fmla="*/ 1130157 h 1777429"/>
              <a:gd name="connsiteX120" fmla="*/ 4017196 w 6780944"/>
              <a:gd name="connsiteY120" fmla="*/ 1119883 h 1777429"/>
              <a:gd name="connsiteX121" fmla="*/ 4048018 w 6780944"/>
              <a:gd name="connsiteY121" fmla="*/ 1099335 h 1777429"/>
              <a:gd name="connsiteX122" fmla="*/ 4068567 w 6780944"/>
              <a:gd name="connsiteY122" fmla="*/ 1037690 h 1777429"/>
              <a:gd name="connsiteX123" fmla="*/ 4058292 w 6780944"/>
              <a:gd name="connsiteY123" fmla="*/ 914400 h 1777429"/>
              <a:gd name="connsiteX124" fmla="*/ 3986373 w 6780944"/>
              <a:gd name="connsiteY124" fmla="*/ 873303 h 1777429"/>
              <a:gd name="connsiteX125" fmla="*/ 3924728 w 6780944"/>
              <a:gd name="connsiteY125" fmla="*/ 852755 h 1777429"/>
              <a:gd name="connsiteX126" fmla="*/ 3893906 w 6780944"/>
              <a:gd name="connsiteY126" fmla="*/ 842481 h 1777429"/>
              <a:gd name="connsiteX127" fmla="*/ 3791164 w 6780944"/>
              <a:gd name="connsiteY127" fmla="*/ 832206 h 1777429"/>
              <a:gd name="connsiteX128" fmla="*/ 3698697 w 6780944"/>
              <a:gd name="connsiteY128" fmla="*/ 780836 h 1777429"/>
              <a:gd name="connsiteX129" fmla="*/ 3637052 w 6780944"/>
              <a:gd name="connsiteY129" fmla="*/ 708917 h 1777429"/>
              <a:gd name="connsiteX130" fmla="*/ 3667874 w 6780944"/>
              <a:gd name="connsiteY130" fmla="*/ 595901 h 1777429"/>
              <a:gd name="connsiteX131" fmla="*/ 3729519 w 6780944"/>
              <a:gd name="connsiteY131" fmla="*/ 575352 h 1777429"/>
              <a:gd name="connsiteX132" fmla="*/ 3863083 w 6780944"/>
              <a:gd name="connsiteY132" fmla="*/ 554804 h 1777429"/>
              <a:gd name="connsiteX133" fmla="*/ 4058292 w 6780944"/>
              <a:gd name="connsiteY133" fmla="*/ 544530 h 1777429"/>
              <a:gd name="connsiteX134" fmla="*/ 4407614 w 6780944"/>
              <a:gd name="connsiteY134" fmla="*/ 554804 h 1777429"/>
              <a:gd name="connsiteX135" fmla="*/ 4582274 w 6780944"/>
              <a:gd name="connsiteY135" fmla="*/ 585627 h 1777429"/>
              <a:gd name="connsiteX136" fmla="*/ 4685016 w 6780944"/>
              <a:gd name="connsiteY136" fmla="*/ 626723 h 1777429"/>
              <a:gd name="connsiteX137" fmla="*/ 4715839 w 6780944"/>
              <a:gd name="connsiteY137" fmla="*/ 636997 h 1777429"/>
              <a:gd name="connsiteX138" fmla="*/ 4808306 w 6780944"/>
              <a:gd name="connsiteY138" fmla="*/ 647272 h 1777429"/>
              <a:gd name="connsiteX139" fmla="*/ 4880225 w 6780944"/>
              <a:gd name="connsiteY139" fmla="*/ 678094 h 1777429"/>
              <a:gd name="connsiteX140" fmla="*/ 4911048 w 6780944"/>
              <a:gd name="connsiteY140" fmla="*/ 698642 h 1777429"/>
              <a:gd name="connsiteX141" fmla="*/ 4972692 w 6780944"/>
              <a:gd name="connsiteY141" fmla="*/ 729465 h 1777429"/>
              <a:gd name="connsiteX142" fmla="*/ 5034337 w 6780944"/>
              <a:gd name="connsiteY142" fmla="*/ 750013 h 1777429"/>
              <a:gd name="connsiteX143" fmla="*/ 5116531 w 6780944"/>
              <a:gd name="connsiteY143" fmla="*/ 791110 h 1777429"/>
              <a:gd name="connsiteX144" fmla="*/ 5219272 w 6780944"/>
              <a:gd name="connsiteY144" fmla="*/ 832206 h 1777429"/>
              <a:gd name="connsiteX145" fmla="*/ 5250095 w 6780944"/>
              <a:gd name="connsiteY145" fmla="*/ 852755 h 1777429"/>
              <a:gd name="connsiteX146" fmla="*/ 5311740 w 6780944"/>
              <a:gd name="connsiteY146" fmla="*/ 873303 h 1777429"/>
              <a:gd name="connsiteX147" fmla="*/ 5393933 w 6780944"/>
              <a:gd name="connsiteY147" fmla="*/ 914400 h 1777429"/>
              <a:gd name="connsiteX148" fmla="*/ 5435030 w 6780944"/>
              <a:gd name="connsiteY148" fmla="*/ 945222 h 1777429"/>
              <a:gd name="connsiteX149" fmla="*/ 5496674 w 6780944"/>
              <a:gd name="connsiteY149" fmla="*/ 986319 h 1777429"/>
              <a:gd name="connsiteX150" fmla="*/ 5568594 w 6780944"/>
              <a:gd name="connsiteY150" fmla="*/ 1037690 h 1777429"/>
              <a:gd name="connsiteX151" fmla="*/ 5589142 w 6780944"/>
              <a:gd name="connsiteY151" fmla="*/ 1068512 h 1777429"/>
              <a:gd name="connsiteX152" fmla="*/ 5619964 w 6780944"/>
              <a:gd name="connsiteY152" fmla="*/ 1078786 h 1777429"/>
              <a:gd name="connsiteX153" fmla="*/ 5661061 w 6780944"/>
              <a:gd name="connsiteY153" fmla="*/ 1109609 h 1777429"/>
              <a:gd name="connsiteX154" fmla="*/ 5712432 w 6780944"/>
              <a:gd name="connsiteY154" fmla="*/ 1140431 h 1777429"/>
              <a:gd name="connsiteX155" fmla="*/ 5743254 w 6780944"/>
              <a:gd name="connsiteY155" fmla="*/ 1171254 h 1777429"/>
              <a:gd name="connsiteX156" fmla="*/ 5876818 w 6780944"/>
              <a:gd name="connsiteY156" fmla="*/ 1222624 h 1777429"/>
              <a:gd name="connsiteX157" fmla="*/ 6000108 w 6780944"/>
              <a:gd name="connsiteY157" fmla="*/ 1284269 h 1777429"/>
              <a:gd name="connsiteX158" fmla="*/ 6061753 w 6780944"/>
              <a:gd name="connsiteY158" fmla="*/ 1304818 h 1777429"/>
              <a:gd name="connsiteX159" fmla="*/ 6133672 w 6780944"/>
              <a:gd name="connsiteY159" fmla="*/ 1335640 h 1777429"/>
              <a:gd name="connsiteX160" fmla="*/ 6185043 w 6780944"/>
              <a:gd name="connsiteY160" fmla="*/ 1356188 h 1777429"/>
              <a:gd name="connsiteX161" fmla="*/ 6287785 w 6780944"/>
              <a:gd name="connsiteY161" fmla="*/ 1376737 h 1777429"/>
              <a:gd name="connsiteX162" fmla="*/ 6318607 w 6780944"/>
              <a:gd name="connsiteY162" fmla="*/ 1397285 h 1777429"/>
              <a:gd name="connsiteX163" fmla="*/ 6349430 w 6780944"/>
              <a:gd name="connsiteY163" fmla="*/ 1407559 h 1777429"/>
              <a:gd name="connsiteX164" fmla="*/ 6493268 w 6780944"/>
              <a:gd name="connsiteY164" fmla="*/ 1438382 h 1777429"/>
              <a:gd name="connsiteX165" fmla="*/ 6657654 w 6780944"/>
              <a:gd name="connsiteY165" fmla="*/ 1428108 h 1777429"/>
              <a:gd name="connsiteX166" fmla="*/ 6688477 w 6780944"/>
              <a:gd name="connsiteY166" fmla="*/ 1376737 h 1777429"/>
              <a:gd name="connsiteX167" fmla="*/ 6698751 w 6780944"/>
              <a:gd name="connsiteY167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02742 w 6780944"/>
              <a:gd name="connsiteY62" fmla="*/ 719191 h 1777429"/>
              <a:gd name="connsiteX63" fmla="*/ 133564 w 6780944"/>
              <a:gd name="connsiteY63" fmla="*/ 729465 h 1777429"/>
              <a:gd name="connsiteX64" fmla="*/ 195209 w 6780944"/>
              <a:gd name="connsiteY64" fmla="*/ 780836 h 1777429"/>
              <a:gd name="connsiteX65" fmla="*/ 215758 w 6780944"/>
              <a:gd name="connsiteY65" fmla="*/ 801384 h 1777429"/>
              <a:gd name="connsiteX66" fmla="*/ 246580 w 6780944"/>
              <a:gd name="connsiteY66" fmla="*/ 811658 h 1777429"/>
              <a:gd name="connsiteX67" fmla="*/ 277403 w 6780944"/>
              <a:gd name="connsiteY67" fmla="*/ 842481 h 1777429"/>
              <a:gd name="connsiteX68" fmla="*/ 339048 w 6780944"/>
              <a:gd name="connsiteY68" fmla="*/ 863029 h 1777429"/>
              <a:gd name="connsiteX69" fmla="*/ 369870 w 6780944"/>
              <a:gd name="connsiteY69" fmla="*/ 873303 h 1777429"/>
              <a:gd name="connsiteX70" fmla="*/ 400692 w 6780944"/>
              <a:gd name="connsiteY70" fmla="*/ 893851 h 1777429"/>
              <a:gd name="connsiteX71" fmla="*/ 472612 w 6780944"/>
              <a:gd name="connsiteY71" fmla="*/ 914400 h 1777429"/>
              <a:gd name="connsiteX72" fmla="*/ 513708 w 6780944"/>
              <a:gd name="connsiteY72" fmla="*/ 934948 h 1777429"/>
              <a:gd name="connsiteX73" fmla="*/ 554805 w 6780944"/>
              <a:gd name="connsiteY73" fmla="*/ 945222 h 1777429"/>
              <a:gd name="connsiteX74" fmla="*/ 585627 w 6780944"/>
              <a:gd name="connsiteY74" fmla="*/ 955496 h 1777429"/>
              <a:gd name="connsiteX75" fmla="*/ 606176 w 6780944"/>
              <a:gd name="connsiteY75" fmla="*/ 976045 h 1777429"/>
              <a:gd name="connsiteX76" fmla="*/ 667821 w 6780944"/>
              <a:gd name="connsiteY76" fmla="*/ 996593 h 1777429"/>
              <a:gd name="connsiteX77" fmla="*/ 698643 w 6780944"/>
              <a:gd name="connsiteY77" fmla="*/ 1089060 h 1777429"/>
              <a:gd name="connsiteX78" fmla="*/ 708917 w 6780944"/>
              <a:gd name="connsiteY78" fmla="*/ 1119883 h 1777429"/>
              <a:gd name="connsiteX79" fmla="*/ 729465 w 6780944"/>
              <a:gd name="connsiteY79" fmla="*/ 1150705 h 1777429"/>
              <a:gd name="connsiteX80" fmla="*/ 750014 w 6780944"/>
              <a:gd name="connsiteY80" fmla="*/ 1304818 h 1777429"/>
              <a:gd name="connsiteX81" fmla="*/ 760288 w 6780944"/>
              <a:gd name="connsiteY81" fmla="*/ 1345914 h 1777429"/>
              <a:gd name="connsiteX82" fmla="*/ 780836 w 6780944"/>
              <a:gd name="connsiteY82" fmla="*/ 1551397 h 1777429"/>
              <a:gd name="connsiteX83" fmla="*/ 791110 w 6780944"/>
              <a:gd name="connsiteY83" fmla="*/ 1582220 h 1777429"/>
              <a:gd name="connsiteX84" fmla="*/ 811659 w 6780944"/>
              <a:gd name="connsiteY84" fmla="*/ 1613042 h 1777429"/>
              <a:gd name="connsiteX85" fmla="*/ 852755 w 6780944"/>
              <a:gd name="connsiteY85" fmla="*/ 1695236 h 1777429"/>
              <a:gd name="connsiteX86" fmla="*/ 904126 w 6780944"/>
              <a:gd name="connsiteY86" fmla="*/ 1756881 h 1777429"/>
              <a:gd name="connsiteX87" fmla="*/ 965771 w 6780944"/>
              <a:gd name="connsiteY87" fmla="*/ 1777429 h 1777429"/>
              <a:gd name="connsiteX88" fmla="*/ 1017142 w 6780944"/>
              <a:gd name="connsiteY88" fmla="*/ 1736332 h 1777429"/>
              <a:gd name="connsiteX89" fmla="*/ 1027416 w 6780944"/>
              <a:gd name="connsiteY89" fmla="*/ 1705510 h 1777429"/>
              <a:gd name="connsiteX90" fmla="*/ 1068513 w 6780944"/>
              <a:gd name="connsiteY90" fmla="*/ 1664413 h 1777429"/>
              <a:gd name="connsiteX91" fmla="*/ 1089061 w 6780944"/>
              <a:gd name="connsiteY91" fmla="*/ 1633591 h 1777429"/>
              <a:gd name="connsiteX92" fmla="*/ 1212351 w 6780944"/>
              <a:gd name="connsiteY92" fmla="*/ 1541123 h 1777429"/>
              <a:gd name="connsiteX93" fmla="*/ 1253448 w 6780944"/>
              <a:gd name="connsiteY93" fmla="*/ 1530849 h 1777429"/>
              <a:gd name="connsiteX94" fmla="*/ 1284270 w 6780944"/>
              <a:gd name="connsiteY94" fmla="*/ 1510301 h 1777429"/>
              <a:gd name="connsiteX95" fmla="*/ 1366463 w 6780944"/>
              <a:gd name="connsiteY95" fmla="*/ 1489752 h 1777429"/>
              <a:gd name="connsiteX96" fmla="*/ 1407560 w 6780944"/>
              <a:gd name="connsiteY96" fmla="*/ 1479478 h 1777429"/>
              <a:gd name="connsiteX97" fmla="*/ 1510301 w 6780944"/>
              <a:gd name="connsiteY97" fmla="*/ 1458930 h 1777429"/>
              <a:gd name="connsiteX98" fmla="*/ 1551398 w 6780944"/>
              <a:gd name="connsiteY98" fmla="*/ 1448656 h 1777429"/>
              <a:gd name="connsiteX99" fmla="*/ 1777430 w 6780944"/>
              <a:gd name="connsiteY99" fmla="*/ 1438382 h 1777429"/>
              <a:gd name="connsiteX100" fmla="*/ 1839074 w 6780944"/>
              <a:gd name="connsiteY100" fmla="*/ 1428108 h 1777429"/>
              <a:gd name="connsiteX101" fmla="*/ 1880171 w 6780944"/>
              <a:gd name="connsiteY101" fmla="*/ 1417833 h 1777429"/>
              <a:gd name="connsiteX102" fmla="*/ 2167848 w 6780944"/>
              <a:gd name="connsiteY102" fmla="*/ 1407559 h 1777429"/>
              <a:gd name="connsiteX103" fmla="*/ 2743200 w 6780944"/>
              <a:gd name="connsiteY103" fmla="*/ 1407559 h 1777429"/>
              <a:gd name="connsiteX104" fmla="*/ 2815119 w 6780944"/>
              <a:gd name="connsiteY104" fmla="*/ 1438382 h 1777429"/>
              <a:gd name="connsiteX105" fmla="*/ 2969232 w 6780944"/>
              <a:gd name="connsiteY105" fmla="*/ 1469204 h 1777429"/>
              <a:gd name="connsiteX106" fmla="*/ 3113070 w 6780944"/>
              <a:gd name="connsiteY106" fmla="*/ 1458930 h 1777429"/>
              <a:gd name="connsiteX107" fmla="*/ 3215812 w 6780944"/>
              <a:gd name="connsiteY107" fmla="*/ 1428108 h 1777429"/>
              <a:gd name="connsiteX108" fmla="*/ 3267182 w 6780944"/>
              <a:gd name="connsiteY108" fmla="*/ 1417833 h 1777429"/>
              <a:gd name="connsiteX109" fmla="*/ 3339101 w 6780944"/>
              <a:gd name="connsiteY109" fmla="*/ 1356188 h 1777429"/>
              <a:gd name="connsiteX110" fmla="*/ 3411021 w 6780944"/>
              <a:gd name="connsiteY110" fmla="*/ 1315092 h 1777429"/>
              <a:gd name="connsiteX111" fmla="*/ 3441843 w 6780944"/>
              <a:gd name="connsiteY111" fmla="*/ 1284269 h 1777429"/>
              <a:gd name="connsiteX112" fmla="*/ 3482940 w 6780944"/>
              <a:gd name="connsiteY112" fmla="*/ 1253447 h 1777429"/>
              <a:gd name="connsiteX113" fmla="*/ 3544585 w 6780944"/>
              <a:gd name="connsiteY113" fmla="*/ 1232899 h 1777429"/>
              <a:gd name="connsiteX114" fmla="*/ 3647326 w 6780944"/>
              <a:gd name="connsiteY114" fmla="*/ 1202076 h 1777429"/>
              <a:gd name="connsiteX115" fmla="*/ 3708971 w 6780944"/>
              <a:gd name="connsiteY115" fmla="*/ 1181528 h 1777429"/>
              <a:gd name="connsiteX116" fmla="*/ 3801439 w 6780944"/>
              <a:gd name="connsiteY116" fmla="*/ 1160979 h 1777429"/>
              <a:gd name="connsiteX117" fmla="*/ 3832261 w 6780944"/>
              <a:gd name="connsiteY117" fmla="*/ 1150705 h 1777429"/>
              <a:gd name="connsiteX118" fmla="*/ 3965825 w 6780944"/>
              <a:gd name="connsiteY118" fmla="*/ 1130157 h 1777429"/>
              <a:gd name="connsiteX119" fmla="*/ 4017196 w 6780944"/>
              <a:gd name="connsiteY119" fmla="*/ 1119883 h 1777429"/>
              <a:gd name="connsiteX120" fmla="*/ 4048018 w 6780944"/>
              <a:gd name="connsiteY120" fmla="*/ 1099335 h 1777429"/>
              <a:gd name="connsiteX121" fmla="*/ 4068567 w 6780944"/>
              <a:gd name="connsiteY121" fmla="*/ 1037690 h 1777429"/>
              <a:gd name="connsiteX122" fmla="*/ 4058292 w 6780944"/>
              <a:gd name="connsiteY122" fmla="*/ 914400 h 1777429"/>
              <a:gd name="connsiteX123" fmla="*/ 3986373 w 6780944"/>
              <a:gd name="connsiteY123" fmla="*/ 873303 h 1777429"/>
              <a:gd name="connsiteX124" fmla="*/ 3924728 w 6780944"/>
              <a:gd name="connsiteY124" fmla="*/ 852755 h 1777429"/>
              <a:gd name="connsiteX125" fmla="*/ 3893906 w 6780944"/>
              <a:gd name="connsiteY125" fmla="*/ 842481 h 1777429"/>
              <a:gd name="connsiteX126" fmla="*/ 3791164 w 6780944"/>
              <a:gd name="connsiteY126" fmla="*/ 832206 h 1777429"/>
              <a:gd name="connsiteX127" fmla="*/ 3698697 w 6780944"/>
              <a:gd name="connsiteY127" fmla="*/ 780836 h 1777429"/>
              <a:gd name="connsiteX128" fmla="*/ 3637052 w 6780944"/>
              <a:gd name="connsiteY128" fmla="*/ 708917 h 1777429"/>
              <a:gd name="connsiteX129" fmla="*/ 3667874 w 6780944"/>
              <a:gd name="connsiteY129" fmla="*/ 595901 h 1777429"/>
              <a:gd name="connsiteX130" fmla="*/ 3729519 w 6780944"/>
              <a:gd name="connsiteY130" fmla="*/ 575352 h 1777429"/>
              <a:gd name="connsiteX131" fmla="*/ 3863083 w 6780944"/>
              <a:gd name="connsiteY131" fmla="*/ 554804 h 1777429"/>
              <a:gd name="connsiteX132" fmla="*/ 4058292 w 6780944"/>
              <a:gd name="connsiteY132" fmla="*/ 544530 h 1777429"/>
              <a:gd name="connsiteX133" fmla="*/ 4407614 w 6780944"/>
              <a:gd name="connsiteY133" fmla="*/ 554804 h 1777429"/>
              <a:gd name="connsiteX134" fmla="*/ 4582274 w 6780944"/>
              <a:gd name="connsiteY134" fmla="*/ 585627 h 1777429"/>
              <a:gd name="connsiteX135" fmla="*/ 4685016 w 6780944"/>
              <a:gd name="connsiteY135" fmla="*/ 626723 h 1777429"/>
              <a:gd name="connsiteX136" fmla="*/ 4715839 w 6780944"/>
              <a:gd name="connsiteY136" fmla="*/ 636997 h 1777429"/>
              <a:gd name="connsiteX137" fmla="*/ 4808306 w 6780944"/>
              <a:gd name="connsiteY137" fmla="*/ 647272 h 1777429"/>
              <a:gd name="connsiteX138" fmla="*/ 4880225 w 6780944"/>
              <a:gd name="connsiteY138" fmla="*/ 678094 h 1777429"/>
              <a:gd name="connsiteX139" fmla="*/ 4911048 w 6780944"/>
              <a:gd name="connsiteY139" fmla="*/ 698642 h 1777429"/>
              <a:gd name="connsiteX140" fmla="*/ 4972692 w 6780944"/>
              <a:gd name="connsiteY140" fmla="*/ 729465 h 1777429"/>
              <a:gd name="connsiteX141" fmla="*/ 5034337 w 6780944"/>
              <a:gd name="connsiteY141" fmla="*/ 750013 h 1777429"/>
              <a:gd name="connsiteX142" fmla="*/ 5116531 w 6780944"/>
              <a:gd name="connsiteY142" fmla="*/ 791110 h 1777429"/>
              <a:gd name="connsiteX143" fmla="*/ 5219272 w 6780944"/>
              <a:gd name="connsiteY143" fmla="*/ 832206 h 1777429"/>
              <a:gd name="connsiteX144" fmla="*/ 5250095 w 6780944"/>
              <a:gd name="connsiteY144" fmla="*/ 852755 h 1777429"/>
              <a:gd name="connsiteX145" fmla="*/ 5311740 w 6780944"/>
              <a:gd name="connsiteY145" fmla="*/ 873303 h 1777429"/>
              <a:gd name="connsiteX146" fmla="*/ 5393933 w 6780944"/>
              <a:gd name="connsiteY146" fmla="*/ 914400 h 1777429"/>
              <a:gd name="connsiteX147" fmla="*/ 5435030 w 6780944"/>
              <a:gd name="connsiteY147" fmla="*/ 945222 h 1777429"/>
              <a:gd name="connsiteX148" fmla="*/ 5496674 w 6780944"/>
              <a:gd name="connsiteY148" fmla="*/ 986319 h 1777429"/>
              <a:gd name="connsiteX149" fmla="*/ 5568594 w 6780944"/>
              <a:gd name="connsiteY149" fmla="*/ 1037690 h 1777429"/>
              <a:gd name="connsiteX150" fmla="*/ 5589142 w 6780944"/>
              <a:gd name="connsiteY150" fmla="*/ 1068512 h 1777429"/>
              <a:gd name="connsiteX151" fmla="*/ 5619964 w 6780944"/>
              <a:gd name="connsiteY151" fmla="*/ 1078786 h 1777429"/>
              <a:gd name="connsiteX152" fmla="*/ 5661061 w 6780944"/>
              <a:gd name="connsiteY152" fmla="*/ 1109609 h 1777429"/>
              <a:gd name="connsiteX153" fmla="*/ 5712432 w 6780944"/>
              <a:gd name="connsiteY153" fmla="*/ 1140431 h 1777429"/>
              <a:gd name="connsiteX154" fmla="*/ 5743254 w 6780944"/>
              <a:gd name="connsiteY154" fmla="*/ 1171254 h 1777429"/>
              <a:gd name="connsiteX155" fmla="*/ 5876818 w 6780944"/>
              <a:gd name="connsiteY155" fmla="*/ 1222624 h 1777429"/>
              <a:gd name="connsiteX156" fmla="*/ 6000108 w 6780944"/>
              <a:gd name="connsiteY156" fmla="*/ 1284269 h 1777429"/>
              <a:gd name="connsiteX157" fmla="*/ 6061753 w 6780944"/>
              <a:gd name="connsiteY157" fmla="*/ 1304818 h 1777429"/>
              <a:gd name="connsiteX158" fmla="*/ 6133672 w 6780944"/>
              <a:gd name="connsiteY158" fmla="*/ 1335640 h 1777429"/>
              <a:gd name="connsiteX159" fmla="*/ 6185043 w 6780944"/>
              <a:gd name="connsiteY159" fmla="*/ 1356188 h 1777429"/>
              <a:gd name="connsiteX160" fmla="*/ 6287785 w 6780944"/>
              <a:gd name="connsiteY160" fmla="*/ 1376737 h 1777429"/>
              <a:gd name="connsiteX161" fmla="*/ 6318607 w 6780944"/>
              <a:gd name="connsiteY161" fmla="*/ 1397285 h 1777429"/>
              <a:gd name="connsiteX162" fmla="*/ 6349430 w 6780944"/>
              <a:gd name="connsiteY162" fmla="*/ 1407559 h 1777429"/>
              <a:gd name="connsiteX163" fmla="*/ 6493268 w 6780944"/>
              <a:gd name="connsiteY163" fmla="*/ 1438382 h 1777429"/>
              <a:gd name="connsiteX164" fmla="*/ 6657654 w 6780944"/>
              <a:gd name="connsiteY164" fmla="*/ 1428108 h 1777429"/>
              <a:gd name="connsiteX165" fmla="*/ 6688477 w 6780944"/>
              <a:gd name="connsiteY165" fmla="*/ 1376737 h 1777429"/>
              <a:gd name="connsiteX166" fmla="*/ 6698751 w 6780944"/>
              <a:gd name="connsiteY166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02742 w 6780944"/>
              <a:gd name="connsiteY62" fmla="*/ 719191 h 1777429"/>
              <a:gd name="connsiteX63" fmla="*/ 195209 w 6780944"/>
              <a:gd name="connsiteY63" fmla="*/ 780836 h 1777429"/>
              <a:gd name="connsiteX64" fmla="*/ 215758 w 6780944"/>
              <a:gd name="connsiteY64" fmla="*/ 801384 h 1777429"/>
              <a:gd name="connsiteX65" fmla="*/ 246580 w 6780944"/>
              <a:gd name="connsiteY65" fmla="*/ 811658 h 1777429"/>
              <a:gd name="connsiteX66" fmla="*/ 277403 w 6780944"/>
              <a:gd name="connsiteY66" fmla="*/ 842481 h 1777429"/>
              <a:gd name="connsiteX67" fmla="*/ 339048 w 6780944"/>
              <a:gd name="connsiteY67" fmla="*/ 863029 h 1777429"/>
              <a:gd name="connsiteX68" fmla="*/ 369870 w 6780944"/>
              <a:gd name="connsiteY68" fmla="*/ 873303 h 1777429"/>
              <a:gd name="connsiteX69" fmla="*/ 400692 w 6780944"/>
              <a:gd name="connsiteY69" fmla="*/ 893851 h 1777429"/>
              <a:gd name="connsiteX70" fmla="*/ 472612 w 6780944"/>
              <a:gd name="connsiteY70" fmla="*/ 914400 h 1777429"/>
              <a:gd name="connsiteX71" fmla="*/ 513708 w 6780944"/>
              <a:gd name="connsiteY71" fmla="*/ 934948 h 1777429"/>
              <a:gd name="connsiteX72" fmla="*/ 554805 w 6780944"/>
              <a:gd name="connsiteY72" fmla="*/ 945222 h 1777429"/>
              <a:gd name="connsiteX73" fmla="*/ 585627 w 6780944"/>
              <a:gd name="connsiteY73" fmla="*/ 955496 h 1777429"/>
              <a:gd name="connsiteX74" fmla="*/ 606176 w 6780944"/>
              <a:gd name="connsiteY74" fmla="*/ 976045 h 1777429"/>
              <a:gd name="connsiteX75" fmla="*/ 667821 w 6780944"/>
              <a:gd name="connsiteY75" fmla="*/ 996593 h 1777429"/>
              <a:gd name="connsiteX76" fmla="*/ 698643 w 6780944"/>
              <a:gd name="connsiteY76" fmla="*/ 1089060 h 1777429"/>
              <a:gd name="connsiteX77" fmla="*/ 708917 w 6780944"/>
              <a:gd name="connsiteY77" fmla="*/ 1119883 h 1777429"/>
              <a:gd name="connsiteX78" fmla="*/ 729465 w 6780944"/>
              <a:gd name="connsiteY78" fmla="*/ 1150705 h 1777429"/>
              <a:gd name="connsiteX79" fmla="*/ 750014 w 6780944"/>
              <a:gd name="connsiteY79" fmla="*/ 1304818 h 1777429"/>
              <a:gd name="connsiteX80" fmla="*/ 760288 w 6780944"/>
              <a:gd name="connsiteY80" fmla="*/ 1345914 h 1777429"/>
              <a:gd name="connsiteX81" fmla="*/ 780836 w 6780944"/>
              <a:gd name="connsiteY81" fmla="*/ 1551397 h 1777429"/>
              <a:gd name="connsiteX82" fmla="*/ 791110 w 6780944"/>
              <a:gd name="connsiteY82" fmla="*/ 1582220 h 1777429"/>
              <a:gd name="connsiteX83" fmla="*/ 811659 w 6780944"/>
              <a:gd name="connsiteY83" fmla="*/ 1613042 h 1777429"/>
              <a:gd name="connsiteX84" fmla="*/ 852755 w 6780944"/>
              <a:gd name="connsiteY84" fmla="*/ 1695236 h 1777429"/>
              <a:gd name="connsiteX85" fmla="*/ 904126 w 6780944"/>
              <a:gd name="connsiteY85" fmla="*/ 1756881 h 1777429"/>
              <a:gd name="connsiteX86" fmla="*/ 965771 w 6780944"/>
              <a:gd name="connsiteY86" fmla="*/ 1777429 h 1777429"/>
              <a:gd name="connsiteX87" fmla="*/ 1017142 w 6780944"/>
              <a:gd name="connsiteY87" fmla="*/ 1736332 h 1777429"/>
              <a:gd name="connsiteX88" fmla="*/ 1027416 w 6780944"/>
              <a:gd name="connsiteY88" fmla="*/ 1705510 h 1777429"/>
              <a:gd name="connsiteX89" fmla="*/ 1068513 w 6780944"/>
              <a:gd name="connsiteY89" fmla="*/ 1664413 h 1777429"/>
              <a:gd name="connsiteX90" fmla="*/ 1089061 w 6780944"/>
              <a:gd name="connsiteY90" fmla="*/ 1633591 h 1777429"/>
              <a:gd name="connsiteX91" fmla="*/ 1212351 w 6780944"/>
              <a:gd name="connsiteY91" fmla="*/ 1541123 h 1777429"/>
              <a:gd name="connsiteX92" fmla="*/ 1253448 w 6780944"/>
              <a:gd name="connsiteY92" fmla="*/ 1530849 h 1777429"/>
              <a:gd name="connsiteX93" fmla="*/ 1284270 w 6780944"/>
              <a:gd name="connsiteY93" fmla="*/ 1510301 h 1777429"/>
              <a:gd name="connsiteX94" fmla="*/ 1366463 w 6780944"/>
              <a:gd name="connsiteY94" fmla="*/ 1489752 h 1777429"/>
              <a:gd name="connsiteX95" fmla="*/ 1407560 w 6780944"/>
              <a:gd name="connsiteY95" fmla="*/ 1479478 h 1777429"/>
              <a:gd name="connsiteX96" fmla="*/ 1510301 w 6780944"/>
              <a:gd name="connsiteY96" fmla="*/ 1458930 h 1777429"/>
              <a:gd name="connsiteX97" fmla="*/ 1551398 w 6780944"/>
              <a:gd name="connsiteY97" fmla="*/ 1448656 h 1777429"/>
              <a:gd name="connsiteX98" fmla="*/ 1777430 w 6780944"/>
              <a:gd name="connsiteY98" fmla="*/ 1438382 h 1777429"/>
              <a:gd name="connsiteX99" fmla="*/ 1839074 w 6780944"/>
              <a:gd name="connsiteY99" fmla="*/ 1428108 h 1777429"/>
              <a:gd name="connsiteX100" fmla="*/ 1880171 w 6780944"/>
              <a:gd name="connsiteY100" fmla="*/ 1417833 h 1777429"/>
              <a:gd name="connsiteX101" fmla="*/ 2167848 w 6780944"/>
              <a:gd name="connsiteY101" fmla="*/ 1407559 h 1777429"/>
              <a:gd name="connsiteX102" fmla="*/ 2743200 w 6780944"/>
              <a:gd name="connsiteY102" fmla="*/ 1407559 h 1777429"/>
              <a:gd name="connsiteX103" fmla="*/ 2815119 w 6780944"/>
              <a:gd name="connsiteY103" fmla="*/ 1438382 h 1777429"/>
              <a:gd name="connsiteX104" fmla="*/ 2969232 w 6780944"/>
              <a:gd name="connsiteY104" fmla="*/ 1469204 h 1777429"/>
              <a:gd name="connsiteX105" fmla="*/ 3113070 w 6780944"/>
              <a:gd name="connsiteY105" fmla="*/ 1458930 h 1777429"/>
              <a:gd name="connsiteX106" fmla="*/ 3215812 w 6780944"/>
              <a:gd name="connsiteY106" fmla="*/ 1428108 h 1777429"/>
              <a:gd name="connsiteX107" fmla="*/ 3267182 w 6780944"/>
              <a:gd name="connsiteY107" fmla="*/ 1417833 h 1777429"/>
              <a:gd name="connsiteX108" fmla="*/ 3339101 w 6780944"/>
              <a:gd name="connsiteY108" fmla="*/ 1356188 h 1777429"/>
              <a:gd name="connsiteX109" fmla="*/ 3411021 w 6780944"/>
              <a:gd name="connsiteY109" fmla="*/ 1315092 h 1777429"/>
              <a:gd name="connsiteX110" fmla="*/ 3441843 w 6780944"/>
              <a:gd name="connsiteY110" fmla="*/ 1284269 h 1777429"/>
              <a:gd name="connsiteX111" fmla="*/ 3482940 w 6780944"/>
              <a:gd name="connsiteY111" fmla="*/ 1253447 h 1777429"/>
              <a:gd name="connsiteX112" fmla="*/ 3544585 w 6780944"/>
              <a:gd name="connsiteY112" fmla="*/ 1232899 h 1777429"/>
              <a:gd name="connsiteX113" fmla="*/ 3647326 w 6780944"/>
              <a:gd name="connsiteY113" fmla="*/ 1202076 h 1777429"/>
              <a:gd name="connsiteX114" fmla="*/ 3708971 w 6780944"/>
              <a:gd name="connsiteY114" fmla="*/ 1181528 h 1777429"/>
              <a:gd name="connsiteX115" fmla="*/ 3801439 w 6780944"/>
              <a:gd name="connsiteY115" fmla="*/ 1160979 h 1777429"/>
              <a:gd name="connsiteX116" fmla="*/ 3832261 w 6780944"/>
              <a:gd name="connsiteY116" fmla="*/ 1150705 h 1777429"/>
              <a:gd name="connsiteX117" fmla="*/ 3965825 w 6780944"/>
              <a:gd name="connsiteY117" fmla="*/ 1130157 h 1777429"/>
              <a:gd name="connsiteX118" fmla="*/ 4017196 w 6780944"/>
              <a:gd name="connsiteY118" fmla="*/ 1119883 h 1777429"/>
              <a:gd name="connsiteX119" fmla="*/ 4048018 w 6780944"/>
              <a:gd name="connsiteY119" fmla="*/ 1099335 h 1777429"/>
              <a:gd name="connsiteX120" fmla="*/ 4068567 w 6780944"/>
              <a:gd name="connsiteY120" fmla="*/ 1037690 h 1777429"/>
              <a:gd name="connsiteX121" fmla="*/ 4058292 w 6780944"/>
              <a:gd name="connsiteY121" fmla="*/ 914400 h 1777429"/>
              <a:gd name="connsiteX122" fmla="*/ 3986373 w 6780944"/>
              <a:gd name="connsiteY122" fmla="*/ 873303 h 1777429"/>
              <a:gd name="connsiteX123" fmla="*/ 3924728 w 6780944"/>
              <a:gd name="connsiteY123" fmla="*/ 852755 h 1777429"/>
              <a:gd name="connsiteX124" fmla="*/ 3893906 w 6780944"/>
              <a:gd name="connsiteY124" fmla="*/ 842481 h 1777429"/>
              <a:gd name="connsiteX125" fmla="*/ 3791164 w 6780944"/>
              <a:gd name="connsiteY125" fmla="*/ 832206 h 1777429"/>
              <a:gd name="connsiteX126" fmla="*/ 3698697 w 6780944"/>
              <a:gd name="connsiteY126" fmla="*/ 780836 h 1777429"/>
              <a:gd name="connsiteX127" fmla="*/ 3637052 w 6780944"/>
              <a:gd name="connsiteY127" fmla="*/ 708917 h 1777429"/>
              <a:gd name="connsiteX128" fmla="*/ 3667874 w 6780944"/>
              <a:gd name="connsiteY128" fmla="*/ 595901 h 1777429"/>
              <a:gd name="connsiteX129" fmla="*/ 3729519 w 6780944"/>
              <a:gd name="connsiteY129" fmla="*/ 575352 h 1777429"/>
              <a:gd name="connsiteX130" fmla="*/ 3863083 w 6780944"/>
              <a:gd name="connsiteY130" fmla="*/ 554804 h 1777429"/>
              <a:gd name="connsiteX131" fmla="*/ 4058292 w 6780944"/>
              <a:gd name="connsiteY131" fmla="*/ 544530 h 1777429"/>
              <a:gd name="connsiteX132" fmla="*/ 4407614 w 6780944"/>
              <a:gd name="connsiteY132" fmla="*/ 554804 h 1777429"/>
              <a:gd name="connsiteX133" fmla="*/ 4582274 w 6780944"/>
              <a:gd name="connsiteY133" fmla="*/ 585627 h 1777429"/>
              <a:gd name="connsiteX134" fmla="*/ 4685016 w 6780944"/>
              <a:gd name="connsiteY134" fmla="*/ 626723 h 1777429"/>
              <a:gd name="connsiteX135" fmla="*/ 4715839 w 6780944"/>
              <a:gd name="connsiteY135" fmla="*/ 636997 h 1777429"/>
              <a:gd name="connsiteX136" fmla="*/ 4808306 w 6780944"/>
              <a:gd name="connsiteY136" fmla="*/ 647272 h 1777429"/>
              <a:gd name="connsiteX137" fmla="*/ 4880225 w 6780944"/>
              <a:gd name="connsiteY137" fmla="*/ 678094 h 1777429"/>
              <a:gd name="connsiteX138" fmla="*/ 4911048 w 6780944"/>
              <a:gd name="connsiteY138" fmla="*/ 698642 h 1777429"/>
              <a:gd name="connsiteX139" fmla="*/ 4972692 w 6780944"/>
              <a:gd name="connsiteY139" fmla="*/ 729465 h 1777429"/>
              <a:gd name="connsiteX140" fmla="*/ 5034337 w 6780944"/>
              <a:gd name="connsiteY140" fmla="*/ 750013 h 1777429"/>
              <a:gd name="connsiteX141" fmla="*/ 5116531 w 6780944"/>
              <a:gd name="connsiteY141" fmla="*/ 791110 h 1777429"/>
              <a:gd name="connsiteX142" fmla="*/ 5219272 w 6780944"/>
              <a:gd name="connsiteY142" fmla="*/ 832206 h 1777429"/>
              <a:gd name="connsiteX143" fmla="*/ 5250095 w 6780944"/>
              <a:gd name="connsiteY143" fmla="*/ 852755 h 1777429"/>
              <a:gd name="connsiteX144" fmla="*/ 5311740 w 6780944"/>
              <a:gd name="connsiteY144" fmla="*/ 873303 h 1777429"/>
              <a:gd name="connsiteX145" fmla="*/ 5393933 w 6780944"/>
              <a:gd name="connsiteY145" fmla="*/ 914400 h 1777429"/>
              <a:gd name="connsiteX146" fmla="*/ 5435030 w 6780944"/>
              <a:gd name="connsiteY146" fmla="*/ 945222 h 1777429"/>
              <a:gd name="connsiteX147" fmla="*/ 5496674 w 6780944"/>
              <a:gd name="connsiteY147" fmla="*/ 986319 h 1777429"/>
              <a:gd name="connsiteX148" fmla="*/ 5568594 w 6780944"/>
              <a:gd name="connsiteY148" fmla="*/ 1037690 h 1777429"/>
              <a:gd name="connsiteX149" fmla="*/ 5589142 w 6780944"/>
              <a:gd name="connsiteY149" fmla="*/ 1068512 h 1777429"/>
              <a:gd name="connsiteX150" fmla="*/ 5619964 w 6780944"/>
              <a:gd name="connsiteY150" fmla="*/ 1078786 h 1777429"/>
              <a:gd name="connsiteX151" fmla="*/ 5661061 w 6780944"/>
              <a:gd name="connsiteY151" fmla="*/ 1109609 h 1777429"/>
              <a:gd name="connsiteX152" fmla="*/ 5712432 w 6780944"/>
              <a:gd name="connsiteY152" fmla="*/ 1140431 h 1777429"/>
              <a:gd name="connsiteX153" fmla="*/ 5743254 w 6780944"/>
              <a:gd name="connsiteY153" fmla="*/ 1171254 h 1777429"/>
              <a:gd name="connsiteX154" fmla="*/ 5876818 w 6780944"/>
              <a:gd name="connsiteY154" fmla="*/ 1222624 h 1777429"/>
              <a:gd name="connsiteX155" fmla="*/ 6000108 w 6780944"/>
              <a:gd name="connsiteY155" fmla="*/ 1284269 h 1777429"/>
              <a:gd name="connsiteX156" fmla="*/ 6061753 w 6780944"/>
              <a:gd name="connsiteY156" fmla="*/ 1304818 h 1777429"/>
              <a:gd name="connsiteX157" fmla="*/ 6133672 w 6780944"/>
              <a:gd name="connsiteY157" fmla="*/ 1335640 h 1777429"/>
              <a:gd name="connsiteX158" fmla="*/ 6185043 w 6780944"/>
              <a:gd name="connsiteY158" fmla="*/ 1356188 h 1777429"/>
              <a:gd name="connsiteX159" fmla="*/ 6287785 w 6780944"/>
              <a:gd name="connsiteY159" fmla="*/ 1376737 h 1777429"/>
              <a:gd name="connsiteX160" fmla="*/ 6318607 w 6780944"/>
              <a:gd name="connsiteY160" fmla="*/ 1397285 h 1777429"/>
              <a:gd name="connsiteX161" fmla="*/ 6349430 w 6780944"/>
              <a:gd name="connsiteY161" fmla="*/ 1407559 h 1777429"/>
              <a:gd name="connsiteX162" fmla="*/ 6493268 w 6780944"/>
              <a:gd name="connsiteY162" fmla="*/ 1438382 h 1777429"/>
              <a:gd name="connsiteX163" fmla="*/ 6657654 w 6780944"/>
              <a:gd name="connsiteY163" fmla="*/ 1428108 h 1777429"/>
              <a:gd name="connsiteX164" fmla="*/ 6688477 w 6780944"/>
              <a:gd name="connsiteY164" fmla="*/ 1376737 h 1777429"/>
              <a:gd name="connsiteX165" fmla="*/ 6698751 w 6780944"/>
              <a:gd name="connsiteY165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215758 w 6780944"/>
              <a:gd name="connsiteY63" fmla="*/ 801384 h 1777429"/>
              <a:gd name="connsiteX64" fmla="*/ 246580 w 6780944"/>
              <a:gd name="connsiteY64" fmla="*/ 811658 h 1777429"/>
              <a:gd name="connsiteX65" fmla="*/ 277403 w 6780944"/>
              <a:gd name="connsiteY65" fmla="*/ 842481 h 1777429"/>
              <a:gd name="connsiteX66" fmla="*/ 339048 w 6780944"/>
              <a:gd name="connsiteY66" fmla="*/ 863029 h 1777429"/>
              <a:gd name="connsiteX67" fmla="*/ 369870 w 6780944"/>
              <a:gd name="connsiteY67" fmla="*/ 873303 h 1777429"/>
              <a:gd name="connsiteX68" fmla="*/ 400692 w 6780944"/>
              <a:gd name="connsiteY68" fmla="*/ 893851 h 1777429"/>
              <a:gd name="connsiteX69" fmla="*/ 472612 w 6780944"/>
              <a:gd name="connsiteY69" fmla="*/ 914400 h 1777429"/>
              <a:gd name="connsiteX70" fmla="*/ 513708 w 6780944"/>
              <a:gd name="connsiteY70" fmla="*/ 934948 h 1777429"/>
              <a:gd name="connsiteX71" fmla="*/ 554805 w 6780944"/>
              <a:gd name="connsiteY71" fmla="*/ 945222 h 1777429"/>
              <a:gd name="connsiteX72" fmla="*/ 585627 w 6780944"/>
              <a:gd name="connsiteY72" fmla="*/ 955496 h 1777429"/>
              <a:gd name="connsiteX73" fmla="*/ 606176 w 6780944"/>
              <a:gd name="connsiteY73" fmla="*/ 976045 h 1777429"/>
              <a:gd name="connsiteX74" fmla="*/ 667821 w 6780944"/>
              <a:gd name="connsiteY74" fmla="*/ 996593 h 1777429"/>
              <a:gd name="connsiteX75" fmla="*/ 698643 w 6780944"/>
              <a:gd name="connsiteY75" fmla="*/ 1089060 h 1777429"/>
              <a:gd name="connsiteX76" fmla="*/ 708917 w 6780944"/>
              <a:gd name="connsiteY76" fmla="*/ 1119883 h 1777429"/>
              <a:gd name="connsiteX77" fmla="*/ 729465 w 6780944"/>
              <a:gd name="connsiteY77" fmla="*/ 1150705 h 1777429"/>
              <a:gd name="connsiteX78" fmla="*/ 750014 w 6780944"/>
              <a:gd name="connsiteY78" fmla="*/ 1304818 h 1777429"/>
              <a:gd name="connsiteX79" fmla="*/ 760288 w 6780944"/>
              <a:gd name="connsiteY79" fmla="*/ 1345914 h 1777429"/>
              <a:gd name="connsiteX80" fmla="*/ 780836 w 6780944"/>
              <a:gd name="connsiteY80" fmla="*/ 1551397 h 1777429"/>
              <a:gd name="connsiteX81" fmla="*/ 791110 w 6780944"/>
              <a:gd name="connsiteY81" fmla="*/ 1582220 h 1777429"/>
              <a:gd name="connsiteX82" fmla="*/ 811659 w 6780944"/>
              <a:gd name="connsiteY82" fmla="*/ 1613042 h 1777429"/>
              <a:gd name="connsiteX83" fmla="*/ 852755 w 6780944"/>
              <a:gd name="connsiteY83" fmla="*/ 1695236 h 1777429"/>
              <a:gd name="connsiteX84" fmla="*/ 904126 w 6780944"/>
              <a:gd name="connsiteY84" fmla="*/ 1756881 h 1777429"/>
              <a:gd name="connsiteX85" fmla="*/ 965771 w 6780944"/>
              <a:gd name="connsiteY85" fmla="*/ 1777429 h 1777429"/>
              <a:gd name="connsiteX86" fmla="*/ 1017142 w 6780944"/>
              <a:gd name="connsiteY86" fmla="*/ 1736332 h 1777429"/>
              <a:gd name="connsiteX87" fmla="*/ 1027416 w 6780944"/>
              <a:gd name="connsiteY87" fmla="*/ 1705510 h 1777429"/>
              <a:gd name="connsiteX88" fmla="*/ 1068513 w 6780944"/>
              <a:gd name="connsiteY88" fmla="*/ 1664413 h 1777429"/>
              <a:gd name="connsiteX89" fmla="*/ 1089061 w 6780944"/>
              <a:gd name="connsiteY89" fmla="*/ 1633591 h 1777429"/>
              <a:gd name="connsiteX90" fmla="*/ 1212351 w 6780944"/>
              <a:gd name="connsiteY90" fmla="*/ 1541123 h 1777429"/>
              <a:gd name="connsiteX91" fmla="*/ 1253448 w 6780944"/>
              <a:gd name="connsiteY91" fmla="*/ 1530849 h 1777429"/>
              <a:gd name="connsiteX92" fmla="*/ 1284270 w 6780944"/>
              <a:gd name="connsiteY92" fmla="*/ 1510301 h 1777429"/>
              <a:gd name="connsiteX93" fmla="*/ 1366463 w 6780944"/>
              <a:gd name="connsiteY93" fmla="*/ 1489752 h 1777429"/>
              <a:gd name="connsiteX94" fmla="*/ 1407560 w 6780944"/>
              <a:gd name="connsiteY94" fmla="*/ 1479478 h 1777429"/>
              <a:gd name="connsiteX95" fmla="*/ 1510301 w 6780944"/>
              <a:gd name="connsiteY95" fmla="*/ 1458930 h 1777429"/>
              <a:gd name="connsiteX96" fmla="*/ 1551398 w 6780944"/>
              <a:gd name="connsiteY96" fmla="*/ 1448656 h 1777429"/>
              <a:gd name="connsiteX97" fmla="*/ 1777430 w 6780944"/>
              <a:gd name="connsiteY97" fmla="*/ 1438382 h 1777429"/>
              <a:gd name="connsiteX98" fmla="*/ 1839074 w 6780944"/>
              <a:gd name="connsiteY98" fmla="*/ 1428108 h 1777429"/>
              <a:gd name="connsiteX99" fmla="*/ 1880171 w 6780944"/>
              <a:gd name="connsiteY99" fmla="*/ 1417833 h 1777429"/>
              <a:gd name="connsiteX100" fmla="*/ 2167848 w 6780944"/>
              <a:gd name="connsiteY100" fmla="*/ 1407559 h 1777429"/>
              <a:gd name="connsiteX101" fmla="*/ 2743200 w 6780944"/>
              <a:gd name="connsiteY101" fmla="*/ 1407559 h 1777429"/>
              <a:gd name="connsiteX102" fmla="*/ 2815119 w 6780944"/>
              <a:gd name="connsiteY102" fmla="*/ 1438382 h 1777429"/>
              <a:gd name="connsiteX103" fmla="*/ 2969232 w 6780944"/>
              <a:gd name="connsiteY103" fmla="*/ 1469204 h 1777429"/>
              <a:gd name="connsiteX104" fmla="*/ 3113070 w 6780944"/>
              <a:gd name="connsiteY104" fmla="*/ 1458930 h 1777429"/>
              <a:gd name="connsiteX105" fmla="*/ 3215812 w 6780944"/>
              <a:gd name="connsiteY105" fmla="*/ 1428108 h 1777429"/>
              <a:gd name="connsiteX106" fmla="*/ 3267182 w 6780944"/>
              <a:gd name="connsiteY106" fmla="*/ 1417833 h 1777429"/>
              <a:gd name="connsiteX107" fmla="*/ 3339101 w 6780944"/>
              <a:gd name="connsiteY107" fmla="*/ 1356188 h 1777429"/>
              <a:gd name="connsiteX108" fmla="*/ 3411021 w 6780944"/>
              <a:gd name="connsiteY108" fmla="*/ 1315092 h 1777429"/>
              <a:gd name="connsiteX109" fmla="*/ 3441843 w 6780944"/>
              <a:gd name="connsiteY109" fmla="*/ 1284269 h 1777429"/>
              <a:gd name="connsiteX110" fmla="*/ 3482940 w 6780944"/>
              <a:gd name="connsiteY110" fmla="*/ 1253447 h 1777429"/>
              <a:gd name="connsiteX111" fmla="*/ 3544585 w 6780944"/>
              <a:gd name="connsiteY111" fmla="*/ 1232899 h 1777429"/>
              <a:gd name="connsiteX112" fmla="*/ 3647326 w 6780944"/>
              <a:gd name="connsiteY112" fmla="*/ 1202076 h 1777429"/>
              <a:gd name="connsiteX113" fmla="*/ 3708971 w 6780944"/>
              <a:gd name="connsiteY113" fmla="*/ 1181528 h 1777429"/>
              <a:gd name="connsiteX114" fmla="*/ 3801439 w 6780944"/>
              <a:gd name="connsiteY114" fmla="*/ 1160979 h 1777429"/>
              <a:gd name="connsiteX115" fmla="*/ 3832261 w 6780944"/>
              <a:gd name="connsiteY115" fmla="*/ 1150705 h 1777429"/>
              <a:gd name="connsiteX116" fmla="*/ 3965825 w 6780944"/>
              <a:gd name="connsiteY116" fmla="*/ 1130157 h 1777429"/>
              <a:gd name="connsiteX117" fmla="*/ 4017196 w 6780944"/>
              <a:gd name="connsiteY117" fmla="*/ 1119883 h 1777429"/>
              <a:gd name="connsiteX118" fmla="*/ 4048018 w 6780944"/>
              <a:gd name="connsiteY118" fmla="*/ 1099335 h 1777429"/>
              <a:gd name="connsiteX119" fmla="*/ 4068567 w 6780944"/>
              <a:gd name="connsiteY119" fmla="*/ 1037690 h 1777429"/>
              <a:gd name="connsiteX120" fmla="*/ 4058292 w 6780944"/>
              <a:gd name="connsiteY120" fmla="*/ 914400 h 1777429"/>
              <a:gd name="connsiteX121" fmla="*/ 3986373 w 6780944"/>
              <a:gd name="connsiteY121" fmla="*/ 873303 h 1777429"/>
              <a:gd name="connsiteX122" fmla="*/ 3924728 w 6780944"/>
              <a:gd name="connsiteY122" fmla="*/ 852755 h 1777429"/>
              <a:gd name="connsiteX123" fmla="*/ 3893906 w 6780944"/>
              <a:gd name="connsiteY123" fmla="*/ 842481 h 1777429"/>
              <a:gd name="connsiteX124" fmla="*/ 3791164 w 6780944"/>
              <a:gd name="connsiteY124" fmla="*/ 832206 h 1777429"/>
              <a:gd name="connsiteX125" fmla="*/ 3698697 w 6780944"/>
              <a:gd name="connsiteY125" fmla="*/ 780836 h 1777429"/>
              <a:gd name="connsiteX126" fmla="*/ 3637052 w 6780944"/>
              <a:gd name="connsiteY126" fmla="*/ 708917 h 1777429"/>
              <a:gd name="connsiteX127" fmla="*/ 3667874 w 6780944"/>
              <a:gd name="connsiteY127" fmla="*/ 595901 h 1777429"/>
              <a:gd name="connsiteX128" fmla="*/ 3729519 w 6780944"/>
              <a:gd name="connsiteY128" fmla="*/ 575352 h 1777429"/>
              <a:gd name="connsiteX129" fmla="*/ 3863083 w 6780944"/>
              <a:gd name="connsiteY129" fmla="*/ 554804 h 1777429"/>
              <a:gd name="connsiteX130" fmla="*/ 4058292 w 6780944"/>
              <a:gd name="connsiteY130" fmla="*/ 544530 h 1777429"/>
              <a:gd name="connsiteX131" fmla="*/ 4407614 w 6780944"/>
              <a:gd name="connsiteY131" fmla="*/ 554804 h 1777429"/>
              <a:gd name="connsiteX132" fmla="*/ 4582274 w 6780944"/>
              <a:gd name="connsiteY132" fmla="*/ 585627 h 1777429"/>
              <a:gd name="connsiteX133" fmla="*/ 4685016 w 6780944"/>
              <a:gd name="connsiteY133" fmla="*/ 626723 h 1777429"/>
              <a:gd name="connsiteX134" fmla="*/ 4715839 w 6780944"/>
              <a:gd name="connsiteY134" fmla="*/ 636997 h 1777429"/>
              <a:gd name="connsiteX135" fmla="*/ 4808306 w 6780944"/>
              <a:gd name="connsiteY135" fmla="*/ 647272 h 1777429"/>
              <a:gd name="connsiteX136" fmla="*/ 4880225 w 6780944"/>
              <a:gd name="connsiteY136" fmla="*/ 678094 h 1777429"/>
              <a:gd name="connsiteX137" fmla="*/ 4911048 w 6780944"/>
              <a:gd name="connsiteY137" fmla="*/ 698642 h 1777429"/>
              <a:gd name="connsiteX138" fmla="*/ 4972692 w 6780944"/>
              <a:gd name="connsiteY138" fmla="*/ 729465 h 1777429"/>
              <a:gd name="connsiteX139" fmla="*/ 5034337 w 6780944"/>
              <a:gd name="connsiteY139" fmla="*/ 750013 h 1777429"/>
              <a:gd name="connsiteX140" fmla="*/ 5116531 w 6780944"/>
              <a:gd name="connsiteY140" fmla="*/ 791110 h 1777429"/>
              <a:gd name="connsiteX141" fmla="*/ 5219272 w 6780944"/>
              <a:gd name="connsiteY141" fmla="*/ 832206 h 1777429"/>
              <a:gd name="connsiteX142" fmla="*/ 5250095 w 6780944"/>
              <a:gd name="connsiteY142" fmla="*/ 852755 h 1777429"/>
              <a:gd name="connsiteX143" fmla="*/ 5311740 w 6780944"/>
              <a:gd name="connsiteY143" fmla="*/ 873303 h 1777429"/>
              <a:gd name="connsiteX144" fmla="*/ 5393933 w 6780944"/>
              <a:gd name="connsiteY144" fmla="*/ 914400 h 1777429"/>
              <a:gd name="connsiteX145" fmla="*/ 5435030 w 6780944"/>
              <a:gd name="connsiteY145" fmla="*/ 945222 h 1777429"/>
              <a:gd name="connsiteX146" fmla="*/ 5496674 w 6780944"/>
              <a:gd name="connsiteY146" fmla="*/ 986319 h 1777429"/>
              <a:gd name="connsiteX147" fmla="*/ 5568594 w 6780944"/>
              <a:gd name="connsiteY147" fmla="*/ 1037690 h 1777429"/>
              <a:gd name="connsiteX148" fmla="*/ 5589142 w 6780944"/>
              <a:gd name="connsiteY148" fmla="*/ 1068512 h 1777429"/>
              <a:gd name="connsiteX149" fmla="*/ 5619964 w 6780944"/>
              <a:gd name="connsiteY149" fmla="*/ 1078786 h 1777429"/>
              <a:gd name="connsiteX150" fmla="*/ 5661061 w 6780944"/>
              <a:gd name="connsiteY150" fmla="*/ 1109609 h 1777429"/>
              <a:gd name="connsiteX151" fmla="*/ 5712432 w 6780944"/>
              <a:gd name="connsiteY151" fmla="*/ 1140431 h 1777429"/>
              <a:gd name="connsiteX152" fmla="*/ 5743254 w 6780944"/>
              <a:gd name="connsiteY152" fmla="*/ 1171254 h 1777429"/>
              <a:gd name="connsiteX153" fmla="*/ 5876818 w 6780944"/>
              <a:gd name="connsiteY153" fmla="*/ 1222624 h 1777429"/>
              <a:gd name="connsiteX154" fmla="*/ 6000108 w 6780944"/>
              <a:gd name="connsiteY154" fmla="*/ 1284269 h 1777429"/>
              <a:gd name="connsiteX155" fmla="*/ 6061753 w 6780944"/>
              <a:gd name="connsiteY155" fmla="*/ 1304818 h 1777429"/>
              <a:gd name="connsiteX156" fmla="*/ 6133672 w 6780944"/>
              <a:gd name="connsiteY156" fmla="*/ 1335640 h 1777429"/>
              <a:gd name="connsiteX157" fmla="*/ 6185043 w 6780944"/>
              <a:gd name="connsiteY157" fmla="*/ 1356188 h 1777429"/>
              <a:gd name="connsiteX158" fmla="*/ 6287785 w 6780944"/>
              <a:gd name="connsiteY158" fmla="*/ 1376737 h 1777429"/>
              <a:gd name="connsiteX159" fmla="*/ 6318607 w 6780944"/>
              <a:gd name="connsiteY159" fmla="*/ 1397285 h 1777429"/>
              <a:gd name="connsiteX160" fmla="*/ 6349430 w 6780944"/>
              <a:gd name="connsiteY160" fmla="*/ 1407559 h 1777429"/>
              <a:gd name="connsiteX161" fmla="*/ 6493268 w 6780944"/>
              <a:gd name="connsiteY161" fmla="*/ 1438382 h 1777429"/>
              <a:gd name="connsiteX162" fmla="*/ 6657654 w 6780944"/>
              <a:gd name="connsiteY162" fmla="*/ 1428108 h 1777429"/>
              <a:gd name="connsiteX163" fmla="*/ 6688477 w 6780944"/>
              <a:gd name="connsiteY163" fmla="*/ 1376737 h 1777429"/>
              <a:gd name="connsiteX164" fmla="*/ 6698751 w 6780944"/>
              <a:gd name="connsiteY164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215758 w 6780944"/>
              <a:gd name="connsiteY63" fmla="*/ 801384 h 1777429"/>
              <a:gd name="connsiteX64" fmla="*/ 246580 w 6780944"/>
              <a:gd name="connsiteY64" fmla="*/ 811658 h 1777429"/>
              <a:gd name="connsiteX65" fmla="*/ 339048 w 6780944"/>
              <a:gd name="connsiteY65" fmla="*/ 863029 h 1777429"/>
              <a:gd name="connsiteX66" fmla="*/ 369870 w 6780944"/>
              <a:gd name="connsiteY66" fmla="*/ 873303 h 1777429"/>
              <a:gd name="connsiteX67" fmla="*/ 400692 w 6780944"/>
              <a:gd name="connsiteY67" fmla="*/ 893851 h 1777429"/>
              <a:gd name="connsiteX68" fmla="*/ 472612 w 6780944"/>
              <a:gd name="connsiteY68" fmla="*/ 914400 h 1777429"/>
              <a:gd name="connsiteX69" fmla="*/ 513708 w 6780944"/>
              <a:gd name="connsiteY69" fmla="*/ 934948 h 1777429"/>
              <a:gd name="connsiteX70" fmla="*/ 554805 w 6780944"/>
              <a:gd name="connsiteY70" fmla="*/ 945222 h 1777429"/>
              <a:gd name="connsiteX71" fmla="*/ 585627 w 6780944"/>
              <a:gd name="connsiteY71" fmla="*/ 955496 h 1777429"/>
              <a:gd name="connsiteX72" fmla="*/ 606176 w 6780944"/>
              <a:gd name="connsiteY72" fmla="*/ 976045 h 1777429"/>
              <a:gd name="connsiteX73" fmla="*/ 667821 w 6780944"/>
              <a:gd name="connsiteY73" fmla="*/ 996593 h 1777429"/>
              <a:gd name="connsiteX74" fmla="*/ 698643 w 6780944"/>
              <a:gd name="connsiteY74" fmla="*/ 1089060 h 1777429"/>
              <a:gd name="connsiteX75" fmla="*/ 708917 w 6780944"/>
              <a:gd name="connsiteY75" fmla="*/ 1119883 h 1777429"/>
              <a:gd name="connsiteX76" fmla="*/ 729465 w 6780944"/>
              <a:gd name="connsiteY76" fmla="*/ 1150705 h 1777429"/>
              <a:gd name="connsiteX77" fmla="*/ 750014 w 6780944"/>
              <a:gd name="connsiteY77" fmla="*/ 1304818 h 1777429"/>
              <a:gd name="connsiteX78" fmla="*/ 760288 w 6780944"/>
              <a:gd name="connsiteY78" fmla="*/ 1345914 h 1777429"/>
              <a:gd name="connsiteX79" fmla="*/ 780836 w 6780944"/>
              <a:gd name="connsiteY79" fmla="*/ 1551397 h 1777429"/>
              <a:gd name="connsiteX80" fmla="*/ 791110 w 6780944"/>
              <a:gd name="connsiteY80" fmla="*/ 1582220 h 1777429"/>
              <a:gd name="connsiteX81" fmla="*/ 811659 w 6780944"/>
              <a:gd name="connsiteY81" fmla="*/ 1613042 h 1777429"/>
              <a:gd name="connsiteX82" fmla="*/ 852755 w 6780944"/>
              <a:gd name="connsiteY82" fmla="*/ 1695236 h 1777429"/>
              <a:gd name="connsiteX83" fmla="*/ 904126 w 6780944"/>
              <a:gd name="connsiteY83" fmla="*/ 1756881 h 1777429"/>
              <a:gd name="connsiteX84" fmla="*/ 965771 w 6780944"/>
              <a:gd name="connsiteY84" fmla="*/ 1777429 h 1777429"/>
              <a:gd name="connsiteX85" fmla="*/ 1017142 w 6780944"/>
              <a:gd name="connsiteY85" fmla="*/ 1736332 h 1777429"/>
              <a:gd name="connsiteX86" fmla="*/ 1027416 w 6780944"/>
              <a:gd name="connsiteY86" fmla="*/ 1705510 h 1777429"/>
              <a:gd name="connsiteX87" fmla="*/ 1068513 w 6780944"/>
              <a:gd name="connsiteY87" fmla="*/ 1664413 h 1777429"/>
              <a:gd name="connsiteX88" fmla="*/ 1089061 w 6780944"/>
              <a:gd name="connsiteY88" fmla="*/ 1633591 h 1777429"/>
              <a:gd name="connsiteX89" fmla="*/ 1212351 w 6780944"/>
              <a:gd name="connsiteY89" fmla="*/ 1541123 h 1777429"/>
              <a:gd name="connsiteX90" fmla="*/ 1253448 w 6780944"/>
              <a:gd name="connsiteY90" fmla="*/ 1530849 h 1777429"/>
              <a:gd name="connsiteX91" fmla="*/ 1284270 w 6780944"/>
              <a:gd name="connsiteY91" fmla="*/ 1510301 h 1777429"/>
              <a:gd name="connsiteX92" fmla="*/ 1366463 w 6780944"/>
              <a:gd name="connsiteY92" fmla="*/ 1489752 h 1777429"/>
              <a:gd name="connsiteX93" fmla="*/ 1407560 w 6780944"/>
              <a:gd name="connsiteY93" fmla="*/ 1479478 h 1777429"/>
              <a:gd name="connsiteX94" fmla="*/ 1510301 w 6780944"/>
              <a:gd name="connsiteY94" fmla="*/ 1458930 h 1777429"/>
              <a:gd name="connsiteX95" fmla="*/ 1551398 w 6780944"/>
              <a:gd name="connsiteY95" fmla="*/ 1448656 h 1777429"/>
              <a:gd name="connsiteX96" fmla="*/ 1777430 w 6780944"/>
              <a:gd name="connsiteY96" fmla="*/ 1438382 h 1777429"/>
              <a:gd name="connsiteX97" fmla="*/ 1839074 w 6780944"/>
              <a:gd name="connsiteY97" fmla="*/ 1428108 h 1777429"/>
              <a:gd name="connsiteX98" fmla="*/ 1880171 w 6780944"/>
              <a:gd name="connsiteY98" fmla="*/ 1417833 h 1777429"/>
              <a:gd name="connsiteX99" fmla="*/ 2167848 w 6780944"/>
              <a:gd name="connsiteY99" fmla="*/ 1407559 h 1777429"/>
              <a:gd name="connsiteX100" fmla="*/ 2743200 w 6780944"/>
              <a:gd name="connsiteY100" fmla="*/ 1407559 h 1777429"/>
              <a:gd name="connsiteX101" fmla="*/ 2815119 w 6780944"/>
              <a:gd name="connsiteY101" fmla="*/ 1438382 h 1777429"/>
              <a:gd name="connsiteX102" fmla="*/ 2969232 w 6780944"/>
              <a:gd name="connsiteY102" fmla="*/ 1469204 h 1777429"/>
              <a:gd name="connsiteX103" fmla="*/ 3113070 w 6780944"/>
              <a:gd name="connsiteY103" fmla="*/ 1458930 h 1777429"/>
              <a:gd name="connsiteX104" fmla="*/ 3215812 w 6780944"/>
              <a:gd name="connsiteY104" fmla="*/ 1428108 h 1777429"/>
              <a:gd name="connsiteX105" fmla="*/ 3267182 w 6780944"/>
              <a:gd name="connsiteY105" fmla="*/ 1417833 h 1777429"/>
              <a:gd name="connsiteX106" fmla="*/ 3339101 w 6780944"/>
              <a:gd name="connsiteY106" fmla="*/ 1356188 h 1777429"/>
              <a:gd name="connsiteX107" fmla="*/ 3411021 w 6780944"/>
              <a:gd name="connsiteY107" fmla="*/ 1315092 h 1777429"/>
              <a:gd name="connsiteX108" fmla="*/ 3441843 w 6780944"/>
              <a:gd name="connsiteY108" fmla="*/ 1284269 h 1777429"/>
              <a:gd name="connsiteX109" fmla="*/ 3482940 w 6780944"/>
              <a:gd name="connsiteY109" fmla="*/ 1253447 h 1777429"/>
              <a:gd name="connsiteX110" fmla="*/ 3544585 w 6780944"/>
              <a:gd name="connsiteY110" fmla="*/ 1232899 h 1777429"/>
              <a:gd name="connsiteX111" fmla="*/ 3647326 w 6780944"/>
              <a:gd name="connsiteY111" fmla="*/ 1202076 h 1777429"/>
              <a:gd name="connsiteX112" fmla="*/ 3708971 w 6780944"/>
              <a:gd name="connsiteY112" fmla="*/ 1181528 h 1777429"/>
              <a:gd name="connsiteX113" fmla="*/ 3801439 w 6780944"/>
              <a:gd name="connsiteY113" fmla="*/ 1160979 h 1777429"/>
              <a:gd name="connsiteX114" fmla="*/ 3832261 w 6780944"/>
              <a:gd name="connsiteY114" fmla="*/ 1150705 h 1777429"/>
              <a:gd name="connsiteX115" fmla="*/ 3965825 w 6780944"/>
              <a:gd name="connsiteY115" fmla="*/ 1130157 h 1777429"/>
              <a:gd name="connsiteX116" fmla="*/ 4017196 w 6780944"/>
              <a:gd name="connsiteY116" fmla="*/ 1119883 h 1777429"/>
              <a:gd name="connsiteX117" fmla="*/ 4048018 w 6780944"/>
              <a:gd name="connsiteY117" fmla="*/ 1099335 h 1777429"/>
              <a:gd name="connsiteX118" fmla="*/ 4068567 w 6780944"/>
              <a:gd name="connsiteY118" fmla="*/ 1037690 h 1777429"/>
              <a:gd name="connsiteX119" fmla="*/ 4058292 w 6780944"/>
              <a:gd name="connsiteY119" fmla="*/ 914400 h 1777429"/>
              <a:gd name="connsiteX120" fmla="*/ 3986373 w 6780944"/>
              <a:gd name="connsiteY120" fmla="*/ 873303 h 1777429"/>
              <a:gd name="connsiteX121" fmla="*/ 3924728 w 6780944"/>
              <a:gd name="connsiteY121" fmla="*/ 852755 h 1777429"/>
              <a:gd name="connsiteX122" fmla="*/ 3893906 w 6780944"/>
              <a:gd name="connsiteY122" fmla="*/ 842481 h 1777429"/>
              <a:gd name="connsiteX123" fmla="*/ 3791164 w 6780944"/>
              <a:gd name="connsiteY123" fmla="*/ 832206 h 1777429"/>
              <a:gd name="connsiteX124" fmla="*/ 3698697 w 6780944"/>
              <a:gd name="connsiteY124" fmla="*/ 780836 h 1777429"/>
              <a:gd name="connsiteX125" fmla="*/ 3637052 w 6780944"/>
              <a:gd name="connsiteY125" fmla="*/ 708917 h 1777429"/>
              <a:gd name="connsiteX126" fmla="*/ 3667874 w 6780944"/>
              <a:gd name="connsiteY126" fmla="*/ 595901 h 1777429"/>
              <a:gd name="connsiteX127" fmla="*/ 3729519 w 6780944"/>
              <a:gd name="connsiteY127" fmla="*/ 575352 h 1777429"/>
              <a:gd name="connsiteX128" fmla="*/ 3863083 w 6780944"/>
              <a:gd name="connsiteY128" fmla="*/ 554804 h 1777429"/>
              <a:gd name="connsiteX129" fmla="*/ 4058292 w 6780944"/>
              <a:gd name="connsiteY129" fmla="*/ 544530 h 1777429"/>
              <a:gd name="connsiteX130" fmla="*/ 4407614 w 6780944"/>
              <a:gd name="connsiteY130" fmla="*/ 554804 h 1777429"/>
              <a:gd name="connsiteX131" fmla="*/ 4582274 w 6780944"/>
              <a:gd name="connsiteY131" fmla="*/ 585627 h 1777429"/>
              <a:gd name="connsiteX132" fmla="*/ 4685016 w 6780944"/>
              <a:gd name="connsiteY132" fmla="*/ 626723 h 1777429"/>
              <a:gd name="connsiteX133" fmla="*/ 4715839 w 6780944"/>
              <a:gd name="connsiteY133" fmla="*/ 636997 h 1777429"/>
              <a:gd name="connsiteX134" fmla="*/ 4808306 w 6780944"/>
              <a:gd name="connsiteY134" fmla="*/ 647272 h 1777429"/>
              <a:gd name="connsiteX135" fmla="*/ 4880225 w 6780944"/>
              <a:gd name="connsiteY135" fmla="*/ 678094 h 1777429"/>
              <a:gd name="connsiteX136" fmla="*/ 4911048 w 6780944"/>
              <a:gd name="connsiteY136" fmla="*/ 698642 h 1777429"/>
              <a:gd name="connsiteX137" fmla="*/ 4972692 w 6780944"/>
              <a:gd name="connsiteY137" fmla="*/ 729465 h 1777429"/>
              <a:gd name="connsiteX138" fmla="*/ 5034337 w 6780944"/>
              <a:gd name="connsiteY138" fmla="*/ 750013 h 1777429"/>
              <a:gd name="connsiteX139" fmla="*/ 5116531 w 6780944"/>
              <a:gd name="connsiteY139" fmla="*/ 791110 h 1777429"/>
              <a:gd name="connsiteX140" fmla="*/ 5219272 w 6780944"/>
              <a:gd name="connsiteY140" fmla="*/ 832206 h 1777429"/>
              <a:gd name="connsiteX141" fmla="*/ 5250095 w 6780944"/>
              <a:gd name="connsiteY141" fmla="*/ 852755 h 1777429"/>
              <a:gd name="connsiteX142" fmla="*/ 5311740 w 6780944"/>
              <a:gd name="connsiteY142" fmla="*/ 873303 h 1777429"/>
              <a:gd name="connsiteX143" fmla="*/ 5393933 w 6780944"/>
              <a:gd name="connsiteY143" fmla="*/ 914400 h 1777429"/>
              <a:gd name="connsiteX144" fmla="*/ 5435030 w 6780944"/>
              <a:gd name="connsiteY144" fmla="*/ 945222 h 1777429"/>
              <a:gd name="connsiteX145" fmla="*/ 5496674 w 6780944"/>
              <a:gd name="connsiteY145" fmla="*/ 986319 h 1777429"/>
              <a:gd name="connsiteX146" fmla="*/ 5568594 w 6780944"/>
              <a:gd name="connsiteY146" fmla="*/ 1037690 h 1777429"/>
              <a:gd name="connsiteX147" fmla="*/ 5589142 w 6780944"/>
              <a:gd name="connsiteY147" fmla="*/ 1068512 h 1777429"/>
              <a:gd name="connsiteX148" fmla="*/ 5619964 w 6780944"/>
              <a:gd name="connsiteY148" fmla="*/ 1078786 h 1777429"/>
              <a:gd name="connsiteX149" fmla="*/ 5661061 w 6780944"/>
              <a:gd name="connsiteY149" fmla="*/ 1109609 h 1777429"/>
              <a:gd name="connsiteX150" fmla="*/ 5712432 w 6780944"/>
              <a:gd name="connsiteY150" fmla="*/ 1140431 h 1777429"/>
              <a:gd name="connsiteX151" fmla="*/ 5743254 w 6780944"/>
              <a:gd name="connsiteY151" fmla="*/ 1171254 h 1777429"/>
              <a:gd name="connsiteX152" fmla="*/ 5876818 w 6780944"/>
              <a:gd name="connsiteY152" fmla="*/ 1222624 h 1777429"/>
              <a:gd name="connsiteX153" fmla="*/ 6000108 w 6780944"/>
              <a:gd name="connsiteY153" fmla="*/ 1284269 h 1777429"/>
              <a:gd name="connsiteX154" fmla="*/ 6061753 w 6780944"/>
              <a:gd name="connsiteY154" fmla="*/ 1304818 h 1777429"/>
              <a:gd name="connsiteX155" fmla="*/ 6133672 w 6780944"/>
              <a:gd name="connsiteY155" fmla="*/ 1335640 h 1777429"/>
              <a:gd name="connsiteX156" fmla="*/ 6185043 w 6780944"/>
              <a:gd name="connsiteY156" fmla="*/ 1356188 h 1777429"/>
              <a:gd name="connsiteX157" fmla="*/ 6287785 w 6780944"/>
              <a:gd name="connsiteY157" fmla="*/ 1376737 h 1777429"/>
              <a:gd name="connsiteX158" fmla="*/ 6318607 w 6780944"/>
              <a:gd name="connsiteY158" fmla="*/ 1397285 h 1777429"/>
              <a:gd name="connsiteX159" fmla="*/ 6349430 w 6780944"/>
              <a:gd name="connsiteY159" fmla="*/ 1407559 h 1777429"/>
              <a:gd name="connsiteX160" fmla="*/ 6493268 w 6780944"/>
              <a:gd name="connsiteY160" fmla="*/ 1438382 h 1777429"/>
              <a:gd name="connsiteX161" fmla="*/ 6657654 w 6780944"/>
              <a:gd name="connsiteY161" fmla="*/ 1428108 h 1777429"/>
              <a:gd name="connsiteX162" fmla="*/ 6688477 w 6780944"/>
              <a:gd name="connsiteY162" fmla="*/ 1376737 h 1777429"/>
              <a:gd name="connsiteX163" fmla="*/ 6698751 w 6780944"/>
              <a:gd name="connsiteY163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215758 w 6780944"/>
              <a:gd name="connsiteY63" fmla="*/ 801384 h 1777429"/>
              <a:gd name="connsiteX64" fmla="*/ 246580 w 6780944"/>
              <a:gd name="connsiteY64" fmla="*/ 811658 h 1777429"/>
              <a:gd name="connsiteX65" fmla="*/ 339048 w 6780944"/>
              <a:gd name="connsiteY65" fmla="*/ 863029 h 1777429"/>
              <a:gd name="connsiteX66" fmla="*/ 400692 w 6780944"/>
              <a:gd name="connsiteY66" fmla="*/ 893851 h 1777429"/>
              <a:gd name="connsiteX67" fmla="*/ 472612 w 6780944"/>
              <a:gd name="connsiteY67" fmla="*/ 914400 h 1777429"/>
              <a:gd name="connsiteX68" fmla="*/ 513708 w 6780944"/>
              <a:gd name="connsiteY68" fmla="*/ 934948 h 1777429"/>
              <a:gd name="connsiteX69" fmla="*/ 554805 w 6780944"/>
              <a:gd name="connsiteY69" fmla="*/ 945222 h 1777429"/>
              <a:gd name="connsiteX70" fmla="*/ 585627 w 6780944"/>
              <a:gd name="connsiteY70" fmla="*/ 955496 h 1777429"/>
              <a:gd name="connsiteX71" fmla="*/ 606176 w 6780944"/>
              <a:gd name="connsiteY71" fmla="*/ 976045 h 1777429"/>
              <a:gd name="connsiteX72" fmla="*/ 667821 w 6780944"/>
              <a:gd name="connsiteY72" fmla="*/ 996593 h 1777429"/>
              <a:gd name="connsiteX73" fmla="*/ 698643 w 6780944"/>
              <a:gd name="connsiteY73" fmla="*/ 1089060 h 1777429"/>
              <a:gd name="connsiteX74" fmla="*/ 708917 w 6780944"/>
              <a:gd name="connsiteY74" fmla="*/ 1119883 h 1777429"/>
              <a:gd name="connsiteX75" fmla="*/ 729465 w 6780944"/>
              <a:gd name="connsiteY75" fmla="*/ 1150705 h 1777429"/>
              <a:gd name="connsiteX76" fmla="*/ 750014 w 6780944"/>
              <a:gd name="connsiteY76" fmla="*/ 1304818 h 1777429"/>
              <a:gd name="connsiteX77" fmla="*/ 760288 w 6780944"/>
              <a:gd name="connsiteY77" fmla="*/ 1345914 h 1777429"/>
              <a:gd name="connsiteX78" fmla="*/ 780836 w 6780944"/>
              <a:gd name="connsiteY78" fmla="*/ 1551397 h 1777429"/>
              <a:gd name="connsiteX79" fmla="*/ 791110 w 6780944"/>
              <a:gd name="connsiteY79" fmla="*/ 1582220 h 1777429"/>
              <a:gd name="connsiteX80" fmla="*/ 811659 w 6780944"/>
              <a:gd name="connsiteY80" fmla="*/ 1613042 h 1777429"/>
              <a:gd name="connsiteX81" fmla="*/ 852755 w 6780944"/>
              <a:gd name="connsiteY81" fmla="*/ 1695236 h 1777429"/>
              <a:gd name="connsiteX82" fmla="*/ 904126 w 6780944"/>
              <a:gd name="connsiteY82" fmla="*/ 1756881 h 1777429"/>
              <a:gd name="connsiteX83" fmla="*/ 965771 w 6780944"/>
              <a:gd name="connsiteY83" fmla="*/ 1777429 h 1777429"/>
              <a:gd name="connsiteX84" fmla="*/ 1017142 w 6780944"/>
              <a:gd name="connsiteY84" fmla="*/ 1736332 h 1777429"/>
              <a:gd name="connsiteX85" fmla="*/ 1027416 w 6780944"/>
              <a:gd name="connsiteY85" fmla="*/ 1705510 h 1777429"/>
              <a:gd name="connsiteX86" fmla="*/ 1068513 w 6780944"/>
              <a:gd name="connsiteY86" fmla="*/ 1664413 h 1777429"/>
              <a:gd name="connsiteX87" fmla="*/ 1089061 w 6780944"/>
              <a:gd name="connsiteY87" fmla="*/ 1633591 h 1777429"/>
              <a:gd name="connsiteX88" fmla="*/ 1212351 w 6780944"/>
              <a:gd name="connsiteY88" fmla="*/ 1541123 h 1777429"/>
              <a:gd name="connsiteX89" fmla="*/ 1253448 w 6780944"/>
              <a:gd name="connsiteY89" fmla="*/ 1530849 h 1777429"/>
              <a:gd name="connsiteX90" fmla="*/ 1284270 w 6780944"/>
              <a:gd name="connsiteY90" fmla="*/ 1510301 h 1777429"/>
              <a:gd name="connsiteX91" fmla="*/ 1366463 w 6780944"/>
              <a:gd name="connsiteY91" fmla="*/ 1489752 h 1777429"/>
              <a:gd name="connsiteX92" fmla="*/ 1407560 w 6780944"/>
              <a:gd name="connsiteY92" fmla="*/ 1479478 h 1777429"/>
              <a:gd name="connsiteX93" fmla="*/ 1510301 w 6780944"/>
              <a:gd name="connsiteY93" fmla="*/ 1458930 h 1777429"/>
              <a:gd name="connsiteX94" fmla="*/ 1551398 w 6780944"/>
              <a:gd name="connsiteY94" fmla="*/ 1448656 h 1777429"/>
              <a:gd name="connsiteX95" fmla="*/ 1777430 w 6780944"/>
              <a:gd name="connsiteY95" fmla="*/ 1438382 h 1777429"/>
              <a:gd name="connsiteX96" fmla="*/ 1839074 w 6780944"/>
              <a:gd name="connsiteY96" fmla="*/ 1428108 h 1777429"/>
              <a:gd name="connsiteX97" fmla="*/ 1880171 w 6780944"/>
              <a:gd name="connsiteY97" fmla="*/ 1417833 h 1777429"/>
              <a:gd name="connsiteX98" fmla="*/ 2167848 w 6780944"/>
              <a:gd name="connsiteY98" fmla="*/ 1407559 h 1777429"/>
              <a:gd name="connsiteX99" fmla="*/ 2743200 w 6780944"/>
              <a:gd name="connsiteY99" fmla="*/ 1407559 h 1777429"/>
              <a:gd name="connsiteX100" fmla="*/ 2815119 w 6780944"/>
              <a:gd name="connsiteY100" fmla="*/ 1438382 h 1777429"/>
              <a:gd name="connsiteX101" fmla="*/ 2969232 w 6780944"/>
              <a:gd name="connsiteY101" fmla="*/ 1469204 h 1777429"/>
              <a:gd name="connsiteX102" fmla="*/ 3113070 w 6780944"/>
              <a:gd name="connsiteY102" fmla="*/ 1458930 h 1777429"/>
              <a:gd name="connsiteX103" fmla="*/ 3215812 w 6780944"/>
              <a:gd name="connsiteY103" fmla="*/ 1428108 h 1777429"/>
              <a:gd name="connsiteX104" fmla="*/ 3267182 w 6780944"/>
              <a:gd name="connsiteY104" fmla="*/ 1417833 h 1777429"/>
              <a:gd name="connsiteX105" fmla="*/ 3339101 w 6780944"/>
              <a:gd name="connsiteY105" fmla="*/ 1356188 h 1777429"/>
              <a:gd name="connsiteX106" fmla="*/ 3411021 w 6780944"/>
              <a:gd name="connsiteY106" fmla="*/ 1315092 h 1777429"/>
              <a:gd name="connsiteX107" fmla="*/ 3441843 w 6780944"/>
              <a:gd name="connsiteY107" fmla="*/ 1284269 h 1777429"/>
              <a:gd name="connsiteX108" fmla="*/ 3482940 w 6780944"/>
              <a:gd name="connsiteY108" fmla="*/ 1253447 h 1777429"/>
              <a:gd name="connsiteX109" fmla="*/ 3544585 w 6780944"/>
              <a:gd name="connsiteY109" fmla="*/ 1232899 h 1777429"/>
              <a:gd name="connsiteX110" fmla="*/ 3647326 w 6780944"/>
              <a:gd name="connsiteY110" fmla="*/ 1202076 h 1777429"/>
              <a:gd name="connsiteX111" fmla="*/ 3708971 w 6780944"/>
              <a:gd name="connsiteY111" fmla="*/ 1181528 h 1777429"/>
              <a:gd name="connsiteX112" fmla="*/ 3801439 w 6780944"/>
              <a:gd name="connsiteY112" fmla="*/ 1160979 h 1777429"/>
              <a:gd name="connsiteX113" fmla="*/ 3832261 w 6780944"/>
              <a:gd name="connsiteY113" fmla="*/ 1150705 h 1777429"/>
              <a:gd name="connsiteX114" fmla="*/ 3965825 w 6780944"/>
              <a:gd name="connsiteY114" fmla="*/ 1130157 h 1777429"/>
              <a:gd name="connsiteX115" fmla="*/ 4017196 w 6780944"/>
              <a:gd name="connsiteY115" fmla="*/ 1119883 h 1777429"/>
              <a:gd name="connsiteX116" fmla="*/ 4048018 w 6780944"/>
              <a:gd name="connsiteY116" fmla="*/ 1099335 h 1777429"/>
              <a:gd name="connsiteX117" fmla="*/ 4068567 w 6780944"/>
              <a:gd name="connsiteY117" fmla="*/ 1037690 h 1777429"/>
              <a:gd name="connsiteX118" fmla="*/ 4058292 w 6780944"/>
              <a:gd name="connsiteY118" fmla="*/ 914400 h 1777429"/>
              <a:gd name="connsiteX119" fmla="*/ 3986373 w 6780944"/>
              <a:gd name="connsiteY119" fmla="*/ 873303 h 1777429"/>
              <a:gd name="connsiteX120" fmla="*/ 3924728 w 6780944"/>
              <a:gd name="connsiteY120" fmla="*/ 852755 h 1777429"/>
              <a:gd name="connsiteX121" fmla="*/ 3893906 w 6780944"/>
              <a:gd name="connsiteY121" fmla="*/ 842481 h 1777429"/>
              <a:gd name="connsiteX122" fmla="*/ 3791164 w 6780944"/>
              <a:gd name="connsiteY122" fmla="*/ 832206 h 1777429"/>
              <a:gd name="connsiteX123" fmla="*/ 3698697 w 6780944"/>
              <a:gd name="connsiteY123" fmla="*/ 780836 h 1777429"/>
              <a:gd name="connsiteX124" fmla="*/ 3637052 w 6780944"/>
              <a:gd name="connsiteY124" fmla="*/ 708917 h 1777429"/>
              <a:gd name="connsiteX125" fmla="*/ 3667874 w 6780944"/>
              <a:gd name="connsiteY125" fmla="*/ 595901 h 1777429"/>
              <a:gd name="connsiteX126" fmla="*/ 3729519 w 6780944"/>
              <a:gd name="connsiteY126" fmla="*/ 575352 h 1777429"/>
              <a:gd name="connsiteX127" fmla="*/ 3863083 w 6780944"/>
              <a:gd name="connsiteY127" fmla="*/ 554804 h 1777429"/>
              <a:gd name="connsiteX128" fmla="*/ 4058292 w 6780944"/>
              <a:gd name="connsiteY128" fmla="*/ 544530 h 1777429"/>
              <a:gd name="connsiteX129" fmla="*/ 4407614 w 6780944"/>
              <a:gd name="connsiteY129" fmla="*/ 554804 h 1777429"/>
              <a:gd name="connsiteX130" fmla="*/ 4582274 w 6780944"/>
              <a:gd name="connsiteY130" fmla="*/ 585627 h 1777429"/>
              <a:gd name="connsiteX131" fmla="*/ 4685016 w 6780944"/>
              <a:gd name="connsiteY131" fmla="*/ 626723 h 1777429"/>
              <a:gd name="connsiteX132" fmla="*/ 4715839 w 6780944"/>
              <a:gd name="connsiteY132" fmla="*/ 636997 h 1777429"/>
              <a:gd name="connsiteX133" fmla="*/ 4808306 w 6780944"/>
              <a:gd name="connsiteY133" fmla="*/ 647272 h 1777429"/>
              <a:gd name="connsiteX134" fmla="*/ 4880225 w 6780944"/>
              <a:gd name="connsiteY134" fmla="*/ 678094 h 1777429"/>
              <a:gd name="connsiteX135" fmla="*/ 4911048 w 6780944"/>
              <a:gd name="connsiteY135" fmla="*/ 698642 h 1777429"/>
              <a:gd name="connsiteX136" fmla="*/ 4972692 w 6780944"/>
              <a:gd name="connsiteY136" fmla="*/ 729465 h 1777429"/>
              <a:gd name="connsiteX137" fmla="*/ 5034337 w 6780944"/>
              <a:gd name="connsiteY137" fmla="*/ 750013 h 1777429"/>
              <a:gd name="connsiteX138" fmla="*/ 5116531 w 6780944"/>
              <a:gd name="connsiteY138" fmla="*/ 791110 h 1777429"/>
              <a:gd name="connsiteX139" fmla="*/ 5219272 w 6780944"/>
              <a:gd name="connsiteY139" fmla="*/ 832206 h 1777429"/>
              <a:gd name="connsiteX140" fmla="*/ 5250095 w 6780944"/>
              <a:gd name="connsiteY140" fmla="*/ 852755 h 1777429"/>
              <a:gd name="connsiteX141" fmla="*/ 5311740 w 6780944"/>
              <a:gd name="connsiteY141" fmla="*/ 873303 h 1777429"/>
              <a:gd name="connsiteX142" fmla="*/ 5393933 w 6780944"/>
              <a:gd name="connsiteY142" fmla="*/ 914400 h 1777429"/>
              <a:gd name="connsiteX143" fmla="*/ 5435030 w 6780944"/>
              <a:gd name="connsiteY143" fmla="*/ 945222 h 1777429"/>
              <a:gd name="connsiteX144" fmla="*/ 5496674 w 6780944"/>
              <a:gd name="connsiteY144" fmla="*/ 986319 h 1777429"/>
              <a:gd name="connsiteX145" fmla="*/ 5568594 w 6780944"/>
              <a:gd name="connsiteY145" fmla="*/ 1037690 h 1777429"/>
              <a:gd name="connsiteX146" fmla="*/ 5589142 w 6780944"/>
              <a:gd name="connsiteY146" fmla="*/ 1068512 h 1777429"/>
              <a:gd name="connsiteX147" fmla="*/ 5619964 w 6780944"/>
              <a:gd name="connsiteY147" fmla="*/ 1078786 h 1777429"/>
              <a:gd name="connsiteX148" fmla="*/ 5661061 w 6780944"/>
              <a:gd name="connsiteY148" fmla="*/ 1109609 h 1777429"/>
              <a:gd name="connsiteX149" fmla="*/ 5712432 w 6780944"/>
              <a:gd name="connsiteY149" fmla="*/ 1140431 h 1777429"/>
              <a:gd name="connsiteX150" fmla="*/ 5743254 w 6780944"/>
              <a:gd name="connsiteY150" fmla="*/ 1171254 h 1777429"/>
              <a:gd name="connsiteX151" fmla="*/ 5876818 w 6780944"/>
              <a:gd name="connsiteY151" fmla="*/ 1222624 h 1777429"/>
              <a:gd name="connsiteX152" fmla="*/ 6000108 w 6780944"/>
              <a:gd name="connsiteY152" fmla="*/ 1284269 h 1777429"/>
              <a:gd name="connsiteX153" fmla="*/ 6061753 w 6780944"/>
              <a:gd name="connsiteY153" fmla="*/ 1304818 h 1777429"/>
              <a:gd name="connsiteX154" fmla="*/ 6133672 w 6780944"/>
              <a:gd name="connsiteY154" fmla="*/ 1335640 h 1777429"/>
              <a:gd name="connsiteX155" fmla="*/ 6185043 w 6780944"/>
              <a:gd name="connsiteY155" fmla="*/ 1356188 h 1777429"/>
              <a:gd name="connsiteX156" fmla="*/ 6287785 w 6780944"/>
              <a:gd name="connsiteY156" fmla="*/ 1376737 h 1777429"/>
              <a:gd name="connsiteX157" fmla="*/ 6318607 w 6780944"/>
              <a:gd name="connsiteY157" fmla="*/ 1397285 h 1777429"/>
              <a:gd name="connsiteX158" fmla="*/ 6349430 w 6780944"/>
              <a:gd name="connsiteY158" fmla="*/ 1407559 h 1777429"/>
              <a:gd name="connsiteX159" fmla="*/ 6493268 w 6780944"/>
              <a:gd name="connsiteY159" fmla="*/ 1438382 h 1777429"/>
              <a:gd name="connsiteX160" fmla="*/ 6657654 w 6780944"/>
              <a:gd name="connsiteY160" fmla="*/ 1428108 h 1777429"/>
              <a:gd name="connsiteX161" fmla="*/ 6688477 w 6780944"/>
              <a:gd name="connsiteY161" fmla="*/ 1376737 h 1777429"/>
              <a:gd name="connsiteX162" fmla="*/ 6698751 w 6780944"/>
              <a:gd name="connsiteY162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215758 w 6780944"/>
              <a:gd name="connsiteY63" fmla="*/ 801384 h 1777429"/>
              <a:gd name="connsiteX64" fmla="*/ 246580 w 6780944"/>
              <a:gd name="connsiteY64" fmla="*/ 811658 h 1777429"/>
              <a:gd name="connsiteX65" fmla="*/ 339048 w 6780944"/>
              <a:gd name="connsiteY65" fmla="*/ 863029 h 1777429"/>
              <a:gd name="connsiteX66" fmla="*/ 472612 w 6780944"/>
              <a:gd name="connsiteY66" fmla="*/ 914400 h 1777429"/>
              <a:gd name="connsiteX67" fmla="*/ 513708 w 6780944"/>
              <a:gd name="connsiteY67" fmla="*/ 934948 h 1777429"/>
              <a:gd name="connsiteX68" fmla="*/ 554805 w 6780944"/>
              <a:gd name="connsiteY68" fmla="*/ 945222 h 1777429"/>
              <a:gd name="connsiteX69" fmla="*/ 585627 w 6780944"/>
              <a:gd name="connsiteY69" fmla="*/ 955496 h 1777429"/>
              <a:gd name="connsiteX70" fmla="*/ 606176 w 6780944"/>
              <a:gd name="connsiteY70" fmla="*/ 976045 h 1777429"/>
              <a:gd name="connsiteX71" fmla="*/ 667821 w 6780944"/>
              <a:gd name="connsiteY71" fmla="*/ 996593 h 1777429"/>
              <a:gd name="connsiteX72" fmla="*/ 698643 w 6780944"/>
              <a:gd name="connsiteY72" fmla="*/ 1089060 h 1777429"/>
              <a:gd name="connsiteX73" fmla="*/ 708917 w 6780944"/>
              <a:gd name="connsiteY73" fmla="*/ 1119883 h 1777429"/>
              <a:gd name="connsiteX74" fmla="*/ 729465 w 6780944"/>
              <a:gd name="connsiteY74" fmla="*/ 1150705 h 1777429"/>
              <a:gd name="connsiteX75" fmla="*/ 750014 w 6780944"/>
              <a:gd name="connsiteY75" fmla="*/ 1304818 h 1777429"/>
              <a:gd name="connsiteX76" fmla="*/ 760288 w 6780944"/>
              <a:gd name="connsiteY76" fmla="*/ 1345914 h 1777429"/>
              <a:gd name="connsiteX77" fmla="*/ 780836 w 6780944"/>
              <a:gd name="connsiteY77" fmla="*/ 1551397 h 1777429"/>
              <a:gd name="connsiteX78" fmla="*/ 791110 w 6780944"/>
              <a:gd name="connsiteY78" fmla="*/ 1582220 h 1777429"/>
              <a:gd name="connsiteX79" fmla="*/ 811659 w 6780944"/>
              <a:gd name="connsiteY79" fmla="*/ 1613042 h 1777429"/>
              <a:gd name="connsiteX80" fmla="*/ 852755 w 6780944"/>
              <a:gd name="connsiteY80" fmla="*/ 1695236 h 1777429"/>
              <a:gd name="connsiteX81" fmla="*/ 904126 w 6780944"/>
              <a:gd name="connsiteY81" fmla="*/ 1756881 h 1777429"/>
              <a:gd name="connsiteX82" fmla="*/ 965771 w 6780944"/>
              <a:gd name="connsiteY82" fmla="*/ 1777429 h 1777429"/>
              <a:gd name="connsiteX83" fmla="*/ 1017142 w 6780944"/>
              <a:gd name="connsiteY83" fmla="*/ 1736332 h 1777429"/>
              <a:gd name="connsiteX84" fmla="*/ 1027416 w 6780944"/>
              <a:gd name="connsiteY84" fmla="*/ 1705510 h 1777429"/>
              <a:gd name="connsiteX85" fmla="*/ 1068513 w 6780944"/>
              <a:gd name="connsiteY85" fmla="*/ 1664413 h 1777429"/>
              <a:gd name="connsiteX86" fmla="*/ 1089061 w 6780944"/>
              <a:gd name="connsiteY86" fmla="*/ 1633591 h 1777429"/>
              <a:gd name="connsiteX87" fmla="*/ 1212351 w 6780944"/>
              <a:gd name="connsiteY87" fmla="*/ 1541123 h 1777429"/>
              <a:gd name="connsiteX88" fmla="*/ 1253448 w 6780944"/>
              <a:gd name="connsiteY88" fmla="*/ 1530849 h 1777429"/>
              <a:gd name="connsiteX89" fmla="*/ 1284270 w 6780944"/>
              <a:gd name="connsiteY89" fmla="*/ 1510301 h 1777429"/>
              <a:gd name="connsiteX90" fmla="*/ 1366463 w 6780944"/>
              <a:gd name="connsiteY90" fmla="*/ 1489752 h 1777429"/>
              <a:gd name="connsiteX91" fmla="*/ 1407560 w 6780944"/>
              <a:gd name="connsiteY91" fmla="*/ 1479478 h 1777429"/>
              <a:gd name="connsiteX92" fmla="*/ 1510301 w 6780944"/>
              <a:gd name="connsiteY92" fmla="*/ 1458930 h 1777429"/>
              <a:gd name="connsiteX93" fmla="*/ 1551398 w 6780944"/>
              <a:gd name="connsiteY93" fmla="*/ 1448656 h 1777429"/>
              <a:gd name="connsiteX94" fmla="*/ 1777430 w 6780944"/>
              <a:gd name="connsiteY94" fmla="*/ 1438382 h 1777429"/>
              <a:gd name="connsiteX95" fmla="*/ 1839074 w 6780944"/>
              <a:gd name="connsiteY95" fmla="*/ 1428108 h 1777429"/>
              <a:gd name="connsiteX96" fmla="*/ 1880171 w 6780944"/>
              <a:gd name="connsiteY96" fmla="*/ 1417833 h 1777429"/>
              <a:gd name="connsiteX97" fmla="*/ 2167848 w 6780944"/>
              <a:gd name="connsiteY97" fmla="*/ 1407559 h 1777429"/>
              <a:gd name="connsiteX98" fmla="*/ 2743200 w 6780944"/>
              <a:gd name="connsiteY98" fmla="*/ 1407559 h 1777429"/>
              <a:gd name="connsiteX99" fmla="*/ 2815119 w 6780944"/>
              <a:gd name="connsiteY99" fmla="*/ 1438382 h 1777429"/>
              <a:gd name="connsiteX100" fmla="*/ 2969232 w 6780944"/>
              <a:gd name="connsiteY100" fmla="*/ 1469204 h 1777429"/>
              <a:gd name="connsiteX101" fmla="*/ 3113070 w 6780944"/>
              <a:gd name="connsiteY101" fmla="*/ 1458930 h 1777429"/>
              <a:gd name="connsiteX102" fmla="*/ 3215812 w 6780944"/>
              <a:gd name="connsiteY102" fmla="*/ 1428108 h 1777429"/>
              <a:gd name="connsiteX103" fmla="*/ 3267182 w 6780944"/>
              <a:gd name="connsiteY103" fmla="*/ 1417833 h 1777429"/>
              <a:gd name="connsiteX104" fmla="*/ 3339101 w 6780944"/>
              <a:gd name="connsiteY104" fmla="*/ 1356188 h 1777429"/>
              <a:gd name="connsiteX105" fmla="*/ 3411021 w 6780944"/>
              <a:gd name="connsiteY105" fmla="*/ 1315092 h 1777429"/>
              <a:gd name="connsiteX106" fmla="*/ 3441843 w 6780944"/>
              <a:gd name="connsiteY106" fmla="*/ 1284269 h 1777429"/>
              <a:gd name="connsiteX107" fmla="*/ 3482940 w 6780944"/>
              <a:gd name="connsiteY107" fmla="*/ 1253447 h 1777429"/>
              <a:gd name="connsiteX108" fmla="*/ 3544585 w 6780944"/>
              <a:gd name="connsiteY108" fmla="*/ 1232899 h 1777429"/>
              <a:gd name="connsiteX109" fmla="*/ 3647326 w 6780944"/>
              <a:gd name="connsiteY109" fmla="*/ 1202076 h 1777429"/>
              <a:gd name="connsiteX110" fmla="*/ 3708971 w 6780944"/>
              <a:gd name="connsiteY110" fmla="*/ 1181528 h 1777429"/>
              <a:gd name="connsiteX111" fmla="*/ 3801439 w 6780944"/>
              <a:gd name="connsiteY111" fmla="*/ 1160979 h 1777429"/>
              <a:gd name="connsiteX112" fmla="*/ 3832261 w 6780944"/>
              <a:gd name="connsiteY112" fmla="*/ 1150705 h 1777429"/>
              <a:gd name="connsiteX113" fmla="*/ 3965825 w 6780944"/>
              <a:gd name="connsiteY113" fmla="*/ 1130157 h 1777429"/>
              <a:gd name="connsiteX114" fmla="*/ 4017196 w 6780944"/>
              <a:gd name="connsiteY114" fmla="*/ 1119883 h 1777429"/>
              <a:gd name="connsiteX115" fmla="*/ 4048018 w 6780944"/>
              <a:gd name="connsiteY115" fmla="*/ 1099335 h 1777429"/>
              <a:gd name="connsiteX116" fmla="*/ 4068567 w 6780944"/>
              <a:gd name="connsiteY116" fmla="*/ 1037690 h 1777429"/>
              <a:gd name="connsiteX117" fmla="*/ 4058292 w 6780944"/>
              <a:gd name="connsiteY117" fmla="*/ 914400 h 1777429"/>
              <a:gd name="connsiteX118" fmla="*/ 3986373 w 6780944"/>
              <a:gd name="connsiteY118" fmla="*/ 873303 h 1777429"/>
              <a:gd name="connsiteX119" fmla="*/ 3924728 w 6780944"/>
              <a:gd name="connsiteY119" fmla="*/ 852755 h 1777429"/>
              <a:gd name="connsiteX120" fmla="*/ 3893906 w 6780944"/>
              <a:gd name="connsiteY120" fmla="*/ 842481 h 1777429"/>
              <a:gd name="connsiteX121" fmla="*/ 3791164 w 6780944"/>
              <a:gd name="connsiteY121" fmla="*/ 832206 h 1777429"/>
              <a:gd name="connsiteX122" fmla="*/ 3698697 w 6780944"/>
              <a:gd name="connsiteY122" fmla="*/ 780836 h 1777429"/>
              <a:gd name="connsiteX123" fmla="*/ 3637052 w 6780944"/>
              <a:gd name="connsiteY123" fmla="*/ 708917 h 1777429"/>
              <a:gd name="connsiteX124" fmla="*/ 3667874 w 6780944"/>
              <a:gd name="connsiteY124" fmla="*/ 595901 h 1777429"/>
              <a:gd name="connsiteX125" fmla="*/ 3729519 w 6780944"/>
              <a:gd name="connsiteY125" fmla="*/ 575352 h 1777429"/>
              <a:gd name="connsiteX126" fmla="*/ 3863083 w 6780944"/>
              <a:gd name="connsiteY126" fmla="*/ 554804 h 1777429"/>
              <a:gd name="connsiteX127" fmla="*/ 4058292 w 6780944"/>
              <a:gd name="connsiteY127" fmla="*/ 544530 h 1777429"/>
              <a:gd name="connsiteX128" fmla="*/ 4407614 w 6780944"/>
              <a:gd name="connsiteY128" fmla="*/ 554804 h 1777429"/>
              <a:gd name="connsiteX129" fmla="*/ 4582274 w 6780944"/>
              <a:gd name="connsiteY129" fmla="*/ 585627 h 1777429"/>
              <a:gd name="connsiteX130" fmla="*/ 4685016 w 6780944"/>
              <a:gd name="connsiteY130" fmla="*/ 626723 h 1777429"/>
              <a:gd name="connsiteX131" fmla="*/ 4715839 w 6780944"/>
              <a:gd name="connsiteY131" fmla="*/ 636997 h 1777429"/>
              <a:gd name="connsiteX132" fmla="*/ 4808306 w 6780944"/>
              <a:gd name="connsiteY132" fmla="*/ 647272 h 1777429"/>
              <a:gd name="connsiteX133" fmla="*/ 4880225 w 6780944"/>
              <a:gd name="connsiteY133" fmla="*/ 678094 h 1777429"/>
              <a:gd name="connsiteX134" fmla="*/ 4911048 w 6780944"/>
              <a:gd name="connsiteY134" fmla="*/ 698642 h 1777429"/>
              <a:gd name="connsiteX135" fmla="*/ 4972692 w 6780944"/>
              <a:gd name="connsiteY135" fmla="*/ 729465 h 1777429"/>
              <a:gd name="connsiteX136" fmla="*/ 5034337 w 6780944"/>
              <a:gd name="connsiteY136" fmla="*/ 750013 h 1777429"/>
              <a:gd name="connsiteX137" fmla="*/ 5116531 w 6780944"/>
              <a:gd name="connsiteY137" fmla="*/ 791110 h 1777429"/>
              <a:gd name="connsiteX138" fmla="*/ 5219272 w 6780944"/>
              <a:gd name="connsiteY138" fmla="*/ 832206 h 1777429"/>
              <a:gd name="connsiteX139" fmla="*/ 5250095 w 6780944"/>
              <a:gd name="connsiteY139" fmla="*/ 852755 h 1777429"/>
              <a:gd name="connsiteX140" fmla="*/ 5311740 w 6780944"/>
              <a:gd name="connsiteY140" fmla="*/ 873303 h 1777429"/>
              <a:gd name="connsiteX141" fmla="*/ 5393933 w 6780944"/>
              <a:gd name="connsiteY141" fmla="*/ 914400 h 1777429"/>
              <a:gd name="connsiteX142" fmla="*/ 5435030 w 6780944"/>
              <a:gd name="connsiteY142" fmla="*/ 945222 h 1777429"/>
              <a:gd name="connsiteX143" fmla="*/ 5496674 w 6780944"/>
              <a:gd name="connsiteY143" fmla="*/ 986319 h 1777429"/>
              <a:gd name="connsiteX144" fmla="*/ 5568594 w 6780944"/>
              <a:gd name="connsiteY144" fmla="*/ 1037690 h 1777429"/>
              <a:gd name="connsiteX145" fmla="*/ 5589142 w 6780944"/>
              <a:gd name="connsiteY145" fmla="*/ 1068512 h 1777429"/>
              <a:gd name="connsiteX146" fmla="*/ 5619964 w 6780944"/>
              <a:gd name="connsiteY146" fmla="*/ 1078786 h 1777429"/>
              <a:gd name="connsiteX147" fmla="*/ 5661061 w 6780944"/>
              <a:gd name="connsiteY147" fmla="*/ 1109609 h 1777429"/>
              <a:gd name="connsiteX148" fmla="*/ 5712432 w 6780944"/>
              <a:gd name="connsiteY148" fmla="*/ 1140431 h 1777429"/>
              <a:gd name="connsiteX149" fmla="*/ 5743254 w 6780944"/>
              <a:gd name="connsiteY149" fmla="*/ 1171254 h 1777429"/>
              <a:gd name="connsiteX150" fmla="*/ 5876818 w 6780944"/>
              <a:gd name="connsiteY150" fmla="*/ 1222624 h 1777429"/>
              <a:gd name="connsiteX151" fmla="*/ 6000108 w 6780944"/>
              <a:gd name="connsiteY151" fmla="*/ 1284269 h 1777429"/>
              <a:gd name="connsiteX152" fmla="*/ 6061753 w 6780944"/>
              <a:gd name="connsiteY152" fmla="*/ 1304818 h 1777429"/>
              <a:gd name="connsiteX153" fmla="*/ 6133672 w 6780944"/>
              <a:gd name="connsiteY153" fmla="*/ 1335640 h 1777429"/>
              <a:gd name="connsiteX154" fmla="*/ 6185043 w 6780944"/>
              <a:gd name="connsiteY154" fmla="*/ 1356188 h 1777429"/>
              <a:gd name="connsiteX155" fmla="*/ 6287785 w 6780944"/>
              <a:gd name="connsiteY155" fmla="*/ 1376737 h 1777429"/>
              <a:gd name="connsiteX156" fmla="*/ 6318607 w 6780944"/>
              <a:gd name="connsiteY156" fmla="*/ 1397285 h 1777429"/>
              <a:gd name="connsiteX157" fmla="*/ 6349430 w 6780944"/>
              <a:gd name="connsiteY157" fmla="*/ 1407559 h 1777429"/>
              <a:gd name="connsiteX158" fmla="*/ 6493268 w 6780944"/>
              <a:gd name="connsiteY158" fmla="*/ 1438382 h 1777429"/>
              <a:gd name="connsiteX159" fmla="*/ 6657654 w 6780944"/>
              <a:gd name="connsiteY159" fmla="*/ 1428108 h 1777429"/>
              <a:gd name="connsiteX160" fmla="*/ 6688477 w 6780944"/>
              <a:gd name="connsiteY160" fmla="*/ 1376737 h 1777429"/>
              <a:gd name="connsiteX161" fmla="*/ 6698751 w 6780944"/>
              <a:gd name="connsiteY161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215758 w 6780944"/>
              <a:gd name="connsiteY63" fmla="*/ 801384 h 1777429"/>
              <a:gd name="connsiteX64" fmla="*/ 339048 w 6780944"/>
              <a:gd name="connsiteY64" fmla="*/ 863029 h 1777429"/>
              <a:gd name="connsiteX65" fmla="*/ 472612 w 6780944"/>
              <a:gd name="connsiteY65" fmla="*/ 914400 h 1777429"/>
              <a:gd name="connsiteX66" fmla="*/ 513708 w 6780944"/>
              <a:gd name="connsiteY66" fmla="*/ 934948 h 1777429"/>
              <a:gd name="connsiteX67" fmla="*/ 554805 w 6780944"/>
              <a:gd name="connsiteY67" fmla="*/ 945222 h 1777429"/>
              <a:gd name="connsiteX68" fmla="*/ 585627 w 6780944"/>
              <a:gd name="connsiteY68" fmla="*/ 955496 h 1777429"/>
              <a:gd name="connsiteX69" fmla="*/ 606176 w 6780944"/>
              <a:gd name="connsiteY69" fmla="*/ 976045 h 1777429"/>
              <a:gd name="connsiteX70" fmla="*/ 667821 w 6780944"/>
              <a:gd name="connsiteY70" fmla="*/ 996593 h 1777429"/>
              <a:gd name="connsiteX71" fmla="*/ 698643 w 6780944"/>
              <a:gd name="connsiteY71" fmla="*/ 1089060 h 1777429"/>
              <a:gd name="connsiteX72" fmla="*/ 708917 w 6780944"/>
              <a:gd name="connsiteY72" fmla="*/ 1119883 h 1777429"/>
              <a:gd name="connsiteX73" fmla="*/ 729465 w 6780944"/>
              <a:gd name="connsiteY73" fmla="*/ 1150705 h 1777429"/>
              <a:gd name="connsiteX74" fmla="*/ 750014 w 6780944"/>
              <a:gd name="connsiteY74" fmla="*/ 1304818 h 1777429"/>
              <a:gd name="connsiteX75" fmla="*/ 760288 w 6780944"/>
              <a:gd name="connsiteY75" fmla="*/ 1345914 h 1777429"/>
              <a:gd name="connsiteX76" fmla="*/ 780836 w 6780944"/>
              <a:gd name="connsiteY76" fmla="*/ 1551397 h 1777429"/>
              <a:gd name="connsiteX77" fmla="*/ 791110 w 6780944"/>
              <a:gd name="connsiteY77" fmla="*/ 1582220 h 1777429"/>
              <a:gd name="connsiteX78" fmla="*/ 811659 w 6780944"/>
              <a:gd name="connsiteY78" fmla="*/ 1613042 h 1777429"/>
              <a:gd name="connsiteX79" fmla="*/ 852755 w 6780944"/>
              <a:gd name="connsiteY79" fmla="*/ 1695236 h 1777429"/>
              <a:gd name="connsiteX80" fmla="*/ 904126 w 6780944"/>
              <a:gd name="connsiteY80" fmla="*/ 1756881 h 1777429"/>
              <a:gd name="connsiteX81" fmla="*/ 965771 w 6780944"/>
              <a:gd name="connsiteY81" fmla="*/ 1777429 h 1777429"/>
              <a:gd name="connsiteX82" fmla="*/ 1017142 w 6780944"/>
              <a:gd name="connsiteY82" fmla="*/ 1736332 h 1777429"/>
              <a:gd name="connsiteX83" fmla="*/ 1027416 w 6780944"/>
              <a:gd name="connsiteY83" fmla="*/ 1705510 h 1777429"/>
              <a:gd name="connsiteX84" fmla="*/ 1068513 w 6780944"/>
              <a:gd name="connsiteY84" fmla="*/ 1664413 h 1777429"/>
              <a:gd name="connsiteX85" fmla="*/ 1089061 w 6780944"/>
              <a:gd name="connsiteY85" fmla="*/ 1633591 h 1777429"/>
              <a:gd name="connsiteX86" fmla="*/ 1212351 w 6780944"/>
              <a:gd name="connsiteY86" fmla="*/ 1541123 h 1777429"/>
              <a:gd name="connsiteX87" fmla="*/ 1253448 w 6780944"/>
              <a:gd name="connsiteY87" fmla="*/ 1530849 h 1777429"/>
              <a:gd name="connsiteX88" fmla="*/ 1284270 w 6780944"/>
              <a:gd name="connsiteY88" fmla="*/ 1510301 h 1777429"/>
              <a:gd name="connsiteX89" fmla="*/ 1366463 w 6780944"/>
              <a:gd name="connsiteY89" fmla="*/ 1489752 h 1777429"/>
              <a:gd name="connsiteX90" fmla="*/ 1407560 w 6780944"/>
              <a:gd name="connsiteY90" fmla="*/ 1479478 h 1777429"/>
              <a:gd name="connsiteX91" fmla="*/ 1510301 w 6780944"/>
              <a:gd name="connsiteY91" fmla="*/ 1458930 h 1777429"/>
              <a:gd name="connsiteX92" fmla="*/ 1551398 w 6780944"/>
              <a:gd name="connsiteY92" fmla="*/ 1448656 h 1777429"/>
              <a:gd name="connsiteX93" fmla="*/ 1777430 w 6780944"/>
              <a:gd name="connsiteY93" fmla="*/ 1438382 h 1777429"/>
              <a:gd name="connsiteX94" fmla="*/ 1839074 w 6780944"/>
              <a:gd name="connsiteY94" fmla="*/ 1428108 h 1777429"/>
              <a:gd name="connsiteX95" fmla="*/ 1880171 w 6780944"/>
              <a:gd name="connsiteY95" fmla="*/ 1417833 h 1777429"/>
              <a:gd name="connsiteX96" fmla="*/ 2167848 w 6780944"/>
              <a:gd name="connsiteY96" fmla="*/ 1407559 h 1777429"/>
              <a:gd name="connsiteX97" fmla="*/ 2743200 w 6780944"/>
              <a:gd name="connsiteY97" fmla="*/ 1407559 h 1777429"/>
              <a:gd name="connsiteX98" fmla="*/ 2815119 w 6780944"/>
              <a:gd name="connsiteY98" fmla="*/ 1438382 h 1777429"/>
              <a:gd name="connsiteX99" fmla="*/ 2969232 w 6780944"/>
              <a:gd name="connsiteY99" fmla="*/ 1469204 h 1777429"/>
              <a:gd name="connsiteX100" fmla="*/ 3113070 w 6780944"/>
              <a:gd name="connsiteY100" fmla="*/ 1458930 h 1777429"/>
              <a:gd name="connsiteX101" fmla="*/ 3215812 w 6780944"/>
              <a:gd name="connsiteY101" fmla="*/ 1428108 h 1777429"/>
              <a:gd name="connsiteX102" fmla="*/ 3267182 w 6780944"/>
              <a:gd name="connsiteY102" fmla="*/ 1417833 h 1777429"/>
              <a:gd name="connsiteX103" fmla="*/ 3339101 w 6780944"/>
              <a:gd name="connsiteY103" fmla="*/ 1356188 h 1777429"/>
              <a:gd name="connsiteX104" fmla="*/ 3411021 w 6780944"/>
              <a:gd name="connsiteY104" fmla="*/ 1315092 h 1777429"/>
              <a:gd name="connsiteX105" fmla="*/ 3441843 w 6780944"/>
              <a:gd name="connsiteY105" fmla="*/ 1284269 h 1777429"/>
              <a:gd name="connsiteX106" fmla="*/ 3482940 w 6780944"/>
              <a:gd name="connsiteY106" fmla="*/ 1253447 h 1777429"/>
              <a:gd name="connsiteX107" fmla="*/ 3544585 w 6780944"/>
              <a:gd name="connsiteY107" fmla="*/ 1232899 h 1777429"/>
              <a:gd name="connsiteX108" fmla="*/ 3647326 w 6780944"/>
              <a:gd name="connsiteY108" fmla="*/ 1202076 h 1777429"/>
              <a:gd name="connsiteX109" fmla="*/ 3708971 w 6780944"/>
              <a:gd name="connsiteY109" fmla="*/ 1181528 h 1777429"/>
              <a:gd name="connsiteX110" fmla="*/ 3801439 w 6780944"/>
              <a:gd name="connsiteY110" fmla="*/ 1160979 h 1777429"/>
              <a:gd name="connsiteX111" fmla="*/ 3832261 w 6780944"/>
              <a:gd name="connsiteY111" fmla="*/ 1150705 h 1777429"/>
              <a:gd name="connsiteX112" fmla="*/ 3965825 w 6780944"/>
              <a:gd name="connsiteY112" fmla="*/ 1130157 h 1777429"/>
              <a:gd name="connsiteX113" fmla="*/ 4017196 w 6780944"/>
              <a:gd name="connsiteY113" fmla="*/ 1119883 h 1777429"/>
              <a:gd name="connsiteX114" fmla="*/ 4048018 w 6780944"/>
              <a:gd name="connsiteY114" fmla="*/ 1099335 h 1777429"/>
              <a:gd name="connsiteX115" fmla="*/ 4068567 w 6780944"/>
              <a:gd name="connsiteY115" fmla="*/ 1037690 h 1777429"/>
              <a:gd name="connsiteX116" fmla="*/ 4058292 w 6780944"/>
              <a:gd name="connsiteY116" fmla="*/ 914400 h 1777429"/>
              <a:gd name="connsiteX117" fmla="*/ 3986373 w 6780944"/>
              <a:gd name="connsiteY117" fmla="*/ 873303 h 1777429"/>
              <a:gd name="connsiteX118" fmla="*/ 3924728 w 6780944"/>
              <a:gd name="connsiteY118" fmla="*/ 852755 h 1777429"/>
              <a:gd name="connsiteX119" fmla="*/ 3893906 w 6780944"/>
              <a:gd name="connsiteY119" fmla="*/ 842481 h 1777429"/>
              <a:gd name="connsiteX120" fmla="*/ 3791164 w 6780944"/>
              <a:gd name="connsiteY120" fmla="*/ 832206 h 1777429"/>
              <a:gd name="connsiteX121" fmla="*/ 3698697 w 6780944"/>
              <a:gd name="connsiteY121" fmla="*/ 780836 h 1777429"/>
              <a:gd name="connsiteX122" fmla="*/ 3637052 w 6780944"/>
              <a:gd name="connsiteY122" fmla="*/ 708917 h 1777429"/>
              <a:gd name="connsiteX123" fmla="*/ 3667874 w 6780944"/>
              <a:gd name="connsiteY123" fmla="*/ 595901 h 1777429"/>
              <a:gd name="connsiteX124" fmla="*/ 3729519 w 6780944"/>
              <a:gd name="connsiteY124" fmla="*/ 575352 h 1777429"/>
              <a:gd name="connsiteX125" fmla="*/ 3863083 w 6780944"/>
              <a:gd name="connsiteY125" fmla="*/ 554804 h 1777429"/>
              <a:gd name="connsiteX126" fmla="*/ 4058292 w 6780944"/>
              <a:gd name="connsiteY126" fmla="*/ 544530 h 1777429"/>
              <a:gd name="connsiteX127" fmla="*/ 4407614 w 6780944"/>
              <a:gd name="connsiteY127" fmla="*/ 554804 h 1777429"/>
              <a:gd name="connsiteX128" fmla="*/ 4582274 w 6780944"/>
              <a:gd name="connsiteY128" fmla="*/ 585627 h 1777429"/>
              <a:gd name="connsiteX129" fmla="*/ 4685016 w 6780944"/>
              <a:gd name="connsiteY129" fmla="*/ 626723 h 1777429"/>
              <a:gd name="connsiteX130" fmla="*/ 4715839 w 6780944"/>
              <a:gd name="connsiteY130" fmla="*/ 636997 h 1777429"/>
              <a:gd name="connsiteX131" fmla="*/ 4808306 w 6780944"/>
              <a:gd name="connsiteY131" fmla="*/ 647272 h 1777429"/>
              <a:gd name="connsiteX132" fmla="*/ 4880225 w 6780944"/>
              <a:gd name="connsiteY132" fmla="*/ 678094 h 1777429"/>
              <a:gd name="connsiteX133" fmla="*/ 4911048 w 6780944"/>
              <a:gd name="connsiteY133" fmla="*/ 698642 h 1777429"/>
              <a:gd name="connsiteX134" fmla="*/ 4972692 w 6780944"/>
              <a:gd name="connsiteY134" fmla="*/ 729465 h 1777429"/>
              <a:gd name="connsiteX135" fmla="*/ 5034337 w 6780944"/>
              <a:gd name="connsiteY135" fmla="*/ 750013 h 1777429"/>
              <a:gd name="connsiteX136" fmla="*/ 5116531 w 6780944"/>
              <a:gd name="connsiteY136" fmla="*/ 791110 h 1777429"/>
              <a:gd name="connsiteX137" fmla="*/ 5219272 w 6780944"/>
              <a:gd name="connsiteY137" fmla="*/ 832206 h 1777429"/>
              <a:gd name="connsiteX138" fmla="*/ 5250095 w 6780944"/>
              <a:gd name="connsiteY138" fmla="*/ 852755 h 1777429"/>
              <a:gd name="connsiteX139" fmla="*/ 5311740 w 6780944"/>
              <a:gd name="connsiteY139" fmla="*/ 873303 h 1777429"/>
              <a:gd name="connsiteX140" fmla="*/ 5393933 w 6780944"/>
              <a:gd name="connsiteY140" fmla="*/ 914400 h 1777429"/>
              <a:gd name="connsiteX141" fmla="*/ 5435030 w 6780944"/>
              <a:gd name="connsiteY141" fmla="*/ 945222 h 1777429"/>
              <a:gd name="connsiteX142" fmla="*/ 5496674 w 6780944"/>
              <a:gd name="connsiteY142" fmla="*/ 986319 h 1777429"/>
              <a:gd name="connsiteX143" fmla="*/ 5568594 w 6780944"/>
              <a:gd name="connsiteY143" fmla="*/ 1037690 h 1777429"/>
              <a:gd name="connsiteX144" fmla="*/ 5589142 w 6780944"/>
              <a:gd name="connsiteY144" fmla="*/ 1068512 h 1777429"/>
              <a:gd name="connsiteX145" fmla="*/ 5619964 w 6780944"/>
              <a:gd name="connsiteY145" fmla="*/ 1078786 h 1777429"/>
              <a:gd name="connsiteX146" fmla="*/ 5661061 w 6780944"/>
              <a:gd name="connsiteY146" fmla="*/ 1109609 h 1777429"/>
              <a:gd name="connsiteX147" fmla="*/ 5712432 w 6780944"/>
              <a:gd name="connsiteY147" fmla="*/ 1140431 h 1777429"/>
              <a:gd name="connsiteX148" fmla="*/ 5743254 w 6780944"/>
              <a:gd name="connsiteY148" fmla="*/ 1171254 h 1777429"/>
              <a:gd name="connsiteX149" fmla="*/ 5876818 w 6780944"/>
              <a:gd name="connsiteY149" fmla="*/ 1222624 h 1777429"/>
              <a:gd name="connsiteX150" fmla="*/ 6000108 w 6780944"/>
              <a:gd name="connsiteY150" fmla="*/ 1284269 h 1777429"/>
              <a:gd name="connsiteX151" fmla="*/ 6061753 w 6780944"/>
              <a:gd name="connsiteY151" fmla="*/ 1304818 h 1777429"/>
              <a:gd name="connsiteX152" fmla="*/ 6133672 w 6780944"/>
              <a:gd name="connsiteY152" fmla="*/ 1335640 h 1777429"/>
              <a:gd name="connsiteX153" fmla="*/ 6185043 w 6780944"/>
              <a:gd name="connsiteY153" fmla="*/ 1356188 h 1777429"/>
              <a:gd name="connsiteX154" fmla="*/ 6287785 w 6780944"/>
              <a:gd name="connsiteY154" fmla="*/ 1376737 h 1777429"/>
              <a:gd name="connsiteX155" fmla="*/ 6318607 w 6780944"/>
              <a:gd name="connsiteY155" fmla="*/ 1397285 h 1777429"/>
              <a:gd name="connsiteX156" fmla="*/ 6349430 w 6780944"/>
              <a:gd name="connsiteY156" fmla="*/ 1407559 h 1777429"/>
              <a:gd name="connsiteX157" fmla="*/ 6493268 w 6780944"/>
              <a:gd name="connsiteY157" fmla="*/ 1438382 h 1777429"/>
              <a:gd name="connsiteX158" fmla="*/ 6657654 w 6780944"/>
              <a:gd name="connsiteY158" fmla="*/ 1428108 h 1777429"/>
              <a:gd name="connsiteX159" fmla="*/ 6688477 w 6780944"/>
              <a:gd name="connsiteY159" fmla="*/ 1376737 h 1777429"/>
              <a:gd name="connsiteX160" fmla="*/ 6698751 w 6780944"/>
              <a:gd name="connsiteY160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554805 w 6780944"/>
              <a:gd name="connsiteY66" fmla="*/ 945222 h 1777429"/>
              <a:gd name="connsiteX67" fmla="*/ 585627 w 6780944"/>
              <a:gd name="connsiteY67" fmla="*/ 955496 h 1777429"/>
              <a:gd name="connsiteX68" fmla="*/ 606176 w 6780944"/>
              <a:gd name="connsiteY68" fmla="*/ 976045 h 1777429"/>
              <a:gd name="connsiteX69" fmla="*/ 667821 w 6780944"/>
              <a:gd name="connsiteY69" fmla="*/ 996593 h 1777429"/>
              <a:gd name="connsiteX70" fmla="*/ 698643 w 6780944"/>
              <a:gd name="connsiteY70" fmla="*/ 1089060 h 1777429"/>
              <a:gd name="connsiteX71" fmla="*/ 708917 w 6780944"/>
              <a:gd name="connsiteY71" fmla="*/ 1119883 h 1777429"/>
              <a:gd name="connsiteX72" fmla="*/ 729465 w 6780944"/>
              <a:gd name="connsiteY72" fmla="*/ 1150705 h 1777429"/>
              <a:gd name="connsiteX73" fmla="*/ 750014 w 6780944"/>
              <a:gd name="connsiteY73" fmla="*/ 1304818 h 1777429"/>
              <a:gd name="connsiteX74" fmla="*/ 760288 w 6780944"/>
              <a:gd name="connsiteY74" fmla="*/ 1345914 h 1777429"/>
              <a:gd name="connsiteX75" fmla="*/ 780836 w 6780944"/>
              <a:gd name="connsiteY75" fmla="*/ 1551397 h 1777429"/>
              <a:gd name="connsiteX76" fmla="*/ 791110 w 6780944"/>
              <a:gd name="connsiteY76" fmla="*/ 1582220 h 1777429"/>
              <a:gd name="connsiteX77" fmla="*/ 811659 w 6780944"/>
              <a:gd name="connsiteY77" fmla="*/ 1613042 h 1777429"/>
              <a:gd name="connsiteX78" fmla="*/ 852755 w 6780944"/>
              <a:gd name="connsiteY78" fmla="*/ 1695236 h 1777429"/>
              <a:gd name="connsiteX79" fmla="*/ 904126 w 6780944"/>
              <a:gd name="connsiteY79" fmla="*/ 1756881 h 1777429"/>
              <a:gd name="connsiteX80" fmla="*/ 965771 w 6780944"/>
              <a:gd name="connsiteY80" fmla="*/ 1777429 h 1777429"/>
              <a:gd name="connsiteX81" fmla="*/ 1017142 w 6780944"/>
              <a:gd name="connsiteY81" fmla="*/ 1736332 h 1777429"/>
              <a:gd name="connsiteX82" fmla="*/ 1027416 w 6780944"/>
              <a:gd name="connsiteY82" fmla="*/ 1705510 h 1777429"/>
              <a:gd name="connsiteX83" fmla="*/ 1068513 w 6780944"/>
              <a:gd name="connsiteY83" fmla="*/ 1664413 h 1777429"/>
              <a:gd name="connsiteX84" fmla="*/ 1089061 w 6780944"/>
              <a:gd name="connsiteY84" fmla="*/ 1633591 h 1777429"/>
              <a:gd name="connsiteX85" fmla="*/ 1212351 w 6780944"/>
              <a:gd name="connsiteY85" fmla="*/ 1541123 h 1777429"/>
              <a:gd name="connsiteX86" fmla="*/ 1253448 w 6780944"/>
              <a:gd name="connsiteY86" fmla="*/ 1530849 h 1777429"/>
              <a:gd name="connsiteX87" fmla="*/ 1284270 w 6780944"/>
              <a:gd name="connsiteY87" fmla="*/ 1510301 h 1777429"/>
              <a:gd name="connsiteX88" fmla="*/ 1366463 w 6780944"/>
              <a:gd name="connsiteY88" fmla="*/ 1489752 h 1777429"/>
              <a:gd name="connsiteX89" fmla="*/ 1407560 w 6780944"/>
              <a:gd name="connsiteY89" fmla="*/ 1479478 h 1777429"/>
              <a:gd name="connsiteX90" fmla="*/ 1510301 w 6780944"/>
              <a:gd name="connsiteY90" fmla="*/ 1458930 h 1777429"/>
              <a:gd name="connsiteX91" fmla="*/ 1551398 w 6780944"/>
              <a:gd name="connsiteY91" fmla="*/ 1448656 h 1777429"/>
              <a:gd name="connsiteX92" fmla="*/ 1777430 w 6780944"/>
              <a:gd name="connsiteY92" fmla="*/ 1438382 h 1777429"/>
              <a:gd name="connsiteX93" fmla="*/ 1839074 w 6780944"/>
              <a:gd name="connsiteY93" fmla="*/ 1428108 h 1777429"/>
              <a:gd name="connsiteX94" fmla="*/ 1880171 w 6780944"/>
              <a:gd name="connsiteY94" fmla="*/ 1417833 h 1777429"/>
              <a:gd name="connsiteX95" fmla="*/ 2167848 w 6780944"/>
              <a:gd name="connsiteY95" fmla="*/ 1407559 h 1777429"/>
              <a:gd name="connsiteX96" fmla="*/ 2743200 w 6780944"/>
              <a:gd name="connsiteY96" fmla="*/ 1407559 h 1777429"/>
              <a:gd name="connsiteX97" fmla="*/ 2815119 w 6780944"/>
              <a:gd name="connsiteY97" fmla="*/ 1438382 h 1777429"/>
              <a:gd name="connsiteX98" fmla="*/ 2969232 w 6780944"/>
              <a:gd name="connsiteY98" fmla="*/ 1469204 h 1777429"/>
              <a:gd name="connsiteX99" fmla="*/ 3113070 w 6780944"/>
              <a:gd name="connsiteY99" fmla="*/ 1458930 h 1777429"/>
              <a:gd name="connsiteX100" fmla="*/ 3215812 w 6780944"/>
              <a:gd name="connsiteY100" fmla="*/ 1428108 h 1777429"/>
              <a:gd name="connsiteX101" fmla="*/ 3267182 w 6780944"/>
              <a:gd name="connsiteY101" fmla="*/ 1417833 h 1777429"/>
              <a:gd name="connsiteX102" fmla="*/ 3339101 w 6780944"/>
              <a:gd name="connsiteY102" fmla="*/ 1356188 h 1777429"/>
              <a:gd name="connsiteX103" fmla="*/ 3411021 w 6780944"/>
              <a:gd name="connsiteY103" fmla="*/ 1315092 h 1777429"/>
              <a:gd name="connsiteX104" fmla="*/ 3441843 w 6780944"/>
              <a:gd name="connsiteY104" fmla="*/ 1284269 h 1777429"/>
              <a:gd name="connsiteX105" fmla="*/ 3482940 w 6780944"/>
              <a:gd name="connsiteY105" fmla="*/ 1253447 h 1777429"/>
              <a:gd name="connsiteX106" fmla="*/ 3544585 w 6780944"/>
              <a:gd name="connsiteY106" fmla="*/ 1232899 h 1777429"/>
              <a:gd name="connsiteX107" fmla="*/ 3647326 w 6780944"/>
              <a:gd name="connsiteY107" fmla="*/ 1202076 h 1777429"/>
              <a:gd name="connsiteX108" fmla="*/ 3708971 w 6780944"/>
              <a:gd name="connsiteY108" fmla="*/ 1181528 h 1777429"/>
              <a:gd name="connsiteX109" fmla="*/ 3801439 w 6780944"/>
              <a:gd name="connsiteY109" fmla="*/ 1160979 h 1777429"/>
              <a:gd name="connsiteX110" fmla="*/ 3832261 w 6780944"/>
              <a:gd name="connsiteY110" fmla="*/ 1150705 h 1777429"/>
              <a:gd name="connsiteX111" fmla="*/ 3965825 w 6780944"/>
              <a:gd name="connsiteY111" fmla="*/ 1130157 h 1777429"/>
              <a:gd name="connsiteX112" fmla="*/ 4017196 w 6780944"/>
              <a:gd name="connsiteY112" fmla="*/ 1119883 h 1777429"/>
              <a:gd name="connsiteX113" fmla="*/ 4048018 w 6780944"/>
              <a:gd name="connsiteY113" fmla="*/ 1099335 h 1777429"/>
              <a:gd name="connsiteX114" fmla="*/ 4068567 w 6780944"/>
              <a:gd name="connsiteY114" fmla="*/ 1037690 h 1777429"/>
              <a:gd name="connsiteX115" fmla="*/ 4058292 w 6780944"/>
              <a:gd name="connsiteY115" fmla="*/ 914400 h 1777429"/>
              <a:gd name="connsiteX116" fmla="*/ 3986373 w 6780944"/>
              <a:gd name="connsiteY116" fmla="*/ 873303 h 1777429"/>
              <a:gd name="connsiteX117" fmla="*/ 3924728 w 6780944"/>
              <a:gd name="connsiteY117" fmla="*/ 852755 h 1777429"/>
              <a:gd name="connsiteX118" fmla="*/ 3893906 w 6780944"/>
              <a:gd name="connsiteY118" fmla="*/ 842481 h 1777429"/>
              <a:gd name="connsiteX119" fmla="*/ 3791164 w 6780944"/>
              <a:gd name="connsiteY119" fmla="*/ 832206 h 1777429"/>
              <a:gd name="connsiteX120" fmla="*/ 3698697 w 6780944"/>
              <a:gd name="connsiteY120" fmla="*/ 780836 h 1777429"/>
              <a:gd name="connsiteX121" fmla="*/ 3637052 w 6780944"/>
              <a:gd name="connsiteY121" fmla="*/ 708917 h 1777429"/>
              <a:gd name="connsiteX122" fmla="*/ 3667874 w 6780944"/>
              <a:gd name="connsiteY122" fmla="*/ 595901 h 1777429"/>
              <a:gd name="connsiteX123" fmla="*/ 3729519 w 6780944"/>
              <a:gd name="connsiteY123" fmla="*/ 575352 h 1777429"/>
              <a:gd name="connsiteX124" fmla="*/ 3863083 w 6780944"/>
              <a:gd name="connsiteY124" fmla="*/ 554804 h 1777429"/>
              <a:gd name="connsiteX125" fmla="*/ 4058292 w 6780944"/>
              <a:gd name="connsiteY125" fmla="*/ 544530 h 1777429"/>
              <a:gd name="connsiteX126" fmla="*/ 4407614 w 6780944"/>
              <a:gd name="connsiteY126" fmla="*/ 554804 h 1777429"/>
              <a:gd name="connsiteX127" fmla="*/ 4582274 w 6780944"/>
              <a:gd name="connsiteY127" fmla="*/ 585627 h 1777429"/>
              <a:gd name="connsiteX128" fmla="*/ 4685016 w 6780944"/>
              <a:gd name="connsiteY128" fmla="*/ 626723 h 1777429"/>
              <a:gd name="connsiteX129" fmla="*/ 4715839 w 6780944"/>
              <a:gd name="connsiteY129" fmla="*/ 636997 h 1777429"/>
              <a:gd name="connsiteX130" fmla="*/ 4808306 w 6780944"/>
              <a:gd name="connsiteY130" fmla="*/ 647272 h 1777429"/>
              <a:gd name="connsiteX131" fmla="*/ 4880225 w 6780944"/>
              <a:gd name="connsiteY131" fmla="*/ 678094 h 1777429"/>
              <a:gd name="connsiteX132" fmla="*/ 4911048 w 6780944"/>
              <a:gd name="connsiteY132" fmla="*/ 698642 h 1777429"/>
              <a:gd name="connsiteX133" fmla="*/ 4972692 w 6780944"/>
              <a:gd name="connsiteY133" fmla="*/ 729465 h 1777429"/>
              <a:gd name="connsiteX134" fmla="*/ 5034337 w 6780944"/>
              <a:gd name="connsiteY134" fmla="*/ 750013 h 1777429"/>
              <a:gd name="connsiteX135" fmla="*/ 5116531 w 6780944"/>
              <a:gd name="connsiteY135" fmla="*/ 791110 h 1777429"/>
              <a:gd name="connsiteX136" fmla="*/ 5219272 w 6780944"/>
              <a:gd name="connsiteY136" fmla="*/ 832206 h 1777429"/>
              <a:gd name="connsiteX137" fmla="*/ 5250095 w 6780944"/>
              <a:gd name="connsiteY137" fmla="*/ 852755 h 1777429"/>
              <a:gd name="connsiteX138" fmla="*/ 5311740 w 6780944"/>
              <a:gd name="connsiteY138" fmla="*/ 873303 h 1777429"/>
              <a:gd name="connsiteX139" fmla="*/ 5393933 w 6780944"/>
              <a:gd name="connsiteY139" fmla="*/ 914400 h 1777429"/>
              <a:gd name="connsiteX140" fmla="*/ 5435030 w 6780944"/>
              <a:gd name="connsiteY140" fmla="*/ 945222 h 1777429"/>
              <a:gd name="connsiteX141" fmla="*/ 5496674 w 6780944"/>
              <a:gd name="connsiteY141" fmla="*/ 986319 h 1777429"/>
              <a:gd name="connsiteX142" fmla="*/ 5568594 w 6780944"/>
              <a:gd name="connsiteY142" fmla="*/ 1037690 h 1777429"/>
              <a:gd name="connsiteX143" fmla="*/ 5589142 w 6780944"/>
              <a:gd name="connsiteY143" fmla="*/ 1068512 h 1777429"/>
              <a:gd name="connsiteX144" fmla="*/ 5619964 w 6780944"/>
              <a:gd name="connsiteY144" fmla="*/ 1078786 h 1777429"/>
              <a:gd name="connsiteX145" fmla="*/ 5661061 w 6780944"/>
              <a:gd name="connsiteY145" fmla="*/ 1109609 h 1777429"/>
              <a:gd name="connsiteX146" fmla="*/ 5712432 w 6780944"/>
              <a:gd name="connsiteY146" fmla="*/ 1140431 h 1777429"/>
              <a:gd name="connsiteX147" fmla="*/ 5743254 w 6780944"/>
              <a:gd name="connsiteY147" fmla="*/ 1171254 h 1777429"/>
              <a:gd name="connsiteX148" fmla="*/ 5876818 w 6780944"/>
              <a:gd name="connsiteY148" fmla="*/ 1222624 h 1777429"/>
              <a:gd name="connsiteX149" fmla="*/ 6000108 w 6780944"/>
              <a:gd name="connsiteY149" fmla="*/ 1284269 h 1777429"/>
              <a:gd name="connsiteX150" fmla="*/ 6061753 w 6780944"/>
              <a:gd name="connsiteY150" fmla="*/ 1304818 h 1777429"/>
              <a:gd name="connsiteX151" fmla="*/ 6133672 w 6780944"/>
              <a:gd name="connsiteY151" fmla="*/ 1335640 h 1777429"/>
              <a:gd name="connsiteX152" fmla="*/ 6185043 w 6780944"/>
              <a:gd name="connsiteY152" fmla="*/ 1356188 h 1777429"/>
              <a:gd name="connsiteX153" fmla="*/ 6287785 w 6780944"/>
              <a:gd name="connsiteY153" fmla="*/ 1376737 h 1777429"/>
              <a:gd name="connsiteX154" fmla="*/ 6318607 w 6780944"/>
              <a:gd name="connsiteY154" fmla="*/ 1397285 h 1777429"/>
              <a:gd name="connsiteX155" fmla="*/ 6349430 w 6780944"/>
              <a:gd name="connsiteY155" fmla="*/ 1407559 h 1777429"/>
              <a:gd name="connsiteX156" fmla="*/ 6493268 w 6780944"/>
              <a:gd name="connsiteY156" fmla="*/ 1438382 h 1777429"/>
              <a:gd name="connsiteX157" fmla="*/ 6657654 w 6780944"/>
              <a:gd name="connsiteY157" fmla="*/ 1428108 h 1777429"/>
              <a:gd name="connsiteX158" fmla="*/ 6688477 w 6780944"/>
              <a:gd name="connsiteY158" fmla="*/ 1376737 h 1777429"/>
              <a:gd name="connsiteX159" fmla="*/ 6698751 w 6780944"/>
              <a:gd name="connsiteY159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585627 w 6780944"/>
              <a:gd name="connsiteY66" fmla="*/ 955496 h 1777429"/>
              <a:gd name="connsiteX67" fmla="*/ 606176 w 6780944"/>
              <a:gd name="connsiteY67" fmla="*/ 976045 h 1777429"/>
              <a:gd name="connsiteX68" fmla="*/ 667821 w 6780944"/>
              <a:gd name="connsiteY68" fmla="*/ 996593 h 1777429"/>
              <a:gd name="connsiteX69" fmla="*/ 698643 w 6780944"/>
              <a:gd name="connsiteY69" fmla="*/ 1089060 h 1777429"/>
              <a:gd name="connsiteX70" fmla="*/ 708917 w 6780944"/>
              <a:gd name="connsiteY70" fmla="*/ 1119883 h 1777429"/>
              <a:gd name="connsiteX71" fmla="*/ 729465 w 6780944"/>
              <a:gd name="connsiteY71" fmla="*/ 1150705 h 1777429"/>
              <a:gd name="connsiteX72" fmla="*/ 750014 w 6780944"/>
              <a:gd name="connsiteY72" fmla="*/ 1304818 h 1777429"/>
              <a:gd name="connsiteX73" fmla="*/ 760288 w 6780944"/>
              <a:gd name="connsiteY73" fmla="*/ 1345914 h 1777429"/>
              <a:gd name="connsiteX74" fmla="*/ 780836 w 6780944"/>
              <a:gd name="connsiteY74" fmla="*/ 1551397 h 1777429"/>
              <a:gd name="connsiteX75" fmla="*/ 791110 w 6780944"/>
              <a:gd name="connsiteY75" fmla="*/ 1582220 h 1777429"/>
              <a:gd name="connsiteX76" fmla="*/ 811659 w 6780944"/>
              <a:gd name="connsiteY76" fmla="*/ 1613042 h 1777429"/>
              <a:gd name="connsiteX77" fmla="*/ 852755 w 6780944"/>
              <a:gd name="connsiteY77" fmla="*/ 1695236 h 1777429"/>
              <a:gd name="connsiteX78" fmla="*/ 904126 w 6780944"/>
              <a:gd name="connsiteY78" fmla="*/ 1756881 h 1777429"/>
              <a:gd name="connsiteX79" fmla="*/ 965771 w 6780944"/>
              <a:gd name="connsiteY79" fmla="*/ 1777429 h 1777429"/>
              <a:gd name="connsiteX80" fmla="*/ 1017142 w 6780944"/>
              <a:gd name="connsiteY80" fmla="*/ 1736332 h 1777429"/>
              <a:gd name="connsiteX81" fmla="*/ 1027416 w 6780944"/>
              <a:gd name="connsiteY81" fmla="*/ 1705510 h 1777429"/>
              <a:gd name="connsiteX82" fmla="*/ 1068513 w 6780944"/>
              <a:gd name="connsiteY82" fmla="*/ 1664413 h 1777429"/>
              <a:gd name="connsiteX83" fmla="*/ 1089061 w 6780944"/>
              <a:gd name="connsiteY83" fmla="*/ 1633591 h 1777429"/>
              <a:gd name="connsiteX84" fmla="*/ 1212351 w 6780944"/>
              <a:gd name="connsiteY84" fmla="*/ 1541123 h 1777429"/>
              <a:gd name="connsiteX85" fmla="*/ 1253448 w 6780944"/>
              <a:gd name="connsiteY85" fmla="*/ 1530849 h 1777429"/>
              <a:gd name="connsiteX86" fmla="*/ 1284270 w 6780944"/>
              <a:gd name="connsiteY86" fmla="*/ 1510301 h 1777429"/>
              <a:gd name="connsiteX87" fmla="*/ 1366463 w 6780944"/>
              <a:gd name="connsiteY87" fmla="*/ 1489752 h 1777429"/>
              <a:gd name="connsiteX88" fmla="*/ 1407560 w 6780944"/>
              <a:gd name="connsiteY88" fmla="*/ 1479478 h 1777429"/>
              <a:gd name="connsiteX89" fmla="*/ 1510301 w 6780944"/>
              <a:gd name="connsiteY89" fmla="*/ 1458930 h 1777429"/>
              <a:gd name="connsiteX90" fmla="*/ 1551398 w 6780944"/>
              <a:gd name="connsiteY90" fmla="*/ 1448656 h 1777429"/>
              <a:gd name="connsiteX91" fmla="*/ 1777430 w 6780944"/>
              <a:gd name="connsiteY91" fmla="*/ 1438382 h 1777429"/>
              <a:gd name="connsiteX92" fmla="*/ 1839074 w 6780944"/>
              <a:gd name="connsiteY92" fmla="*/ 1428108 h 1777429"/>
              <a:gd name="connsiteX93" fmla="*/ 1880171 w 6780944"/>
              <a:gd name="connsiteY93" fmla="*/ 1417833 h 1777429"/>
              <a:gd name="connsiteX94" fmla="*/ 2167848 w 6780944"/>
              <a:gd name="connsiteY94" fmla="*/ 1407559 h 1777429"/>
              <a:gd name="connsiteX95" fmla="*/ 2743200 w 6780944"/>
              <a:gd name="connsiteY95" fmla="*/ 1407559 h 1777429"/>
              <a:gd name="connsiteX96" fmla="*/ 2815119 w 6780944"/>
              <a:gd name="connsiteY96" fmla="*/ 1438382 h 1777429"/>
              <a:gd name="connsiteX97" fmla="*/ 2969232 w 6780944"/>
              <a:gd name="connsiteY97" fmla="*/ 1469204 h 1777429"/>
              <a:gd name="connsiteX98" fmla="*/ 3113070 w 6780944"/>
              <a:gd name="connsiteY98" fmla="*/ 1458930 h 1777429"/>
              <a:gd name="connsiteX99" fmla="*/ 3215812 w 6780944"/>
              <a:gd name="connsiteY99" fmla="*/ 1428108 h 1777429"/>
              <a:gd name="connsiteX100" fmla="*/ 3267182 w 6780944"/>
              <a:gd name="connsiteY100" fmla="*/ 1417833 h 1777429"/>
              <a:gd name="connsiteX101" fmla="*/ 3339101 w 6780944"/>
              <a:gd name="connsiteY101" fmla="*/ 1356188 h 1777429"/>
              <a:gd name="connsiteX102" fmla="*/ 3411021 w 6780944"/>
              <a:gd name="connsiteY102" fmla="*/ 1315092 h 1777429"/>
              <a:gd name="connsiteX103" fmla="*/ 3441843 w 6780944"/>
              <a:gd name="connsiteY103" fmla="*/ 1284269 h 1777429"/>
              <a:gd name="connsiteX104" fmla="*/ 3482940 w 6780944"/>
              <a:gd name="connsiteY104" fmla="*/ 1253447 h 1777429"/>
              <a:gd name="connsiteX105" fmla="*/ 3544585 w 6780944"/>
              <a:gd name="connsiteY105" fmla="*/ 1232899 h 1777429"/>
              <a:gd name="connsiteX106" fmla="*/ 3647326 w 6780944"/>
              <a:gd name="connsiteY106" fmla="*/ 1202076 h 1777429"/>
              <a:gd name="connsiteX107" fmla="*/ 3708971 w 6780944"/>
              <a:gd name="connsiteY107" fmla="*/ 1181528 h 1777429"/>
              <a:gd name="connsiteX108" fmla="*/ 3801439 w 6780944"/>
              <a:gd name="connsiteY108" fmla="*/ 1160979 h 1777429"/>
              <a:gd name="connsiteX109" fmla="*/ 3832261 w 6780944"/>
              <a:gd name="connsiteY109" fmla="*/ 1150705 h 1777429"/>
              <a:gd name="connsiteX110" fmla="*/ 3965825 w 6780944"/>
              <a:gd name="connsiteY110" fmla="*/ 1130157 h 1777429"/>
              <a:gd name="connsiteX111" fmla="*/ 4017196 w 6780944"/>
              <a:gd name="connsiteY111" fmla="*/ 1119883 h 1777429"/>
              <a:gd name="connsiteX112" fmla="*/ 4048018 w 6780944"/>
              <a:gd name="connsiteY112" fmla="*/ 1099335 h 1777429"/>
              <a:gd name="connsiteX113" fmla="*/ 4068567 w 6780944"/>
              <a:gd name="connsiteY113" fmla="*/ 1037690 h 1777429"/>
              <a:gd name="connsiteX114" fmla="*/ 4058292 w 6780944"/>
              <a:gd name="connsiteY114" fmla="*/ 914400 h 1777429"/>
              <a:gd name="connsiteX115" fmla="*/ 3986373 w 6780944"/>
              <a:gd name="connsiteY115" fmla="*/ 873303 h 1777429"/>
              <a:gd name="connsiteX116" fmla="*/ 3924728 w 6780944"/>
              <a:gd name="connsiteY116" fmla="*/ 852755 h 1777429"/>
              <a:gd name="connsiteX117" fmla="*/ 3893906 w 6780944"/>
              <a:gd name="connsiteY117" fmla="*/ 842481 h 1777429"/>
              <a:gd name="connsiteX118" fmla="*/ 3791164 w 6780944"/>
              <a:gd name="connsiteY118" fmla="*/ 832206 h 1777429"/>
              <a:gd name="connsiteX119" fmla="*/ 3698697 w 6780944"/>
              <a:gd name="connsiteY119" fmla="*/ 780836 h 1777429"/>
              <a:gd name="connsiteX120" fmla="*/ 3637052 w 6780944"/>
              <a:gd name="connsiteY120" fmla="*/ 708917 h 1777429"/>
              <a:gd name="connsiteX121" fmla="*/ 3667874 w 6780944"/>
              <a:gd name="connsiteY121" fmla="*/ 595901 h 1777429"/>
              <a:gd name="connsiteX122" fmla="*/ 3729519 w 6780944"/>
              <a:gd name="connsiteY122" fmla="*/ 575352 h 1777429"/>
              <a:gd name="connsiteX123" fmla="*/ 3863083 w 6780944"/>
              <a:gd name="connsiteY123" fmla="*/ 554804 h 1777429"/>
              <a:gd name="connsiteX124" fmla="*/ 4058292 w 6780944"/>
              <a:gd name="connsiteY124" fmla="*/ 544530 h 1777429"/>
              <a:gd name="connsiteX125" fmla="*/ 4407614 w 6780944"/>
              <a:gd name="connsiteY125" fmla="*/ 554804 h 1777429"/>
              <a:gd name="connsiteX126" fmla="*/ 4582274 w 6780944"/>
              <a:gd name="connsiteY126" fmla="*/ 585627 h 1777429"/>
              <a:gd name="connsiteX127" fmla="*/ 4685016 w 6780944"/>
              <a:gd name="connsiteY127" fmla="*/ 626723 h 1777429"/>
              <a:gd name="connsiteX128" fmla="*/ 4715839 w 6780944"/>
              <a:gd name="connsiteY128" fmla="*/ 636997 h 1777429"/>
              <a:gd name="connsiteX129" fmla="*/ 4808306 w 6780944"/>
              <a:gd name="connsiteY129" fmla="*/ 647272 h 1777429"/>
              <a:gd name="connsiteX130" fmla="*/ 4880225 w 6780944"/>
              <a:gd name="connsiteY130" fmla="*/ 678094 h 1777429"/>
              <a:gd name="connsiteX131" fmla="*/ 4911048 w 6780944"/>
              <a:gd name="connsiteY131" fmla="*/ 698642 h 1777429"/>
              <a:gd name="connsiteX132" fmla="*/ 4972692 w 6780944"/>
              <a:gd name="connsiteY132" fmla="*/ 729465 h 1777429"/>
              <a:gd name="connsiteX133" fmla="*/ 5034337 w 6780944"/>
              <a:gd name="connsiteY133" fmla="*/ 750013 h 1777429"/>
              <a:gd name="connsiteX134" fmla="*/ 5116531 w 6780944"/>
              <a:gd name="connsiteY134" fmla="*/ 791110 h 1777429"/>
              <a:gd name="connsiteX135" fmla="*/ 5219272 w 6780944"/>
              <a:gd name="connsiteY135" fmla="*/ 832206 h 1777429"/>
              <a:gd name="connsiteX136" fmla="*/ 5250095 w 6780944"/>
              <a:gd name="connsiteY136" fmla="*/ 852755 h 1777429"/>
              <a:gd name="connsiteX137" fmla="*/ 5311740 w 6780944"/>
              <a:gd name="connsiteY137" fmla="*/ 873303 h 1777429"/>
              <a:gd name="connsiteX138" fmla="*/ 5393933 w 6780944"/>
              <a:gd name="connsiteY138" fmla="*/ 914400 h 1777429"/>
              <a:gd name="connsiteX139" fmla="*/ 5435030 w 6780944"/>
              <a:gd name="connsiteY139" fmla="*/ 945222 h 1777429"/>
              <a:gd name="connsiteX140" fmla="*/ 5496674 w 6780944"/>
              <a:gd name="connsiteY140" fmla="*/ 986319 h 1777429"/>
              <a:gd name="connsiteX141" fmla="*/ 5568594 w 6780944"/>
              <a:gd name="connsiteY141" fmla="*/ 1037690 h 1777429"/>
              <a:gd name="connsiteX142" fmla="*/ 5589142 w 6780944"/>
              <a:gd name="connsiteY142" fmla="*/ 1068512 h 1777429"/>
              <a:gd name="connsiteX143" fmla="*/ 5619964 w 6780944"/>
              <a:gd name="connsiteY143" fmla="*/ 1078786 h 1777429"/>
              <a:gd name="connsiteX144" fmla="*/ 5661061 w 6780944"/>
              <a:gd name="connsiteY144" fmla="*/ 1109609 h 1777429"/>
              <a:gd name="connsiteX145" fmla="*/ 5712432 w 6780944"/>
              <a:gd name="connsiteY145" fmla="*/ 1140431 h 1777429"/>
              <a:gd name="connsiteX146" fmla="*/ 5743254 w 6780944"/>
              <a:gd name="connsiteY146" fmla="*/ 1171254 h 1777429"/>
              <a:gd name="connsiteX147" fmla="*/ 5876818 w 6780944"/>
              <a:gd name="connsiteY147" fmla="*/ 1222624 h 1777429"/>
              <a:gd name="connsiteX148" fmla="*/ 6000108 w 6780944"/>
              <a:gd name="connsiteY148" fmla="*/ 1284269 h 1777429"/>
              <a:gd name="connsiteX149" fmla="*/ 6061753 w 6780944"/>
              <a:gd name="connsiteY149" fmla="*/ 1304818 h 1777429"/>
              <a:gd name="connsiteX150" fmla="*/ 6133672 w 6780944"/>
              <a:gd name="connsiteY150" fmla="*/ 1335640 h 1777429"/>
              <a:gd name="connsiteX151" fmla="*/ 6185043 w 6780944"/>
              <a:gd name="connsiteY151" fmla="*/ 1356188 h 1777429"/>
              <a:gd name="connsiteX152" fmla="*/ 6287785 w 6780944"/>
              <a:gd name="connsiteY152" fmla="*/ 1376737 h 1777429"/>
              <a:gd name="connsiteX153" fmla="*/ 6318607 w 6780944"/>
              <a:gd name="connsiteY153" fmla="*/ 1397285 h 1777429"/>
              <a:gd name="connsiteX154" fmla="*/ 6349430 w 6780944"/>
              <a:gd name="connsiteY154" fmla="*/ 1407559 h 1777429"/>
              <a:gd name="connsiteX155" fmla="*/ 6493268 w 6780944"/>
              <a:gd name="connsiteY155" fmla="*/ 1438382 h 1777429"/>
              <a:gd name="connsiteX156" fmla="*/ 6657654 w 6780944"/>
              <a:gd name="connsiteY156" fmla="*/ 1428108 h 1777429"/>
              <a:gd name="connsiteX157" fmla="*/ 6688477 w 6780944"/>
              <a:gd name="connsiteY157" fmla="*/ 1376737 h 1777429"/>
              <a:gd name="connsiteX158" fmla="*/ 6698751 w 6780944"/>
              <a:gd name="connsiteY158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585627 w 6780944"/>
              <a:gd name="connsiteY66" fmla="*/ 955496 h 1777429"/>
              <a:gd name="connsiteX67" fmla="*/ 667821 w 6780944"/>
              <a:gd name="connsiteY67" fmla="*/ 996593 h 1777429"/>
              <a:gd name="connsiteX68" fmla="*/ 698643 w 6780944"/>
              <a:gd name="connsiteY68" fmla="*/ 1089060 h 1777429"/>
              <a:gd name="connsiteX69" fmla="*/ 708917 w 6780944"/>
              <a:gd name="connsiteY69" fmla="*/ 1119883 h 1777429"/>
              <a:gd name="connsiteX70" fmla="*/ 729465 w 6780944"/>
              <a:gd name="connsiteY70" fmla="*/ 1150705 h 1777429"/>
              <a:gd name="connsiteX71" fmla="*/ 750014 w 6780944"/>
              <a:gd name="connsiteY71" fmla="*/ 1304818 h 1777429"/>
              <a:gd name="connsiteX72" fmla="*/ 760288 w 6780944"/>
              <a:gd name="connsiteY72" fmla="*/ 1345914 h 1777429"/>
              <a:gd name="connsiteX73" fmla="*/ 780836 w 6780944"/>
              <a:gd name="connsiteY73" fmla="*/ 1551397 h 1777429"/>
              <a:gd name="connsiteX74" fmla="*/ 791110 w 6780944"/>
              <a:gd name="connsiteY74" fmla="*/ 1582220 h 1777429"/>
              <a:gd name="connsiteX75" fmla="*/ 811659 w 6780944"/>
              <a:gd name="connsiteY75" fmla="*/ 1613042 h 1777429"/>
              <a:gd name="connsiteX76" fmla="*/ 852755 w 6780944"/>
              <a:gd name="connsiteY76" fmla="*/ 1695236 h 1777429"/>
              <a:gd name="connsiteX77" fmla="*/ 904126 w 6780944"/>
              <a:gd name="connsiteY77" fmla="*/ 1756881 h 1777429"/>
              <a:gd name="connsiteX78" fmla="*/ 965771 w 6780944"/>
              <a:gd name="connsiteY78" fmla="*/ 1777429 h 1777429"/>
              <a:gd name="connsiteX79" fmla="*/ 1017142 w 6780944"/>
              <a:gd name="connsiteY79" fmla="*/ 1736332 h 1777429"/>
              <a:gd name="connsiteX80" fmla="*/ 1027416 w 6780944"/>
              <a:gd name="connsiteY80" fmla="*/ 1705510 h 1777429"/>
              <a:gd name="connsiteX81" fmla="*/ 1068513 w 6780944"/>
              <a:gd name="connsiteY81" fmla="*/ 1664413 h 1777429"/>
              <a:gd name="connsiteX82" fmla="*/ 1089061 w 6780944"/>
              <a:gd name="connsiteY82" fmla="*/ 1633591 h 1777429"/>
              <a:gd name="connsiteX83" fmla="*/ 1212351 w 6780944"/>
              <a:gd name="connsiteY83" fmla="*/ 1541123 h 1777429"/>
              <a:gd name="connsiteX84" fmla="*/ 1253448 w 6780944"/>
              <a:gd name="connsiteY84" fmla="*/ 1530849 h 1777429"/>
              <a:gd name="connsiteX85" fmla="*/ 1284270 w 6780944"/>
              <a:gd name="connsiteY85" fmla="*/ 1510301 h 1777429"/>
              <a:gd name="connsiteX86" fmla="*/ 1366463 w 6780944"/>
              <a:gd name="connsiteY86" fmla="*/ 1489752 h 1777429"/>
              <a:gd name="connsiteX87" fmla="*/ 1407560 w 6780944"/>
              <a:gd name="connsiteY87" fmla="*/ 1479478 h 1777429"/>
              <a:gd name="connsiteX88" fmla="*/ 1510301 w 6780944"/>
              <a:gd name="connsiteY88" fmla="*/ 1458930 h 1777429"/>
              <a:gd name="connsiteX89" fmla="*/ 1551398 w 6780944"/>
              <a:gd name="connsiteY89" fmla="*/ 1448656 h 1777429"/>
              <a:gd name="connsiteX90" fmla="*/ 1777430 w 6780944"/>
              <a:gd name="connsiteY90" fmla="*/ 1438382 h 1777429"/>
              <a:gd name="connsiteX91" fmla="*/ 1839074 w 6780944"/>
              <a:gd name="connsiteY91" fmla="*/ 1428108 h 1777429"/>
              <a:gd name="connsiteX92" fmla="*/ 1880171 w 6780944"/>
              <a:gd name="connsiteY92" fmla="*/ 1417833 h 1777429"/>
              <a:gd name="connsiteX93" fmla="*/ 2167848 w 6780944"/>
              <a:gd name="connsiteY93" fmla="*/ 1407559 h 1777429"/>
              <a:gd name="connsiteX94" fmla="*/ 2743200 w 6780944"/>
              <a:gd name="connsiteY94" fmla="*/ 1407559 h 1777429"/>
              <a:gd name="connsiteX95" fmla="*/ 2815119 w 6780944"/>
              <a:gd name="connsiteY95" fmla="*/ 1438382 h 1777429"/>
              <a:gd name="connsiteX96" fmla="*/ 2969232 w 6780944"/>
              <a:gd name="connsiteY96" fmla="*/ 1469204 h 1777429"/>
              <a:gd name="connsiteX97" fmla="*/ 3113070 w 6780944"/>
              <a:gd name="connsiteY97" fmla="*/ 1458930 h 1777429"/>
              <a:gd name="connsiteX98" fmla="*/ 3215812 w 6780944"/>
              <a:gd name="connsiteY98" fmla="*/ 1428108 h 1777429"/>
              <a:gd name="connsiteX99" fmla="*/ 3267182 w 6780944"/>
              <a:gd name="connsiteY99" fmla="*/ 1417833 h 1777429"/>
              <a:gd name="connsiteX100" fmla="*/ 3339101 w 6780944"/>
              <a:gd name="connsiteY100" fmla="*/ 1356188 h 1777429"/>
              <a:gd name="connsiteX101" fmla="*/ 3411021 w 6780944"/>
              <a:gd name="connsiteY101" fmla="*/ 1315092 h 1777429"/>
              <a:gd name="connsiteX102" fmla="*/ 3441843 w 6780944"/>
              <a:gd name="connsiteY102" fmla="*/ 1284269 h 1777429"/>
              <a:gd name="connsiteX103" fmla="*/ 3482940 w 6780944"/>
              <a:gd name="connsiteY103" fmla="*/ 1253447 h 1777429"/>
              <a:gd name="connsiteX104" fmla="*/ 3544585 w 6780944"/>
              <a:gd name="connsiteY104" fmla="*/ 1232899 h 1777429"/>
              <a:gd name="connsiteX105" fmla="*/ 3647326 w 6780944"/>
              <a:gd name="connsiteY105" fmla="*/ 1202076 h 1777429"/>
              <a:gd name="connsiteX106" fmla="*/ 3708971 w 6780944"/>
              <a:gd name="connsiteY106" fmla="*/ 1181528 h 1777429"/>
              <a:gd name="connsiteX107" fmla="*/ 3801439 w 6780944"/>
              <a:gd name="connsiteY107" fmla="*/ 1160979 h 1777429"/>
              <a:gd name="connsiteX108" fmla="*/ 3832261 w 6780944"/>
              <a:gd name="connsiteY108" fmla="*/ 1150705 h 1777429"/>
              <a:gd name="connsiteX109" fmla="*/ 3965825 w 6780944"/>
              <a:gd name="connsiteY109" fmla="*/ 1130157 h 1777429"/>
              <a:gd name="connsiteX110" fmla="*/ 4017196 w 6780944"/>
              <a:gd name="connsiteY110" fmla="*/ 1119883 h 1777429"/>
              <a:gd name="connsiteX111" fmla="*/ 4048018 w 6780944"/>
              <a:gd name="connsiteY111" fmla="*/ 1099335 h 1777429"/>
              <a:gd name="connsiteX112" fmla="*/ 4068567 w 6780944"/>
              <a:gd name="connsiteY112" fmla="*/ 1037690 h 1777429"/>
              <a:gd name="connsiteX113" fmla="*/ 4058292 w 6780944"/>
              <a:gd name="connsiteY113" fmla="*/ 914400 h 1777429"/>
              <a:gd name="connsiteX114" fmla="*/ 3986373 w 6780944"/>
              <a:gd name="connsiteY114" fmla="*/ 873303 h 1777429"/>
              <a:gd name="connsiteX115" fmla="*/ 3924728 w 6780944"/>
              <a:gd name="connsiteY115" fmla="*/ 852755 h 1777429"/>
              <a:gd name="connsiteX116" fmla="*/ 3893906 w 6780944"/>
              <a:gd name="connsiteY116" fmla="*/ 842481 h 1777429"/>
              <a:gd name="connsiteX117" fmla="*/ 3791164 w 6780944"/>
              <a:gd name="connsiteY117" fmla="*/ 832206 h 1777429"/>
              <a:gd name="connsiteX118" fmla="*/ 3698697 w 6780944"/>
              <a:gd name="connsiteY118" fmla="*/ 780836 h 1777429"/>
              <a:gd name="connsiteX119" fmla="*/ 3637052 w 6780944"/>
              <a:gd name="connsiteY119" fmla="*/ 708917 h 1777429"/>
              <a:gd name="connsiteX120" fmla="*/ 3667874 w 6780944"/>
              <a:gd name="connsiteY120" fmla="*/ 595901 h 1777429"/>
              <a:gd name="connsiteX121" fmla="*/ 3729519 w 6780944"/>
              <a:gd name="connsiteY121" fmla="*/ 575352 h 1777429"/>
              <a:gd name="connsiteX122" fmla="*/ 3863083 w 6780944"/>
              <a:gd name="connsiteY122" fmla="*/ 554804 h 1777429"/>
              <a:gd name="connsiteX123" fmla="*/ 4058292 w 6780944"/>
              <a:gd name="connsiteY123" fmla="*/ 544530 h 1777429"/>
              <a:gd name="connsiteX124" fmla="*/ 4407614 w 6780944"/>
              <a:gd name="connsiteY124" fmla="*/ 554804 h 1777429"/>
              <a:gd name="connsiteX125" fmla="*/ 4582274 w 6780944"/>
              <a:gd name="connsiteY125" fmla="*/ 585627 h 1777429"/>
              <a:gd name="connsiteX126" fmla="*/ 4685016 w 6780944"/>
              <a:gd name="connsiteY126" fmla="*/ 626723 h 1777429"/>
              <a:gd name="connsiteX127" fmla="*/ 4715839 w 6780944"/>
              <a:gd name="connsiteY127" fmla="*/ 636997 h 1777429"/>
              <a:gd name="connsiteX128" fmla="*/ 4808306 w 6780944"/>
              <a:gd name="connsiteY128" fmla="*/ 647272 h 1777429"/>
              <a:gd name="connsiteX129" fmla="*/ 4880225 w 6780944"/>
              <a:gd name="connsiteY129" fmla="*/ 678094 h 1777429"/>
              <a:gd name="connsiteX130" fmla="*/ 4911048 w 6780944"/>
              <a:gd name="connsiteY130" fmla="*/ 698642 h 1777429"/>
              <a:gd name="connsiteX131" fmla="*/ 4972692 w 6780944"/>
              <a:gd name="connsiteY131" fmla="*/ 729465 h 1777429"/>
              <a:gd name="connsiteX132" fmla="*/ 5034337 w 6780944"/>
              <a:gd name="connsiteY132" fmla="*/ 750013 h 1777429"/>
              <a:gd name="connsiteX133" fmla="*/ 5116531 w 6780944"/>
              <a:gd name="connsiteY133" fmla="*/ 791110 h 1777429"/>
              <a:gd name="connsiteX134" fmla="*/ 5219272 w 6780944"/>
              <a:gd name="connsiteY134" fmla="*/ 832206 h 1777429"/>
              <a:gd name="connsiteX135" fmla="*/ 5250095 w 6780944"/>
              <a:gd name="connsiteY135" fmla="*/ 852755 h 1777429"/>
              <a:gd name="connsiteX136" fmla="*/ 5311740 w 6780944"/>
              <a:gd name="connsiteY136" fmla="*/ 873303 h 1777429"/>
              <a:gd name="connsiteX137" fmla="*/ 5393933 w 6780944"/>
              <a:gd name="connsiteY137" fmla="*/ 914400 h 1777429"/>
              <a:gd name="connsiteX138" fmla="*/ 5435030 w 6780944"/>
              <a:gd name="connsiteY138" fmla="*/ 945222 h 1777429"/>
              <a:gd name="connsiteX139" fmla="*/ 5496674 w 6780944"/>
              <a:gd name="connsiteY139" fmla="*/ 986319 h 1777429"/>
              <a:gd name="connsiteX140" fmla="*/ 5568594 w 6780944"/>
              <a:gd name="connsiteY140" fmla="*/ 1037690 h 1777429"/>
              <a:gd name="connsiteX141" fmla="*/ 5589142 w 6780944"/>
              <a:gd name="connsiteY141" fmla="*/ 1068512 h 1777429"/>
              <a:gd name="connsiteX142" fmla="*/ 5619964 w 6780944"/>
              <a:gd name="connsiteY142" fmla="*/ 1078786 h 1777429"/>
              <a:gd name="connsiteX143" fmla="*/ 5661061 w 6780944"/>
              <a:gd name="connsiteY143" fmla="*/ 1109609 h 1777429"/>
              <a:gd name="connsiteX144" fmla="*/ 5712432 w 6780944"/>
              <a:gd name="connsiteY144" fmla="*/ 1140431 h 1777429"/>
              <a:gd name="connsiteX145" fmla="*/ 5743254 w 6780944"/>
              <a:gd name="connsiteY145" fmla="*/ 1171254 h 1777429"/>
              <a:gd name="connsiteX146" fmla="*/ 5876818 w 6780944"/>
              <a:gd name="connsiteY146" fmla="*/ 1222624 h 1777429"/>
              <a:gd name="connsiteX147" fmla="*/ 6000108 w 6780944"/>
              <a:gd name="connsiteY147" fmla="*/ 1284269 h 1777429"/>
              <a:gd name="connsiteX148" fmla="*/ 6061753 w 6780944"/>
              <a:gd name="connsiteY148" fmla="*/ 1304818 h 1777429"/>
              <a:gd name="connsiteX149" fmla="*/ 6133672 w 6780944"/>
              <a:gd name="connsiteY149" fmla="*/ 1335640 h 1777429"/>
              <a:gd name="connsiteX150" fmla="*/ 6185043 w 6780944"/>
              <a:gd name="connsiteY150" fmla="*/ 1356188 h 1777429"/>
              <a:gd name="connsiteX151" fmla="*/ 6287785 w 6780944"/>
              <a:gd name="connsiteY151" fmla="*/ 1376737 h 1777429"/>
              <a:gd name="connsiteX152" fmla="*/ 6318607 w 6780944"/>
              <a:gd name="connsiteY152" fmla="*/ 1397285 h 1777429"/>
              <a:gd name="connsiteX153" fmla="*/ 6349430 w 6780944"/>
              <a:gd name="connsiteY153" fmla="*/ 1407559 h 1777429"/>
              <a:gd name="connsiteX154" fmla="*/ 6493268 w 6780944"/>
              <a:gd name="connsiteY154" fmla="*/ 1438382 h 1777429"/>
              <a:gd name="connsiteX155" fmla="*/ 6657654 w 6780944"/>
              <a:gd name="connsiteY155" fmla="*/ 1428108 h 1777429"/>
              <a:gd name="connsiteX156" fmla="*/ 6688477 w 6780944"/>
              <a:gd name="connsiteY156" fmla="*/ 1376737 h 1777429"/>
              <a:gd name="connsiteX157" fmla="*/ 6698751 w 6780944"/>
              <a:gd name="connsiteY157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667821 w 6780944"/>
              <a:gd name="connsiteY66" fmla="*/ 996593 h 1777429"/>
              <a:gd name="connsiteX67" fmla="*/ 698643 w 6780944"/>
              <a:gd name="connsiteY67" fmla="*/ 1089060 h 1777429"/>
              <a:gd name="connsiteX68" fmla="*/ 708917 w 6780944"/>
              <a:gd name="connsiteY68" fmla="*/ 1119883 h 1777429"/>
              <a:gd name="connsiteX69" fmla="*/ 729465 w 6780944"/>
              <a:gd name="connsiteY69" fmla="*/ 1150705 h 1777429"/>
              <a:gd name="connsiteX70" fmla="*/ 750014 w 6780944"/>
              <a:gd name="connsiteY70" fmla="*/ 1304818 h 1777429"/>
              <a:gd name="connsiteX71" fmla="*/ 760288 w 6780944"/>
              <a:gd name="connsiteY71" fmla="*/ 1345914 h 1777429"/>
              <a:gd name="connsiteX72" fmla="*/ 780836 w 6780944"/>
              <a:gd name="connsiteY72" fmla="*/ 1551397 h 1777429"/>
              <a:gd name="connsiteX73" fmla="*/ 791110 w 6780944"/>
              <a:gd name="connsiteY73" fmla="*/ 1582220 h 1777429"/>
              <a:gd name="connsiteX74" fmla="*/ 811659 w 6780944"/>
              <a:gd name="connsiteY74" fmla="*/ 1613042 h 1777429"/>
              <a:gd name="connsiteX75" fmla="*/ 852755 w 6780944"/>
              <a:gd name="connsiteY75" fmla="*/ 1695236 h 1777429"/>
              <a:gd name="connsiteX76" fmla="*/ 904126 w 6780944"/>
              <a:gd name="connsiteY76" fmla="*/ 1756881 h 1777429"/>
              <a:gd name="connsiteX77" fmla="*/ 965771 w 6780944"/>
              <a:gd name="connsiteY77" fmla="*/ 1777429 h 1777429"/>
              <a:gd name="connsiteX78" fmla="*/ 1017142 w 6780944"/>
              <a:gd name="connsiteY78" fmla="*/ 1736332 h 1777429"/>
              <a:gd name="connsiteX79" fmla="*/ 1027416 w 6780944"/>
              <a:gd name="connsiteY79" fmla="*/ 1705510 h 1777429"/>
              <a:gd name="connsiteX80" fmla="*/ 1068513 w 6780944"/>
              <a:gd name="connsiteY80" fmla="*/ 1664413 h 1777429"/>
              <a:gd name="connsiteX81" fmla="*/ 1089061 w 6780944"/>
              <a:gd name="connsiteY81" fmla="*/ 1633591 h 1777429"/>
              <a:gd name="connsiteX82" fmla="*/ 1212351 w 6780944"/>
              <a:gd name="connsiteY82" fmla="*/ 1541123 h 1777429"/>
              <a:gd name="connsiteX83" fmla="*/ 1253448 w 6780944"/>
              <a:gd name="connsiteY83" fmla="*/ 1530849 h 1777429"/>
              <a:gd name="connsiteX84" fmla="*/ 1284270 w 6780944"/>
              <a:gd name="connsiteY84" fmla="*/ 1510301 h 1777429"/>
              <a:gd name="connsiteX85" fmla="*/ 1366463 w 6780944"/>
              <a:gd name="connsiteY85" fmla="*/ 1489752 h 1777429"/>
              <a:gd name="connsiteX86" fmla="*/ 1407560 w 6780944"/>
              <a:gd name="connsiteY86" fmla="*/ 1479478 h 1777429"/>
              <a:gd name="connsiteX87" fmla="*/ 1510301 w 6780944"/>
              <a:gd name="connsiteY87" fmla="*/ 1458930 h 1777429"/>
              <a:gd name="connsiteX88" fmla="*/ 1551398 w 6780944"/>
              <a:gd name="connsiteY88" fmla="*/ 1448656 h 1777429"/>
              <a:gd name="connsiteX89" fmla="*/ 1777430 w 6780944"/>
              <a:gd name="connsiteY89" fmla="*/ 1438382 h 1777429"/>
              <a:gd name="connsiteX90" fmla="*/ 1839074 w 6780944"/>
              <a:gd name="connsiteY90" fmla="*/ 1428108 h 1777429"/>
              <a:gd name="connsiteX91" fmla="*/ 1880171 w 6780944"/>
              <a:gd name="connsiteY91" fmla="*/ 1417833 h 1777429"/>
              <a:gd name="connsiteX92" fmla="*/ 2167848 w 6780944"/>
              <a:gd name="connsiteY92" fmla="*/ 1407559 h 1777429"/>
              <a:gd name="connsiteX93" fmla="*/ 2743200 w 6780944"/>
              <a:gd name="connsiteY93" fmla="*/ 1407559 h 1777429"/>
              <a:gd name="connsiteX94" fmla="*/ 2815119 w 6780944"/>
              <a:gd name="connsiteY94" fmla="*/ 1438382 h 1777429"/>
              <a:gd name="connsiteX95" fmla="*/ 2969232 w 6780944"/>
              <a:gd name="connsiteY95" fmla="*/ 1469204 h 1777429"/>
              <a:gd name="connsiteX96" fmla="*/ 3113070 w 6780944"/>
              <a:gd name="connsiteY96" fmla="*/ 1458930 h 1777429"/>
              <a:gd name="connsiteX97" fmla="*/ 3215812 w 6780944"/>
              <a:gd name="connsiteY97" fmla="*/ 1428108 h 1777429"/>
              <a:gd name="connsiteX98" fmla="*/ 3267182 w 6780944"/>
              <a:gd name="connsiteY98" fmla="*/ 1417833 h 1777429"/>
              <a:gd name="connsiteX99" fmla="*/ 3339101 w 6780944"/>
              <a:gd name="connsiteY99" fmla="*/ 1356188 h 1777429"/>
              <a:gd name="connsiteX100" fmla="*/ 3411021 w 6780944"/>
              <a:gd name="connsiteY100" fmla="*/ 1315092 h 1777429"/>
              <a:gd name="connsiteX101" fmla="*/ 3441843 w 6780944"/>
              <a:gd name="connsiteY101" fmla="*/ 1284269 h 1777429"/>
              <a:gd name="connsiteX102" fmla="*/ 3482940 w 6780944"/>
              <a:gd name="connsiteY102" fmla="*/ 1253447 h 1777429"/>
              <a:gd name="connsiteX103" fmla="*/ 3544585 w 6780944"/>
              <a:gd name="connsiteY103" fmla="*/ 1232899 h 1777429"/>
              <a:gd name="connsiteX104" fmla="*/ 3647326 w 6780944"/>
              <a:gd name="connsiteY104" fmla="*/ 1202076 h 1777429"/>
              <a:gd name="connsiteX105" fmla="*/ 3708971 w 6780944"/>
              <a:gd name="connsiteY105" fmla="*/ 1181528 h 1777429"/>
              <a:gd name="connsiteX106" fmla="*/ 3801439 w 6780944"/>
              <a:gd name="connsiteY106" fmla="*/ 1160979 h 1777429"/>
              <a:gd name="connsiteX107" fmla="*/ 3832261 w 6780944"/>
              <a:gd name="connsiteY107" fmla="*/ 1150705 h 1777429"/>
              <a:gd name="connsiteX108" fmla="*/ 3965825 w 6780944"/>
              <a:gd name="connsiteY108" fmla="*/ 1130157 h 1777429"/>
              <a:gd name="connsiteX109" fmla="*/ 4017196 w 6780944"/>
              <a:gd name="connsiteY109" fmla="*/ 1119883 h 1777429"/>
              <a:gd name="connsiteX110" fmla="*/ 4048018 w 6780944"/>
              <a:gd name="connsiteY110" fmla="*/ 1099335 h 1777429"/>
              <a:gd name="connsiteX111" fmla="*/ 4068567 w 6780944"/>
              <a:gd name="connsiteY111" fmla="*/ 1037690 h 1777429"/>
              <a:gd name="connsiteX112" fmla="*/ 4058292 w 6780944"/>
              <a:gd name="connsiteY112" fmla="*/ 914400 h 1777429"/>
              <a:gd name="connsiteX113" fmla="*/ 3986373 w 6780944"/>
              <a:gd name="connsiteY113" fmla="*/ 873303 h 1777429"/>
              <a:gd name="connsiteX114" fmla="*/ 3924728 w 6780944"/>
              <a:gd name="connsiteY114" fmla="*/ 852755 h 1777429"/>
              <a:gd name="connsiteX115" fmla="*/ 3893906 w 6780944"/>
              <a:gd name="connsiteY115" fmla="*/ 842481 h 1777429"/>
              <a:gd name="connsiteX116" fmla="*/ 3791164 w 6780944"/>
              <a:gd name="connsiteY116" fmla="*/ 832206 h 1777429"/>
              <a:gd name="connsiteX117" fmla="*/ 3698697 w 6780944"/>
              <a:gd name="connsiteY117" fmla="*/ 780836 h 1777429"/>
              <a:gd name="connsiteX118" fmla="*/ 3637052 w 6780944"/>
              <a:gd name="connsiteY118" fmla="*/ 708917 h 1777429"/>
              <a:gd name="connsiteX119" fmla="*/ 3667874 w 6780944"/>
              <a:gd name="connsiteY119" fmla="*/ 595901 h 1777429"/>
              <a:gd name="connsiteX120" fmla="*/ 3729519 w 6780944"/>
              <a:gd name="connsiteY120" fmla="*/ 575352 h 1777429"/>
              <a:gd name="connsiteX121" fmla="*/ 3863083 w 6780944"/>
              <a:gd name="connsiteY121" fmla="*/ 554804 h 1777429"/>
              <a:gd name="connsiteX122" fmla="*/ 4058292 w 6780944"/>
              <a:gd name="connsiteY122" fmla="*/ 544530 h 1777429"/>
              <a:gd name="connsiteX123" fmla="*/ 4407614 w 6780944"/>
              <a:gd name="connsiteY123" fmla="*/ 554804 h 1777429"/>
              <a:gd name="connsiteX124" fmla="*/ 4582274 w 6780944"/>
              <a:gd name="connsiteY124" fmla="*/ 585627 h 1777429"/>
              <a:gd name="connsiteX125" fmla="*/ 4685016 w 6780944"/>
              <a:gd name="connsiteY125" fmla="*/ 626723 h 1777429"/>
              <a:gd name="connsiteX126" fmla="*/ 4715839 w 6780944"/>
              <a:gd name="connsiteY126" fmla="*/ 636997 h 1777429"/>
              <a:gd name="connsiteX127" fmla="*/ 4808306 w 6780944"/>
              <a:gd name="connsiteY127" fmla="*/ 647272 h 1777429"/>
              <a:gd name="connsiteX128" fmla="*/ 4880225 w 6780944"/>
              <a:gd name="connsiteY128" fmla="*/ 678094 h 1777429"/>
              <a:gd name="connsiteX129" fmla="*/ 4911048 w 6780944"/>
              <a:gd name="connsiteY129" fmla="*/ 698642 h 1777429"/>
              <a:gd name="connsiteX130" fmla="*/ 4972692 w 6780944"/>
              <a:gd name="connsiteY130" fmla="*/ 729465 h 1777429"/>
              <a:gd name="connsiteX131" fmla="*/ 5034337 w 6780944"/>
              <a:gd name="connsiteY131" fmla="*/ 750013 h 1777429"/>
              <a:gd name="connsiteX132" fmla="*/ 5116531 w 6780944"/>
              <a:gd name="connsiteY132" fmla="*/ 791110 h 1777429"/>
              <a:gd name="connsiteX133" fmla="*/ 5219272 w 6780944"/>
              <a:gd name="connsiteY133" fmla="*/ 832206 h 1777429"/>
              <a:gd name="connsiteX134" fmla="*/ 5250095 w 6780944"/>
              <a:gd name="connsiteY134" fmla="*/ 852755 h 1777429"/>
              <a:gd name="connsiteX135" fmla="*/ 5311740 w 6780944"/>
              <a:gd name="connsiteY135" fmla="*/ 873303 h 1777429"/>
              <a:gd name="connsiteX136" fmla="*/ 5393933 w 6780944"/>
              <a:gd name="connsiteY136" fmla="*/ 914400 h 1777429"/>
              <a:gd name="connsiteX137" fmla="*/ 5435030 w 6780944"/>
              <a:gd name="connsiteY137" fmla="*/ 945222 h 1777429"/>
              <a:gd name="connsiteX138" fmla="*/ 5496674 w 6780944"/>
              <a:gd name="connsiteY138" fmla="*/ 986319 h 1777429"/>
              <a:gd name="connsiteX139" fmla="*/ 5568594 w 6780944"/>
              <a:gd name="connsiteY139" fmla="*/ 1037690 h 1777429"/>
              <a:gd name="connsiteX140" fmla="*/ 5589142 w 6780944"/>
              <a:gd name="connsiteY140" fmla="*/ 1068512 h 1777429"/>
              <a:gd name="connsiteX141" fmla="*/ 5619964 w 6780944"/>
              <a:gd name="connsiteY141" fmla="*/ 1078786 h 1777429"/>
              <a:gd name="connsiteX142" fmla="*/ 5661061 w 6780944"/>
              <a:gd name="connsiteY142" fmla="*/ 1109609 h 1777429"/>
              <a:gd name="connsiteX143" fmla="*/ 5712432 w 6780944"/>
              <a:gd name="connsiteY143" fmla="*/ 1140431 h 1777429"/>
              <a:gd name="connsiteX144" fmla="*/ 5743254 w 6780944"/>
              <a:gd name="connsiteY144" fmla="*/ 1171254 h 1777429"/>
              <a:gd name="connsiteX145" fmla="*/ 5876818 w 6780944"/>
              <a:gd name="connsiteY145" fmla="*/ 1222624 h 1777429"/>
              <a:gd name="connsiteX146" fmla="*/ 6000108 w 6780944"/>
              <a:gd name="connsiteY146" fmla="*/ 1284269 h 1777429"/>
              <a:gd name="connsiteX147" fmla="*/ 6061753 w 6780944"/>
              <a:gd name="connsiteY147" fmla="*/ 1304818 h 1777429"/>
              <a:gd name="connsiteX148" fmla="*/ 6133672 w 6780944"/>
              <a:gd name="connsiteY148" fmla="*/ 1335640 h 1777429"/>
              <a:gd name="connsiteX149" fmla="*/ 6185043 w 6780944"/>
              <a:gd name="connsiteY149" fmla="*/ 1356188 h 1777429"/>
              <a:gd name="connsiteX150" fmla="*/ 6287785 w 6780944"/>
              <a:gd name="connsiteY150" fmla="*/ 1376737 h 1777429"/>
              <a:gd name="connsiteX151" fmla="*/ 6318607 w 6780944"/>
              <a:gd name="connsiteY151" fmla="*/ 1397285 h 1777429"/>
              <a:gd name="connsiteX152" fmla="*/ 6349430 w 6780944"/>
              <a:gd name="connsiteY152" fmla="*/ 1407559 h 1777429"/>
              <a:gd name="connsiteX153" fmla="*/ 6493268 w 6780944"/>
              <a:gd name="connsiteY153" fmla="*/ 1438382 h 1777429"/>
              <a:gd name="connsiteX154" fmla="*/ 6657654 w 6780944"/>
              <a:gd name="connsiteY154" fmla="*/ 1428108 h 1777429"/>
              <a:gd name="connsiteX155" fmla="*/ 6688477 w 6780944"/>
              <a:gd name="connsiteY155" fmla="*/ 1376737 h 1777429"/>
              <a:gd name="connsiteX156" fmla="*/ 6698751 w 6780944"/>
              <a:gd name="connsiteY156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698643 w 6780944"/>
              <a:gd name="connsiteY66" fmla="*/ 1089060 h 1777429"/>
              <a:gd name="connsiteX67" fmla="*/ 708917 w 6780944"/>
              <a:gd name="connsiteY67" fmla="*/ 1119883 h 1777429"/>
              <a:gd name="connsiteX68" fmla="*/ 729465 w 6780944"/>
              <a:gd name="connsiteY68" fmla="*/ 1150705 h 1777429"/>
              <a:gd name="connsiteX69" fmla="*/ 750014 w 6780944"/>
              <a:gd name="connsiteY69" fmla="*/ 1304818 h 1777429"/>
              <a:gd name="connsiteX70" fmla="*/ 760288 w 6780944"/>
              <a:gd name="connsiteY70" fmla="*/ 1345914 h 1777429"/>
              <a:gd name="connsiteX71" fmla="*/ 780836 w 6780944"/>
              <a:gd name="connsiteY71" fmla="*/ 1551397 h 1777429"/>
              <a:gd name="connsiteX72" fmla="*/ 791110 w 6780944"/>
              <a:gd name="connsiteY72" fmla="*/ 1582220 h 1777429"/>
              <a:gd name="connsiteX73" fmla="*/ 811659 w 6780944"/>
              <a:gd name="connsiteY73" fmla="*/ 1613042 h 1777429"/>
              <a:gd name="connsiteX74" fmla="*/ 852755 w 6780944"/>
              <a:gd name="connsiteY74" fmla="*/ 1695236 h 1777429"/>
              <a:gd name="connsiteX75" fmla="*/ 904126 w 6780944"/>
              <a:gd name="connsiteY75" fmla="*/ 1756881 h 1777429"/>
              <a:gd name="connsiteX76" fmla="*/ 965771 w 6780944"/>
              <a:gd name="connsiteY76" fmla="*/ 1777429 h 1777429"/>
              <a:gd name="connsiteX77" fmla="*/ 1017142 w 6780944"/>
              <a:gd name="connsiteY77" fmla="*/ 1736332 h 1777429"/>
              <a:gd name="connsiteX78" fmla="*/ 1027416 w 6780944"/>
              <a:gd name="connsiteY78" fmla="*/ 1705510 h 1777429"/>
              <a:gd name="connsiteX79" fmla="*/ 1068513 w 6780944"/>
              <a:gd name="connsiteY79" fmla="*/ 1664413 h 1777429"/>
              <a:gd name="connsiteX80" fmla="*/ 1089061 w 6780944"/>
              <a:gd name="connsiteY80" fmla="*/ 1633591 h 1777429"/>
              <a:gd name="connsiteX81" fmla="*/ 1212351 w 6780944"/>
              <a:gd name="connsiteY81" fmla="*/ 1541123 h 1777429"/>
              <a:gd name="connsiteX82" fmla="*/ 1253448 w 6780944"/>
              <a:gd name="connsiteY82" fmla="*/ 1530849 h 1777429"/>
              <a:gd name="connsiteX83" fmla="*/ 1284270 w 6780944"/>
              <a:gd name="connsiteY83" fmla="*/ 1510301 h 1777429"/>
              <a:gd name="connsiteX84" fmla="*/ 1366463 w 6780944"/>
              <a:gd name="connsiteY84" fmla="*/ 1489752 h 1777429"/>
              <a:gd name="connsiteX85" fmla="*/ 1407560 w 6780944"/>
              <a:gd name="connsiteY85" fmla="*/ 1479478 h 1777429"/>
              <a:gd name="connsiteX86" fmla="*/ 1510301 w 6780944"/>
              <a:gd name="connsiteY86" fmla="*/ 1458930 h 1777429"/>
              <a:gd name="connsiteX87" fmla="*/ 1551398 w 6780944"/>
              <a:gd name="connsiteY87" fmla="*/ 1448656 h 1777429"/>
              <a:gd name="connsiteX88" fmla="*/ 1777430 w 6780944"/>
              <a:gd name="connsiteY88" fmla="*/ 1438382 h 1777429"/>
              <a:gd name="connsiteX89" fmla="*/ 1839074 w 6780944"/>
              <a:gd name="connsiteY89" fmla="*/ 1428108 h 1777429"/>
              <a:gd name="connsiteX90" fmla="*/ 1880171 w 6780944"/>
              <a:gd name="connsiteY90" fmla="*/ 1417833 h 1777429"/>
              <a:gd name="connsiteX91" fmla="*/ 2167848 w 6780944"/>
              <a:gd name="connsiteY91" fmla="*/ 1407559 h 1777429"/>
              <a:gd name="connsiteX92" fmla="*/ 2743200 w 6780944"/>
              <a:gd name="connsiteY92" fmla="*/ 1407559 h 1777429"/>
              <a:gd name="connsiteX93" fmla="*/ 2815119 w 6780944"/>
              <a:gd name="connsiteY93" fmla="*/ 1438382 h 1777429"/>
              <a:gd name="connsiteX94" fmla="*/ 2969232 w 6780944"/>
              <a:gd name="connsiteY94" fmla="*/ 1469204 h 1777429"/>
              <a:gd name="connsiteX95" fmla="*/ 3113070 w 6780944"/>
              <a:gd name="connsiteY95" fmla="*/ 1458930 h 1777429"/>
              <a:gd name="connsiteX96" fmla="*/ 3215812 w 6780944"/>
              <a:gd name="connsiteY96" fmla="*/ 1428108 h 1777429"/>
              <a:gd name="connsiteX97" fmla="*/ 3267182 w 6780944"/>
              <a:gd name="connsiteY97" fmla="*/ 1417833 h 1777429"/>
              <a:gd name="connsiteX98" fmla="*/ 3339101 w 6780944"/>
              <a:gd name="connsiteY98" fmla="*/ 1356188 h 1777429"/>
              <a:gd name="connsiteX99" fmla="*/ 3411021 w 6780944"/>
              <a:gd name="connsiteY99" fmla="*/ 1315092 h 1777429"/>
              <a:gd name="connsiteX100" fmla="*/ 3441843 w 6780944"/>
              <a:gd name="connsiteY100" fmla="*/ 1284269 h 1777429"/>
              <a:gd name="connsiteX101" fmla="*/ 3482940 w 6780944"/>
              <a:gd name="connsiteY101" fmla="*/ 1253447 h 1777429"/>
              <a:gd name="connsiteX102" fmla="*/ 3544585 w 6780944"/>
              <a:gd name="connsiteY102" fmla="*/ 1232899 h 1777429"/>
              <a:gd name="connsiteX103" fmla="*/ 3647326 w 6780944"/>
              <a:gd name="connsiteY103" fmla="*/ 1202076 h 1777429"/>
              <a:gd name="connsiteX104" fmla="*/ 3708971 w 6780944"/>
              <a:gd name="connsiteY104" fmla="*/ 1181528 h 1777429"/>
              <a:gd name="connsiteX105" fmla="*/ 3801439 w 6780944"/>
              <a:gd name="connsiteY105" fmla="*/ 1160979 h 1777429"/>
              <a:gd name="connsiteX106" fmla="*/ 3832261 w 6780944"/>
              <a:gd name="connsiteY106" fmla="*/ 1150705 h 1777429"/>
              <a:gd name="connsiteX107" fmla="*/ 3965825 w 6780944"/>
              <a:gd name="connsiteY107" fmla="*/ 1130157 h 1777429"/>
              <a:gd name="connsiteX108" fmla="*/ 4017196 w 6780944"/>
              <a:gd name="connsiteY108" fmla="*/ 1119883 h 1777429"/>
              <a:gd name="connsiteX109" fmla="*/ 4048018 w 6780944"/>
              <a:gd name="connsiteY109" fmla="*/ 1099335 h 1777429"/>
              <a:gd name="connsiteX110" fmla="*/ 4068567 w 6780944"/>
              <a:gd name="connsiteY110" fmla="*/ 1037690 h 1777429"/>
              <a:gd name="connsiteX111" fmla="*/ 4058292 w 6780944"/>
              <a:gd name="connsiteY111" fmla="*/ 914400 h 1777429"/>
              <a:gd name="connsiteX112" fmla="*/ 3986373 w 6780944"/>
              <a:gd name="connsiteY112" fmla="*/ 873303 h 1777429"/>
              <a:gd name="connsiteX113" fmla="*/ 3924728 w 6780944"/>
              <a:gd name="connsiteY113" fmla="*/ 852755 h 1777429"/>
              <a:gd name="connsiteX114" fmla="*/ 3893906 w 6780944"/>
              <a:gd name="connsiteY114" fmla="*/ 842481 h 1777429"/>
              <a:gd name="connsiteX115" fmla="*/ 3791164 w 6780944"/>
              <a:gd name="connsiteY115" fmla="*/ 832206 h 1777429"/>
              <a:gd name="connsiteX116" fmla="*/ 3698697 w 6780944"/>
              <a:gd name="connsiteY116" fmla="*/ 780836 h 1777429"/>
              <a:gd name="connsiteX117" fmla="*/ 3637052 w 6780944"/>
              <a:gd name="connsiteY117" fmla="*/ 708917 h 1777429"/>
              <a:gd name="connsiteX118" fmla="*/ 3667874 w 6780944"/>
              <a:gd name="connsiteY118" fmla="*/ 595901 h 1777429"/>
              <a:gd name="connsiteX119" fmla="*/ 3729519 w 6780944"/>
              <a:gd name="connsiteY119" fmla="*/ 575352 h 1777429"/>
              <a:gd name="connsiteX120" fmla="*/ 3863083 w 6780944"/>
              <a:gd name="connsiteY120" fmla="*/ 554804 h 1777429"/>
              <a:gd name="connsiteX121" fmla="*/ 4058292 w 6780944"/>
              <a:gd name="connsiteY121" fmla="*/ 544530 h 1777429"/>
              <a:gd name="connsiteX122" fmla="*/ 4407614 w 6780944"/>
              <a:gd name="connsiteY122" fmla="*/ 554804 h 1777429"/>
              <a:gd name="connsiteX123" fmla="*/ 4582274 w 6780944"/>
              <a:gd name="connsiteY123" fmla="*/ 585627 h 1777429"/>
              <a:gd name="connsiteX124" fmla="*/ 4685016 w 6780944"/>
              <a:gd name="connsiteY124" fmla="*/ 626723 h 1777429"/>
              <a:gd name="connsiteX125" fmla="*/ 4715839 w 6780944"/>
              <a:gd name="connsiteY125" fmla="*/ 636997 h 1777429"/>
              <a:gd name="connsiteX126" fmla="*/ 4808306 w 6780944"/>
              <a:gd name="connsiteY126" fmla="*/ 647272 h 1777429"/>
              <a:gd name="connsiteX127" fmla="*/ 4880225 w 6780944"/>
              <a:gd name="connsiteY127" fmla="*/ 678094 h 1777429"/>
              <a:gd name="connsiteX128" fmla="*/ 4911048 w 6780944"/>
              <a:gd name="connsiteY128" fmla="*/ 698642 h 1777429"/>
              <a:gd name="connsiteX129" fmla="*/ 4972692 w 6780944"/>
              <a:gd name="connsiteY129" fmla="*/ 729465 h 1777429"/>
              <a:gd name="connsiteX130" fmla="*/ 5034337 w 6780944"/>
              <a:gd name="connsiteY130" fmla="*/ 750013 h 1777429"/>
              <a:gd name="connsiteX131" fmla="*/ 5116531 w 6780944"/>
              <a:gd name="connsiteY131" fmla="*/ 791110 h 1777429"/>
              <a:gd name="connsiteX132" fmla="*/ 5219272 w 6780944"/>
              <a:gd name="connsiteY132" fmla="*/ 832206 h 1777429"/>
              <a:gd name="connsiteX133" fmla="*/ 5250095 w 6780944"/>
              <a:gd name="connsiteY133" fmla="*/ 852755 h 1777429"/>
              <a:gd name="connsiteX134" fmla="*/ 5311740 w 6780944"/>
              <a:gd name="connsiteY134" fmla="*/ 873303 h 1777429"/>
              <a:gd name="connsiteX135" fmla="*/ 5393933 w 6780944"/>
              <a:gd name="connsiteY135" fmla="*/ 914400 h 1777429"/>
              <a:gd name="connsiteX136" fmla="*/ 5435030 w 6780944"/>
              <a:gd name="connsiteY136" fmla="*/ 945222 h 1777429"/>
              <a:gd name="connsiteX137" fmla="*/ 5496674 w 6780944"/>
              <a:gd name="connsiteY137" fmla="*/ 986319 h 1777429"/>
              <a:gd name="connsiteX138" fmla="*/ 5568594 w 6780944"/>
              <a:gd name="connsiteY138" fmla="*/ 1037690 h 1777429"/>
              <a:gd name="connsiteX139" fmla="*/ 5589142 w 6780944"/>
              <a:gd name="connsiteY139" fmla="*/ 1068512 h 1777429"/>
              <a:gd name="connsiteX140" fmla="*/ 5619964 w 6780944"/>
              <a:gd name="connsiteY140" fmla="*/ 1078786 h 1777429"/>
              <a:gd name="connsiteX141" fmla="*/ 5661061 w 6780944"/>
              <a:gd name="connsiteY141" fmla="*/ 1109609 h 1777429"/>
              <a:gd name="connsiteX142" fmla="*/ 5712432 w 6780944"/>
              <a:gd name="connsiteY142" fmla="*/ 1140431 h 1777429"/>
              <a:gd name="connsiteX143" fmla="*/ 5743254 w 6780944"/>
              <a:gd name="connsiteY143" fmla="*/ 1171254 h 1777429"/>
              <a:gd name="connsiteX144" fmla="*/ 5876818 w 6780944"/>
              <a:gd name="connsiteY144" fmla="*/ 1222624 h 1777429"/>
              <a:gd name="connsiteX145" fmla="*/ 6000108 w 6780944"/>
              <a:gd name="connsiteY145" fmla="*/ 1284269 h 1777429"/>
              <a:gd name="connsiteX146" fmla="*/ 6061753 w 6780944"/>
              <a:gd name="connsiteY146" fmla="*/ 1304818 h 1777429"/>
              <a:gd name="connsiteX147" fmla="*/ 6133672 w 6780944"/>
              <a:gd name="connsiteY147" fmla="*/ 1335640 h 1777429"/>
              <a:gd name="connsiteX148" fmla="*/ 6185043 w 6780944"/>
              <a:gd name="connsiteY148" fmla="*/ 1356188 h 1777429"/>
              <a:gd name="connsiteX149" fmla="*/ 6287785 w 6780944"/>
              <a:gd name="connsiteY149" fmla="*/ 1376737 h 1777429"/>
              <a:gd name="connsiteX150" fmla="*/ 6318607 w 6780944"/>
              <a:gd name="connsiteY150" fmla="*/ 1397285 h 1777429"/>
              <a:gd name="connsiteX151" fmla="*/ 6349430 w 6780944"/>
              <a:gd name="connsiteY151" fmla="*/ 1407559 h 1777429"/>
              <a:gd name="connsiteX152" fmla="*/ 6493268 w 6780944"/>
              <a:gd name="connsiteY152" fmla="*/ 1438382 h 1777429"/>
              <a:gd name="connsiteX153" fmla="*/ 6657654 w 6780944"/>
              <a:gd name="connsiteY153" fmla="*/ 1428108 h 1777429"/>
              <a:gd name="connsiteX154" fmla="*/ 6688477 w 6780944"/>
              <a:gd name="connsiteY154" fmla="*/ 1376737 h 1777429"/>
              <a:gd name="connsiteX155" fmla="*/ 6698751 w 6780944"/>
              <a:gd name="connsiteY155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698643 w 6780944"/>
              <a:gd name="connsiteY66" fmla="*/ 1089060 h 1777429"/>
              <a:gd name="connsiteX67" fmla="*/ 708917 w 6780944"/>
              <a:gd name="connsiteY67" fmla="*/ 1119883 h 1777429"/>
              <a:gd name="connsiteX68" fmla="*/ 729465 w 6780944"/>
              <a:gd name="connsiteY68" fmla="*/ 1150705 h 1777429"/>
              <a:gd name="connsiteX69" fmla="*/ 750014 w 6780944"/>
              <a:gd name="connsiteY69" fmla="*/ 1304818 h 1777429"/>
              <a:gd name="connsiteX70" fmla="*/ 760288 w 6780944"/>
              <a:gd name="connsiteY70" fmla="*/ 1345914 h 1777429"/>
              <a:gd name="connsiteX71" fmla="*/ 780836 w 6780944"/>
              <a:gd name="connsiteY71" fmla="*/ 1551397 h 1777429"/>
              <a:gd name="connsiteX72" fmla="*/ 791110 w 6780944"/>
              <a:gd name="connsiteY72" fmla="*/ 1582220 h 1777429"/>
              <a:gd name="connsiteX73" fmla="*/ 811659 w 6780944"/>
              <a:gd name="connsiteY73" fmla="*/ 1613042 h 1777429"/>
              <a:gd name="connsiteX74" fmla="*/ 852755 w 6780944"/>
              <a:gd name="connsiteY74" fmla="*/ 1695236 h 1777429"/>
              <a:gd name="connsiteX75" fmla="*/ 904126 w 6780944"/>
              <a:gd name="connsiteY75" fmla="*/ 1756881 h 1777429"/>
              <a:gd name="connsiteX76" fmla="*/ 965771 w 6780944"/>
              <a:gd name="connsiteY76" fmla="*/ 1777429 h 1777429"/>
              <a:gd name="connsiteX77" fmla="*/ 1017142 w 6780944"/>
              <a:gd name="connsiteY77" fmla="*/ 1736332 h 1777429"/>
              <a:gd name="connsiteX78" fmla="*/ 1027416 w 6780944"/>
              <a:gd name="connsiteY78" fmla="*/ 1705510 h 1777429"/>
              <a:gd name="connsiteX79" fmla="*/ 1068513 w 6780944"/>
              <a:gd name="connsiteY79" fmla="*/ 1664413 h 1777429"/>
              <a:gd name="connsiteX80" fmla="*/ 1089061 w 6780944"/>
              <a:gd name="connsiteY80" fmla="*/ 1633591 h 1777429"/>
              <a:gd name="connsiteX81" fmla="*/ 1212351 w 6780944"/>
              <a:gd name="connsiteY81" fmla="*/ 1541123 h 1777429"/>
              <a:gd name="connsiteX82" fmla="*/ 1253448 w 6780944"/>
              <a:gd name="connsiteY82" fmla="*/ 1530849 h 1777429"/>
              <a:gd name="connsiteX83" fmla="*/ 1284270 w 6780944"/>
              <a:gd name="connsiteY83" fmla="*/ 1510301 h 1777429"/>
              <a:gd name="connsiteX84" fmla="*/ 1366463 w 6780944"/>
              <a:gd name="connsiteY84" fmla="*/ 1489752 h 1777429"/>
              <a:gd name="connsiteX85" fmla="*/ 1407560 w 6780944"/>
              <a:gd name="connsiteY85" fmla="*/ 1479478 h 1777429"/>
              <a:gd name="connsiteX86" fmla="*/ 1510301 w 6780944"/>
              <a:gd name="connsiteY86" fmla="*/ 1458930 h 1777429"/>
              <a:gd name="connsiteX87" fmla="*/ 1551398 w 6780944"/>
              <a:gd name="connsiteY87" fmla="*/ 1448656 h 1777429"/>
              <a:gd name="connsiteX88" fmla="*/ 1777430 w 6780944"/>
              <a:gd name="connsiteY88" fmla="*/ 1438382 h 1777429"/>
              <a:gd name="connsiteX89" fmla="*/ 1839074 w 6780944"/>
              <a:gd name="connsiteY89" fmla="*/ 1428108 h 1777429"/>
              <a:gd name="connsiteX90" fmla="*/ 1880171 w 6780944"/>
              <a:gd name="connsiteY90" fmla="*/ 1417833 h 1777429"/>
              <a:gd name="connsiteX91" fmla="*/ 2167848 w 6780944"/>
              <a:gd name="connsiteY91" fmla="*/ 1407559 h 1777429"/>
              <a:gd name="connsiteX92" fmla="*/ 2743200 w 6780944"/>
              <a:gd name="connsiteY92" fmla="*/ 1407559 h 1777429"/>
              <a:gd name="connsiteX93" fmla="*/ 2815119 w 6780944"/>
              <a:gd name="connsiteY93" fmla="*/ 1438382 h 1777429"/>
              <a:gd name="connsiteX94" fmla="*/ 2969232 w 6780944"/>
              <a:gd name="connsiteY94" fmla="*/ 1469204 h 1777429"/>
              <a:gd name="connsiteX95" fmla="*/ 3113070 w 6780944"/>
              <a:gd name="connsiteY95" fmla="*/ 1458930 h 1777429"/>
              <a:gd name="connsiteX96" fmla="*/ 3215812 w 6780944"/>
              <a:gd name="connsiteY96" fmla="*/ 1428108 h 1777429"/>
              <a:gd name="connsiteX97" fmla="*/ 3267182 w 6780944"/>
              <a:gd name="connsiteY97" fmla="*/ 1417833 h 1777429"/>
              <a:gd name="connsiteX98" fmla="*/ 3339101 w 6780944"/>
              <a:gd name="connsiteY98" fmla="*/ 1356188 h 1777429"/>
              <a:gd name="connsiteX99" fmla="*/ 3411021 w 6780944"/>
              <a:gd name="connsiteY99" fmla="*/ 1315092 h 1777429"/>
              <a:gd name="connsiteX100" fmla="*/ 3441843 w 6780944"/>
              <a:gd name="connsiteY100" fmla="*/ 1284269 h 1777429"/>
              <a:gd name="connsiteX101" fmla="*/ 3482940 w 6780944"/>
              <a:gd name="connsiteY101" fmla="*/ 1253447 h 1777429"/>
              <a:gd name="connsiteX102" fmla="*/ 3544585 w 6780944"/>
              <a:gd name="connsiteY102" fmla="*/ 1232899 h 1777429"/>
              <a:gd name="connsiteX103" fmla="*/ 3647326 w 6780944"/>
              <a:gd name="connsiteY103" fmla="*/ 1202076 h 1777429"/>
              <a:gd name="connsiteX104" fmla="*/ 3708971 w 6780944"/>
              <a:gd name="connsiteY104" fmla="*/ 1181528 h 1777429"/>
              <a:gd name="connsiteX105" fmla="*/ 3801439 w 6780944"/>
              <a:gd name="connsiteY105" fmla="*/ 1160979 h 1777429"/>
              <a:gd name="connsiteX106" fmla="*/ 3832261 w 6780944"/>
              <a:gd name="connsiteY106" fmla="*/ 1150705 h 1777429"/>
              <a:gd name="connsiteX107" fmla="*/ 3965825 w 6780944"/>
              <a:gd name="connsiteY107" fmla="*/ 1130157 h 1777429"/>
              <a:gd name="connsiteX108" fmla="*/ 4017196 w 6780944"/>
              <a:gd name="connsiteY108" fmla="*/ 1119883 h 1777429"/>
              <a:gd name="connsiteX109" fmla="*/ 4048018 w 6780944"/>
              <a:gd name="connsiteY109" fmla="*/ 1099335 h 1777429"/>
              <a:gd name="connsiteX110" fmla="*/ 4068567 w 6780944"/>
              <a:gd name="connsiteY110" fmla="*/ 1037690 h 1777429"/>
              <a:gd name="connsiteX111" fmla="*/ 4058292 w 6780944"/>
              <a:gd name="connsiteY111" fmla="*/ 914400 h 1777429"/>
              <a:gd name="connsiteX112" fmla="*/ 3986373 w 6780944"/>
              <a:gd name="connsiteY112" fmla="*/ 873303 h 1777429"/>
              <a:gd name="connsiteX113" fmla="*/ 3924728 w 6780944"/>
              <a:gd name="connsiteY113" fmla="*/ 852755 h 1777429"/>
              <a:gd name="connsiteX114" fmla="*/ 3893906 w 6780944"/>
              <a:gd name="connsiteY114" fmla="*/ 842481 h 1777429"/>
              <a:gd name="connsiteX115" fmla="*/ 3791164 w 6780944"/>
              <a:gd name="connsiteY115" fmla="*/ 832206 h 1777429"/>
              <a:gd name="connsiteX116" fmla="*/ 3698697 w 6780944"/>
              <a:gd name="connsiteY116" fmla="*/ 780836 h 1777429"/>
              <a:gd name="connsiteX117" fmla="*/ 3637052 w 6780944"/>
              <a:gd name="connsiteY117" fmla="*/ 708917 h 1777429"/>
              <a:gd name="connsiteX118" fmla="*/ 3667874 w 6780944"/>
              <a:gd name="connsiteY118" fmla="*/ 595901 h 1777429"/>
              <a:gd name="connsiteX119" fmla="*/ 3729519 w 6780944"/>
              <a:gd name="connsiteY119" fmla="*/ 575352 h 1777429"/>
              <a:gd name="connsiteX120" fmla="*/ 3863083 w 6780944"/>
              <a:gd name="connsiteY120" fmla="*/ 554804 h 1777429"/>
              <a:gd name="connsiteX121" fmla="*/ 4058292 w 6780944"/>
              <a:gd name="connsiteY121" fmla="*/ 544530 h 1777429"/>
              <a:gd name="connsiteX122" fmla="*/ 4407614 w 6780944"/>
              <a:gd name="connsiteY122" fmla="*/ 554804 h 1777429"/>
              <a:gd name="connsiteX123" fmla="*/ 4582274 w 6780944"/>
              <a:gd name="connsiteY123" fmla="*/ 585627 h 1777429"/>
              <a:gd name="connsiteX124" fmla="*/ 4685016 w 6780944"/>
              <a:gd name="connsiteY124" fmla="*/ 626723 h 1777429"/>
              <a:gd name="connsiteX125" fmla="*/ 4715839 w 6780944"/>
              <a:gd name="connsiteY125" fmla="*/ 636997 h 1777429"/>
              <a:gd name="connsiteX126" fmla="*/ 4808306 w 6780944"/>
              <a:gd name="connsiteY126" fmla="*/ 647272 h 1777429"/>
              <a:gd name="connsiteX127" fmla="*/ 4880225 w 6780944"/>
              <a:gd name="connsiteY127" fmla="*/ 678094 h 1777429"/>
              <a:gd name="connsiteX128" fmla="*/ 4911048 w 6780944"/>
              <a:gd name="connsiteY128" fmla="*/ 698642 h 1777429"/>
              <a:gd name="connsiteX129" fmla="*/ 4972692 w 6780944"/>
              <a:gd name="connsiteY129" fmla="*/ 729465 h 1777429"/>
              <a:gd name="connsiteX130" fmla="*/ 5034337 w 6780944"/>
              <a:gd name="connsiteY130" fmla="*/ 750013 h 1777429"/>
              <a:gd name="connsiteX131" fmla="*/ 5116531 w 6780944"/>
              <a:gd name="connsiteY131" fmla="*/ 791110 h 1777429"/>
              <a:gd name="connsiteX132" fmla="*/ 5219272 w 6780944"/>
              <a:gd name="connsiteY132" fmla="*/ 832206 h 1777429"/>
              <a:gd name="connsiteX133" fmla="*/ 5250095 w 6780944"/>
              <a:gd name="connsiteY133" fmla="*/ 852755 h 1777429"/>
              <a:gd name="connsiteX134" fmla="*/ 5311740 w 6780944"/>
              <a:gd name="connsiteY134" fmla="*/ 873303 h 1777429"/>
              <a:gd name="connsiteX135" fmla="*/ 5393933 w 6780944"/>
              <a:gd name="connsiteY135" fmla="*/ 914400 h 1777429"/>
              <a:gd name="connsiteX136" fmla="*/ 5435030 w 6780944"/>
              <a:gd name="connsiteY136" fmla="*/ 945222 h 1777429"/>
              <a:gd name="connsiteX137" fmla="*/ 5496674 w 6780944"/>
              <a:gd name="connsiteY137" fmla="*/ 986319 h 1777429"/>
              <a:gd name="connsiteX138" fmla="*/ 5568594 w 6780944"/>
              <a:gd name="connsiteY138" fmla="*/ 1037690 h 1777429"/>
              <a:gd name="connsiteX139" fmla="*/ 5589142 w 6780944"/>
              <a:gd name="connsiteY139" fmla="*/ 1068512 h 1777429"/>
              <a:gd name="connsiteX140" fmla="*/ 5619964 w 6780944"/>
              <a:gd name="connsiteY140" fmla="*/ 1078786 h 1777429"/>
              <a:gd name="connsiteX141" fmla="*/ 5661061 w 6780944"/>
              <a:gd name="connsiteY141" fmla="*/ 1109609 h 1777429"/>
              <a:gd name="connsiteX142" fmla="*/ 5712432 w 6780944"/>
              <a:gd name="connsiteY142" fmla="*/ 1140431 h 1777429"/>
              <a:gd name="connsiteX143" fmla="*/ 5743254 w 6780944"/>
              <a:gd name="connsiteY143" fmla="*/ 1171254 h 1777429"/>
              <a:gd name="connsiteX144" fmla="*/ 5876818 w 6780944"/>
              <a:gd name="connsiteY144" fmla="*/ 1222624 h 1777429"/>
              <a:gd name="connsiteX145" fmla="*/ 6000108 w 6780944"/>
              <a:gd name="connsiteY145" fmla="*/ 1284269 h 1777429"/>
              <a:gd name="connsiteX146" fmla="*/ 6061753 w 6780944"/>
              <a:gd name="connsiteY146" fmla="*/ 1304818 h 1777429"/>
              <a:gd name="connsiteX147" fmla="*/ 6133672 w 6780944"/>
              <a:gd name="connsiteY147" fmla="*/ 1335640 h 1777429"/>
              <a:gd name="connsiteX148" fmla="*/ 6185043 w 6780944"/>
              <a:gd name="connsiteY148" fmla="*/ 1356188 h 1777429"/>
              <a:gd name="connsiteX149" fmla="*/ 6287785 w 6780944"/>
              <a:gd name="connsiteY149" fmla="*/ 1376737 h 1777429"/>
              <a:gd name="connsiteX150" fmla="*/ 6318607 w 6780944"/>
              <a:gd name="connsiteY150" fmla="*/ 1397285 h 1777429"/>
              <a:gd name="connsiteX151" fmla="*/ 6349430 w 6780944"/>
              <a:gd name="connsiteY151" fmla="*/ 1407559 h 1777429"/>
              <a:gd name="connsiteX152" fmla="*/ 6493268 w 6780944"/>
              <a:gd name="connsiteY152" fmla="*/ 1438382 h 1777429"/>
              <a:gd name="connsiteX153" fmla="*/ 6657654 w 6780944"/>
              <a:gd name="connsiteY153" fmla="*/ 1428108 h 1777429"/>
              <a:gd name="connsiteX154" fmla="*/ 6688477 w 6780944"/>
              <a:gd name="connsiteY154" fmla="*/ 1376737 h 1777429"/>
              <a:gd name="connsiteX155" fmla="*/ 6698751 w 6780944"/>
              <a:gd name="connsiteY155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29465 w 6780944"/>
              <a:gd name="connsiteY67" fmla="*/ 1150705 h 1777429"/>
              <a:gd name="connsiteX68" fmla="*/ 750014 w 6780944"/>
              <a:gd name="connsiteY68" fmla="*/ 1304818 h 1777429"/>
              <a:gd name="connsiteX69" fmla="*/ 760288 w 6780944"/>
              <a:gd name="connsiteY69" fmla="*/ 1345914 h 1777429"/>
              <a:gd name="connsiteX70" fmla="*/ 780836 w 6780944"/>
              <a:gd name="connsiteY70" fmla="*/ 1551397 h 1777429"/>
              <a:gd name="connsiteX71" fmla="*/ 791110 w 6780944"/>
              <a:gd name="connsiteY71" fmla="*/ 1582220 h 1777429"/>
              <a:gd name="connsiteX72" fmla="*/ 811659 w 6780944"/>
              <a:gd name="connsiteY72" fmla="*/ 1613042 h 1777429"/>
              <a:gd name="connsiteX73" fmla="*/ 852755 w 6780944"/>
              <a:gd name="connsiteY73" fmla="*/ 1695236 h 1777429"/>
              <a:gd name="connsiteX74" fmla="*/ 904126 w 6780944"/>
              <a:gd name="connsiteY74" fmla="*/ 1756881 h 1777429"/>
              <a:gd name="connsiteX75" fmla="*/ 965771 w 6780944"/>
              <a:gd name="connsiteY75" fmla="*/ 1777429 h 1777429"/>
              <a:gd name="connsiteX76" fmla="*/ 1017142 w 6780944"/>
              <a:gd name="connsiteY76" fmla="*/ 1736332 h 1777429"/>
              <a:gd name="connsiteX77" fmla="*/ 1027416 w 6780944"/>
              <a:gd name="connsiteY77" fmla="*/ 1705510 h 1777429"/>
              <a:gd name="connsiteX78" fmla="*/ 1068513 w 6780944"/>
              <a:gd name="connsiteY78" fmla="*/ 1664413 h 1777429"/>
              <a:gd name="connsiteX79" fmla="*/ 1089061 w 6780944"/>
              <a:gd name="connsiteY79" fmla="*/ 1633591 h 1777429"/>
              <a:gd name="connsiteX80" fmla="*/ 1212351 w 6780944"/>
              <a:gd name="connsiteY80" fmla="*/ 1541123 h 1777429"/>
              <a:gd name="connsiteX81" fmla="*/ 1253448 w 6780944"/>
              <a:gd name="connsiteY81" fmla="*/ 1530849 h 1777429"/>
              <a:gd name="connsiteX82" fmla="*/ 1284270 w 6780944"/>
              <a:gd name="connsiteY82" fmla="*/ 1510301 h 1777429"/>
              <a:gd name="connsiteX83" fmla="*/ 1366463 w 6780944"/>
              <a:gd name="connsiteY83" fmla="*/ 1489752 h 1777429"/>
              <a:gd name="connsiteX84" fmla="*/ 1407560 w 6780944"/>
              <a:gd name="connsiteY84" fmla="*/ 1479478 h 1777429"/>
              <a:gd name="connsiteX85" fmla="*/ 1510301 w 6780944"/>
              <a:gd name="connsiteY85" fmla="*/ 1458930 h 1777429"/>
              <a:gd name="connsiteX86" fmla="*/ 1551398 w 6780944"/>
              <a:gd name="connsiteY86" fmla="*/ 1448656 h 1777429"/>
              <a:gd name="connsiteX87" fmla="*/ 1777430 w 6780944"/>
              <a:gd name="connsiteY87" fmla="*/ 1438382 h 1777429"/>
              <a:gd name="connsiteX88" fmla="*/ 1839074 w 6780944"/>
              <a:gd name="connsiteY88" fmla="*/ 1428108 h 1777429"/>
              <a:gd name="connsiteX89" fmla="*/ 1880171 w 6780944"/>
              <a:gd name="connsiteY89" fmla="*/ 1417833 h 1777429"/>
              <a:gd name="connsiteX90" fmla="*/ 2167848 w 6780944"/>
              <a:gd name="connsiteY90" fmla="*/ 1407559 h 1777429"/>
              <a:gd name="connsiteX91" fmla="*/ 2743200 w 6780944"/>
              <a:gd name="connsiteY91" fmla="*/ 1407559 h 1777429"/>
              <a:gd name="connsiteX92" fmla="*/ 2815119 w 6780944"/>
              <a:gd name="connsiteY92" fmla="*/ 1438382 h 1777429"/>
              <a:gd name="connsiteX93" fmla="*/ 2969232 w 6780944"/>
              <a:gd name="connsiteY93" fmla="*/ 1469204 h 1777429"/>
              <a:gd name="connsiteX94" fmla="*/ 3113070 w 6780944"/>
              <a:gd name="connsiteY94" fmla="*/ 1458930 h 1777429"/>
              <a:gd name="connsiteX95" fmla="*/ 3215812 w 6780944"/>
              <a:gd name="connsiteY95" fmla="*/ 1428108 h 1777429"/>
              <a:gd name="connsiteX96" fmla="*/ 3267182 w 6780944"/>
              <a:gd name="connsiteY96" fmla="*/ 1417833 h 1777429"/>
              <a:gd name="connsiteX97" fmla="*/ 3339101 w 6780944"/>
              <a:gd name="connsiteY97" fmla="*/ 1356188 h 1777429"/>
              <a:gd name="connsiteX98" fmla="*/ 3411021 w 6780944"/>
              <a:gd name="connsiteY98" fmla="*/ 1315092 h 1777429"/>
              <a:gd name="connsiteX99" fmla="*/ 3441843 w 6780944"/>
              <a:gd name="connsiteY99" fmla="*/ 1284269 h 1777429"/>
              <a:gd name="connsiteX100" fmla="*/ 3482940 w 6780944"/>
              <a:gd name="connsiteY100" fmla="*/ 1253447 h 1777429"/>
              <a:gd name="connsiteX101" fmla="*/ 3544585 w 6780944"/>
              <a:gd name="connsiteY101" fmla="*/ 1232899 h 1777429"/>
              <a:gd name="connsiteX102" fmla="*/ 3647326 w 6780944"/>
              <a:gd name="connsiteY102" fmla="*/ 1202076 h 1777429"/>
              <a:gd name="connsiteX103" fmla="*/ 3708971 w 6780944"/>
              <a:gd name="connsiteY103" fmla="*/ 1181528 h 1777429"/>
              <a:gd name="connsiteX104" fmla="*/ 3801439 w 6780944"/>
              <a:gd name="connsiteY104" fmla="*/ 1160979 h 1777429"/>
              <a:gd name="connsiteX105" fmla="*/ 3832261 w 6780944"/>
              <a:gd name="connsiteY105" fmla="*/ 1150705 h 1777429"/>
              <a:gd name="connsiteX106" fmla="*/ 3965825 w 6780944"/>
              <a:gd name="connsiteY106" fmla="*/ 1130157 h 1777429"/>
              <a:gd name="connsiteX107" fmla="*/ 4017196 w 6780944"/>
              <a:gd name="connsiteY107" fmla="*/ 1119883 h 1777429"/>
              <a:gd name="connsiteX108" fmla="*/ 4048018 w 6780944"/>
              <a:gd name="connsiteY108" fmla="*/ 1099335 h 1777429"/>
              <a:gd name="connsiteX109" fmla="*/ 4068567 w 6780944"/>
              <a:gd name="connsiteY109" fmla="*/ 1037690 h 1777429"/>
              <a:gd name="connsiteX110" fmla="*/ 4058292 w 6780944"/>
              <a:gd name="connsiteY110" fmla="*/ 914400 h 1777429"/>
              <a:gd name="connsiteX111" fmla="*/ 3986373 w 6780944"/>
              <a:gd name="connsiteY111" fmla="*/ 873303 h 1777429"/>
              <a:gd name="connsiteX112" fmla="*/ 3924728 w 6780944"/>
              <a:gd name="connsiteY112" fmla="*/ 852755 h 1777429"/>
              <a:gd name="connsiteX113" fmla="*/ 3893906 w 6780944"/>
              <a:gd name="connsiteY113" fmla="*/ 842481 h 1777429"/>
              <a:gd name="connsiteX114" fmla="*/ 3791164 w 6780944"/>
              <a:gd name="connsiteY114" fmla="*/ 832206 h 1777429"/>
              <a:gd name="connsiteX115" fmla="*/ 3698697 w 6780944"/>
              <a:gd name="connsiteY115" fmla="*/ 780836 h 1777429"/>
              <a:gd name="connsiteX116" fmla="*/ 3637052 w 6780944"/>
              <a:gd name="connsiteY116" fmla="*/ 708917 h 1777429"/>
              <a:gd name="connsiteX117" fmla="*/ 3667874 w 6780944"/>
              <a:gd name="connsiteY117" fmla="*/ 595901 h 1777429"/>
              <a:gd name="connsiteX118" fmla="*/ 3729519 w 6780944"/>
              <a:gd name="connsiteY118" fmla="*/ 575352 h 1777429"/>
              <a:gd name="connsiteX119" fmla="*/ 3863083 w 6780944"/>
              <a:gd name="connsiteY119" fmla="*/ 554804 h 1777429"/>
              <a:gd name="connsiteX120" fmla="*/ 4058292 w 6780944"/>
              <a:gd name="connsiteY120" fmla="*/ 544530 h 1777429"/>
              <a:gd name="connsiteX121" fmla="*/ 4407614 w 6780944"/>
              <a:gd name="connsiteY121" fmla="*/ 554804 h 1777429"/>
              <a:gd name="connsiteX122" fmla="*/ 4582274 w 6780944"/>
              <a:gd name="connsiteY122" fmla="*/ 585627 h 1777429"/>
              <a:gd name="connsiteX123" fmla="*/ 4685016 w 6780944"/>
              <a:gd name="connsiteY123" fmla="*/ 626723 h 1777429"/>
              <a:gd name="connsiteX124" fmla="*/ 4715839 w 6780944"/>
              <a:gd name="connsiteY124" fmla="*/ 636997 h 1777429"/>
              <a:gd name="connsiteX125" fmla="*/ 4808306 w 6780944"/>
              <a:gd name="connsiteY125" fmla="*/ 647272 h 1777429"/>
              <a:gd name="connsiteX126" fmla="*/ 4880225 w 6780944"/>
              <a:gd name="connsiteY126" fmla="*/ 678094 h 1777429"/>
              <a:gd name="connsiteX127" fmla="*/ 4911048 w 6780944"/>
              <a:gd name="connsiteY127" fmla="*/ 698642 h 1777429"/>
              <a:gd name="connsiteX128" fmla="*/ 4972692 w 6780944"/>
              <a:gd name="connsiteY128" fmla="*/ 729465 h 1777429"/>
              <a:gd name="connsiteX129" fmla="*/ 5034337 w 6780944"/>
              <a:gd name="connsiteY129" fmla="*/ 750013 h 1777429"/>
              <a:gd name="connsiteX130" fmla="*/ 5116531 w 6780944"/>
              <a:gd name="connsiteY130" fmla="*/ 791110 h 1777429"/>
              <a:gd name="connsiteX131" fmla="*/ 5219272 w 6780944"/>
              <a:gd name="connsiteY131" fmla="*/ 832206 h 1777429"/>
              <a:gd name="connsiteX132" fmla="*/ 5250095 w 6780944"/>
              <a:gd name="connsiteY132" fmla="*/ 852755 h 1777429"/>
              <a:gd name="connsiteX133" fmla="*/ 5311740 w 6780944"/>
              <a:gd name="connsiteY133" fmla="*/ 873303 h 1777429"/>
              <a:gd name="connsiteX134" fmla="*/ 5393933 w 6780944"/>
              <a:gd name="connsiteY134" fmla="*/ 914400 h 1777429"/>
              <a:gd name="connsiteX135" fmla="*/ 5435030 w 6780944"/>
              <a:gd name="connsiteY135" fmla="*/ 945222 h 1777429"/>
              <a:gd name="connsiteX136" fmla="*/ 5496674 w 6780944"/>
              <a:gd name="connsiteY136" fmla="*/ 986319 h 1777429"/>
              <a:gd name="connsiteX137" fmla="*/ 5568594 w 6780944"/>
              <a:gd name="connsiteY137" fmla="*/ 1037690 h 1777429"/>
              <a:gd name="connsiteX138" fmla="*/ 5589142 w 6780944"/>
              <a:gd name="connsiteY138" fmla="*/ 1068512 h 1777429"/>
              <a:gd name="connsiteX139" fmla="*/ 5619964 w 6780944"/>
              <a:gd name="connsiteY139" fmla="*/ 1078786 h 1777429"/>
              <a:gd name="connsiteX140" fmla="*/ 5661061 w 6780944"/>
              <a:gd name="connsiteY140" fmla="*/ 1109609 h 1777429"/>
              <a:gd name="connsiteX141" fmla="*/ 5712432 w 6780944"/>
              <a:gd name="connsiteY141" fmla="*/ 1140431 h 1777429"/>
              <a:gd name="connsiteX142" fmla="*/ 5743254 w 6780944"/>
              <a:gd name="connsiteY142" fmla="*/ 1171254 h 1777429"/>
              <a:gd name="connsiteX143" fmla="*/ 5876818 w 6780944"/>
              <a:gd name="connsiteY143" fmla="*/ 1222624 h 1777429"/>
              <a:gd name="connsiteX144" fmla="*/ 6000108 w 6780944"/>
              <a:gd name="connsiteY144" fmla="*/ 1284269 h 1777429"/>
              <a:gd name="connsiteX145" fmla="*/ 6061753 w 6780944"/>
              <a:gd name="connsiteY145" fmla="*/ 1304818 h 1777429"/>
              <a:gd name="connsiteX146" fmla="*/ 6133672 w 6780944"/>
              <a:gd name="connsiteY146" fmla="*/ 1335640 h 1777429"/>
              <a:gd name="connsiteX147" fmla="*/ 6185043 w 6780944"/>
              <a:gd name="connsiteY147" fmla="*/ 1356188 h 1777429"/>
              <a:gd name="connsiteX148" fmla="*/ 6287785 w 6780944"/>
              <a:gd name="connsiteY148" fmla="*/ 1376737 h 1777429"/>
              <a:gd name="connsiteX149" fmla="*/ 6318607 w 6780944"/>
              <a:gd name="connsiteY149" fmla="*/ 1397285 h 1777429"/>
              <a:gd name="connsiteX150" fmla="*/ 6349430 w 6780944"/>
              <a:gd name="connsiteY150" fmla="*/ 1407559 h 1777429"/>
              <a:gd name="connsiteX151" fmla="*/ 6493268 w 6780944"/>
              <a:gd name="connsiteY151" fmla="*/ 1438382 h 1777429"/>
              <a:gd name="connsiteX152" fmla="*/ 6657654 w 6780944"/>
              <a:gd name="connsiteY152" fmla="*/ 1428108 h 1777429"/>
              <a:gd name="connsiteX153" fmla="*/ 6688477 w 6780944"/>
              <a:gd name="connsiteY153" fmla="*/ 1376737 h 1777429"/>
              <a:gd name="connsiteX154" fmla="*/ 6698751 w 6780944"/>
              <a:gd name="connsiteY154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60288 w 6780944"/>
              <a:gd name="connsiteY68" fmla="*/ 1345914 h 1777429"/>
              <a:gd name="connsiteX69" fmla="*/ 780836 w 6780944"/>
              <a:gd name="connsiteY69" fmla="*/ 1551397 h 1777429"/>
              <a:gd name="connsiteX70" fmla="*/ 791110 w 6780944"/>
              <a:gd name="connsiteY70" fmla="*/ 1582220 h 1777429"/>
              <a:gd name="connsiteX71" fmla="*/ 811659 w 6780944"/>
              <a:gd name="connsiteY71" fmla="*/ 1613042 h 1777429"/>
              <a:gd name="connsiteX72" fmla="*/ 852755 w 6780944"/>
              <a:gd name="connsiteY72" fmla="*/ 1695236 h 1777429"/>
              <a:gd name="connsiteX73" fmla="*/ 904126 w 6780944"/>
              <a:gd name="connsiteY73" fmla="*/ 1756881 h 1777429"/>
              <a:gd name="connsiteX74" fmla="*/ 965771 w 6780944"/>
              <a:gd name="connsiteY74" fmla="*/ 1777429 h 1777429"/>
              <a:gd name="connsiteX75" fmla="*/ 1017142 w 6780944"/>
              <a:gd name="connsiteY75" fmla="*/ 1736332 h 1777429"/>
              <a:gd name="connsiteX76" fmla="*/ 1027416 w 6780944"/>
              <a:gd name="connsiteY76" fmla="*/ 1705510 h 1777429"/>
              <a:gd name="connsiteX77" fmla="*/ 1068513 w 6780944"/>
              <a:gd name="connsiteY77" fmla="*/ 1664413 h 1777429"/>
              <a:gd name="connsiteX78" fmla="*/ 1089061 w 6780944"/>
              <a:gd name="connsiteY78" fmla="*/ 1633591 h 1777429"/>
              <a:gd name="connsiteX79" fmla="*/ 1212351 w 6780944"/>
              <a:gd name="connsiteY79" fmla="*/ 1541123 h 1777429"/>
              <a:gd name="connsiteX80" fmla="*/ 1253448 w 6780944"/>
              <a:gd name="connsiteY80" fmla="*/ 1530849 h 1777429"/>
              <a:gd name="connsiteX81" fmla="*/ 1284270 w 6780944"/>
              <a:gd name="connsiteY81" fmla="*/ 1510301 h 1777429"/>
              <a:gd name="connsiteX82" fmla="*/ 1366463 w 6780944"/>
              <a:gd name="connsiteY82" fmla="*/ 1489752 h 1777429"/>
              <a:gd name="connsiteX83" fmla="*/ 1407560 w 6780944"/>
              <a:gd name="connsiteY83" fmla="*/ 1479478 h 1777429"/>
              <a:gd name="connsiteX84" fmla="*/ 1510301 w 6780944"/>
              <a:gd name="connsiteY84" fmla="*/ 1458930 h 1777429"/>
              <a:gd name="connsiteX85" fmla="*/ 1551398 w 6780944"/>
              <a:gd name="connsiteY85" fmla="*/ 1448656 h 1777429"/>
              <a:gd name="connsiteX86" fmla="*/ 1777430 w 6780944"/>
              <a:gd name="connsiteY86" fmla="*/ 1438382 h 1777429"/>
              <a:gd name="connsiteX87" fmla="*/ 1839074 w 6780944"/>
              <a:gd name="connsiteY87" fmla="*/ 1428108 h 1777429"/>
              <a:gd name="connsiteX88" fmla="*/ 1880171 w 6780944"/>
              <a:gd name="connsiteY88" fmla="*/ 1417833 h 1777429"/>
              <a:gd name="connsiteX89" fmla="*/ 2167848 w 6780944"/>
              <a:gd name="connsiteY89" fmla="*/ 1407559 h 1777429"/>
              <a:gd name="connsiteX90" fmla="*/ 2743200 w 6780944"/>
              <a:gd name="connsiteY90" fmla="*/ 1407559 h 1777429"/>
              <a:gd name="connsiteX91" fmla="*/ 2815119 w 6780944"/>
              <a:gd name="connsiteY91" fmla="*/ 1438382 h 1777429"/>
              <a:gd name="connsiteX92" fmla="*/ 2969232 w 6780944"/>
              <a:gd name="connsiteY92" fmla="*/ 1469204 h 1777429"/>
              <a:gd name="connsiteX93" fmla="*/ 3113070 w 6780944"/>
              <a:gd name="connsiteY93" fmla="*/ 1458930 h 1777429"/>
              <a:gd name="connsiteX94" fmla="*/ 3215812 w 6780944"/>
              <a:gd name="connsiteY94" fmla="*/ 1428108 h 1777429"/>
              <a:gd name="connsiteX95" fmla="*/ 3267182 w 6780944"/>
              <a:gd name="connsiteY95" fmla="*/ 1417833 h 1777429"/>
              <a:gd name="connsiteX96" fmla="*/ 3339101 w 6780944"/>
              <a:gd name="connsiteY96" fmla="*/ 1356188 h 1777429"/>
              <a:gd name="connsiteX97" fmla="*/ 3411021 w 6780944"/>
              <a:gd name="connsiteY97" fmla="*/ 1315092 h 1777429"/>
              <a:gd name="connsiteX98" fmla="*/ 3441843 w 6780944"/>
              <a:gd name="connsiteY98" fmla="*/ 1284269 h 1777429"/>
              <a:gd name="connsiteX99" fmla="*/ 3482940 w 6780944"/>
              <a:gd name="connsiteY99" fmla="*/ 1253447 h 1777429"/>
              <a:gd name="connsiteX100" fmla="*/ 3544585 w 6780944"/>
              <a:gd name="connsiteY100" fmla="*/ 1232899 h 1777429"/>
              <a:gd name="connsiteX101" fmla="*/ 3647326 w 6780944"/>
              <a:gd name="connsiteY101" fmla="*/ 1202076 h 1777429"/>
              <a:gd name="connsiteX102" fmla="*/ 3708971 w 6780944"/>
              <a:gd name="connsiteY102" fmla="*/ 1181528 h 1777429"/>
              <a:gd name="connsiteX103" fmla="*/ 3801439 w 6780944"/>
              <a:gd name="connsiteY103" fmla="*/ 1160979 h 1777429"/>
              <a:gd name="connsiteX104" fmla="*/ 3832261 w 6780944"/>
              <a:gd name="connsiteY104" fmla="*/ 1150705 h 1777429"/>
              <a:gd name="connsiteX105" fmla="*/ 3965825 w 6780944"/>
              <a:gd name="connsiteY105" fmla="*/ 1130157 h 1777429"/>
              <a:gd name="connsiteX106" fmla="*/ 4017196 w 6780944"/>
              <a:gd name="connsiteY106" fmla="*/ 1119883 h 1777429"/>
              <a:gd name="connsiteX107" fmla="*/ 4048018 w 6780944"/>
              <a:gd name="connsiteY107" fmla="*/ 1099335 h 1777429"/>
              <a:gd name="connsiteX108" fmla="*/ 4068567 w 6780944"/>
              <a:gd name="connsiteY108" fmla="*/ 1037690 h 1777429"/>
              <a:gd name="connsiteX109" fmla="*/ 4058292 w 6780944"/>
              <a:gd name="connsiteY109" fmla="*/ 914400 h 1777429"/>
              <a:gd name="connsiteX110" fmla="*/ 3986373 w 6780944"/>
              <a:gd name="connsiteY110" fmla="*/ 873303 h 1777429"/>
              <a:gd name="connsiteX111" fmla="*/ 3924728 w 6780944"/>
              <a:gd name="connsiteY111" fmla="*/ 852755 h 1777429"/>
              <a:gd name="connsiteX112" fmla="*/ 3893906 w 6780944"/>
              <a:gd name="connsiteY112" fmla="*/ 842481 h 1777429"/>
              <a:gd name="connsiteX113" fmla="*/ 3791164 w 6780944"/>
              <a:gd name="connsiteY113" fmla="*/ 832206 h 1777429"/>
              <a:gd name="connsiteX114" fmla="*/ 3698697 w 6780944"/>
              <a:gd name="connsiteY114" fmla="*/ 780836 h 1777429"/>
              <a:gd name="connsiteX115" fmla="*/ 3637052 w 6780944"/>
              <a:gd name="connsiteY115" fmla="*/ 708917 h 1777429"/>
              <a:gd name="connsiteX116" fmla="*/ 3667874 w 6780944"/>
              <a:gd name="connsiteY116" fmla="*/ 595901 h 1777429"/>
              <a:gd name="connsiteX117" fmla="*/ 3729519 w 6780944"/>
              <a:gd name="connsiteY117" fmla="*/ 575352 h 1777429"/>
              <a:gd name="connsiteX118" fmla="*/ 3863083 w 6780944"/>
              <a:gd name="connsiteY118" fmla="*/ 554804 h 1777429"/>
              <a:gd name="connsiteX119" fmla="*/ 4058292 w 6780944"/>
              <a:gd name="connsiteY119" fmla="*/ 544530 h 1777429"/>
              <a:gd name="connsiteX120" fmla="*/ 4407614 w 6780944"/>
              <a:gd name="connsiteY120" fmla="*/ 554804 h 1777429"/>
              <a:gd name="connsiteX121" fmla="*/ 4582274 w 6780944"/>
              <a:gd name="connsiteY121" fmla="*/ 585627 h 1777429"/>
              <a:gd name="connsiteX122" fmla="*/ 4685016 w 6780944"/>
              <a:gd name="connsiteY122" fmla="*/ 626723 h 1777429"/>
              <a:gd name="connsiteX123" fmla="*/ 4715839 w 6780944"/>
              <a:gd name="connsiteY123" fmla="*/ 636997 h 1777429"/>
              <a:gd name="connsiteX124" fmla="*/ 4808306 w 6780944"/>
              <a:gd name="connsiteY124" fmla="*/ 647272 h 1777429"/>
              <a:gd name="connsiteX125" fmla="*/ 4880225 w 6780944"/>
              <a:gd name="connsiteY125" fmla="*/ 678094 h 1777429"/>
              <a:gd name="connsiteX126" fmla="*/ 4911048 w 6780944"/>
              <a:gd name="connsiteY126" fmla="*/ 698642 h 1777429"/>
              <a:gd name="connsiteX127" fmla="*/ 4972692 w 6780944"/>
              <a:gd name="connsiteY127" fmla="*/ 729465 h 1777429"/>
              <a:gd name="connsiteX128" fmla="*/ 5034337 w 6780944"/>
              <a:gd name="connsiteY128" fmla="*/ 750013 h 1777429"/>
              <a:gd name="connsiteX129" fmla="*/ 5116531 w 6780944"/>
              <a:gd name="connsiteY129" fmla="*/ 791110 h 1777429"/>
              <a:gd name="connsiteX130" fmla="*/ 5219272 w 6780944"/>
              <a:gd name="connsiteY130" fmla="*/ 832206 h 1777429"/>
              <a:gd name="connsiteX131" fmla="*/ 5250095 w 6780944"/>
              <a:gd name="connsiteY131" fmla="*/ 852755 h 1777429"/>
              <a:gd name="connsiteX132" fmla="*/ 5311740 w 6780944"/>
              <a:gd name="connsiteY132" fmla="*/ 873303 h 1777429"/>
              <a:gd name="connsiteX133" fmla="*/ 5393933 w 6780944"/>
              <a:gd name="connsiteY133" fmla="*/ 914400 h 1777429"/>
              <a:gd name="connsiteX134" fmla="*/ 5435030 w 6780944"/>
              <a:gd name="connsiteY134" fmla="*/ 945222 h 1777429"/>
              <a:gd name="connsiteX135" fmla="*/ 5496674 w 6780944"/>
              <a:gd name="connsiteY135" fmla="*/ 986319 h 1777429"/>
              <a:gd name="connsiteX136" fmla="*/ 5568594 w 6780944"/>
              <a:gd name="connsiteY136" fmla="*/ 1037690 h 1777429"/>
              <a:gd name="connsiteX137" fmla="*/ 5589142 w 6780944"/>
              <a:gd name="connsiteY137" fmla="*/ 1068512 h 1777429"/>
              <a:gd name="connsiteX138" fmla="*/ 5619964 w 6780944"/>
              <a:gd name="connsiteY138" fmla="*/ 1078786 h 1777429"/>
              <a:gd name="connsiteX139" fmla="*/ 5661061 w 6780944"/>
              <a:gd name="connsiteY139" fmla="*/ 1109609 h 1777429"/>
              <a:gd name="connsiteX140" fmla="*/ 5712432 w 6780944"/>
              <a:gd name="connsiteY140" fmla="*/ 1140431 h 1777429"/>
              <a:gd name="connsiteX141" fmla="*/ 5743254 w 6780944"/>
              <a:gd name="connsiteY141" fmla="*/ 1171254 h 1777429"/>
              <a:gd name="connsiteX142" fmla="*/ 5876818 w 6780944"/>
              <a:gd name="connsiteY142" fmla="*/ 1222624 h 1777429"/>
              <a:gd name="connsiteX143" fmla="*/ 6000108 w 6780944"/>
              <a:gd name="connsiteY143" fmla="*/ 1284269 h 1777429"/>
              <a:gd name="connsiteX144" fmla="*/ 6061753 w 6780944"/>
              <a:gd name="connsiteY144" fmla="*/ 1304818 h 1777429"/>
              <a:gd name="connsiteX145" fmla="*/ 6133672 w 6780944"/>
              <a:gd name="connsiteY145" fmla="*/ 1335640 h 1777429"/>
              <a:gd name="connsiteX146" fmla="*/ 6185043 w 6780944"/>
              <a:gd name="connsiteY146" fmla="*/ 1356188 h 1777429"/>
              <a:gd name="connsiteX147" fmla="*/ 6287785 w 6780944"/>
              <a:gd name="connsiteY147" fmla="*/ 1376737 h 1777429"/>
              <a:gd name="connsiteX148" fmla="*/ 6318607 w 6780944"/>
              <a:gd name="connsiteY148" fmla="*/ 1397285 h 1777429"/>
              <a:gd name="connsiteX149" fmla="*/ 6349430 w 6780944"/>
              <a:gd name="connsiteY149" fmla="*/ 1407559 h 1777429"/>
              <a:gd name="connsiteX150" fmla="*/ 6493268 w 6780944"/>
              <a:gd name="connsiteY150" fmla="*/ 1438382 h 1777429"/>
              <a:gd name="connsiteX151" fmla="*/ 6657654 w 6780944"/>
              <a:gd name="connsiteY151" fmla="*/ 1428108 h 1777429"/>
              <a:gd name="connsiteX152" fmla="*/ 6688477 w 6780944"/>
              <a:gd name="connsiteY152" fmla="*/ 1376737 h 1777429"/>
              <a:gd name="connsiteX153" fmla="*/ 6698751 w 6780944"/>
              <a:gd name="connsiteY153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80836 w 6780944"/>
              <a:gd name="connsiteY68" fmla="*/ 1551397 h 1777429"/>
              <a:gd name="connsiteX69" fmla="*/ 791110 w 6780944"/>
              <a:gd name="connsiteY69" fmla="*/ 1582220 h 1777429"/>
              <a:gd name="connsiteX70" fmla="*/ 811659 w 6780944"/>
              <a:gd name="connsiteY70" fmla="*/ 1613042 h 1777429"/>
              <a:gd name="connsiteX71" fmla="*/ 852755 w 6780944"/>
              <a:gd name="connsiteY71" fmla="*/ 1695236 h 1777429"/>
              <a:gd name="connsiteX72" fmla="*/ 904126 w 6780944"/>
              <a:gd name="connsiteY72" fmla="*/ 1756881 h 1777429"/>
              <a:gd name="connsiteX73" fmla="*/ 965771 w 6780944"/>
              <a:gd name="connsiteY73" fmla="*/ 1777429 h 1777429"/>
              <a:gd name="connsiteX74" fmla="*/ 1017142 w 6780944"/>
              <a:gd name="connsiteY74" fmla="*/ 1736332 h 1777429"/>
              <a:gd name="connsiteX75" fmla="*/ 1027416 w 6780944"/>
              <a:gd name="connsiteY75" fmla="*/ 1705510 h 1777429"/>
              <a:gd name="connsiteX76" fmla="*/ 1068513 w 6780944"/>
              <a:gd name="connsiteY76" fmla="*/ 1664413 h 1777429"/>
              <a:gd name="connsiteX77" fmla="*/ 1089061 w 6780944"/>
              <a:gd name="connsiteY77" fmla="*/ 1633591 h 1777429"/>
              <a:gd name="connsiteX78" fmla="*/ 1212351 w 6780944"/>
              <a:gd name="connsiteY78" fmla="*/ 1541123 h 1777429"/>
              <a:gd name="connsiteX79" fmla="*/ 1253448 w 6780944"/>
              <a:gd name="connsiteY79" fmla="*/ 1530849 h 1777429"/>
              <a:gd name="connsiteX80" fmla="*/ 1284270 w 6780944"/>
              <a:gd name="connsiteY80" fmla="*/ 1510301 h 1777429"/>
              <a:gd name="connsiteX81" fmla="*/ 1366463 w 6780944"/>
              <a:gd name="connsiteY81" fmla="*/ 1489752 h 1777429"/>
              <a:gd name="connsiteX82" fmla="*/ 1407560 w 6780944"/>
              <a:gd name="connsiteY82" fmla="*/ 1479478 h 1777429"/>
              <a:gd name="connsiteX83" fmla="*/ 1510301 w 6780944"/>
              <a:gd name="connsiteY83" fmla="*/ 1458930 h 1777429"/>
              <a:gd name="connsiteX84" fmla="*/ 1551398 w 6780944"/>
              <a:gd name="connsiteY84" fmla="*/ 1448656 h 1777429"/>
              <a:gd name="connsiteX85" fmla="*/ 1777430 w 6780944"/>
              <a:gd name="connsiteY85" fmla="*/ 1438382 h 1777429"/>
              <a:gd name="connsiteX86" fmla="*/ 1839074 w 6780944"/>
              <a:gd name="connsiteY86" fmla="*/ 1428108 h 1777429"/>
              <a:gd name="connsiteX87" fmla="*/ 1880171 w 6780944"/>
              <a:gd name="connsiteY87" fmla="*/ 1417833 h 1777429"/>
              <a:gd name="connsiteX88" fmla="*/ 2167848 w 6780944"/>
              <a:gd name="connsiteY88" fmla="*/ 1407559 h 1777429"/>
              <a:gd name="connsiteX89" fmla="*/ 2743200 w 6780944"/>
              <a:gd name="connsiteY89" fmla="*/ 1407559 h 1777429"/>
              <a:gd name="connsiteX90" fmla="*/ 2815119 w 6780944"/>
              <a:gd name="connsiteY90" fmla="*/ 1438382 h 1777429"/>
              <a:gd name="connsiteX91" fmla="*/ 2969232 w 6780944"/>
              <a:gd name="connsiteY91" fmla="*/ 1469204 h 1777429"/>
              <a:gd name="connsiteX92" fmla="*/ 3113070 w 6780944"/>
              <a:gd name="connsiteY92" fmla="*/ 1458930 h 1777429"/>
              <a:gd name="connsiteX93" fmla="*/ 3215812 w 6780944"/>
              <a:gd name="connsiteY93" fmla="*/ 1428108 h 1777429"/>
              <a:gd name="connsiteX94" fmla="*/ 3267182 w 6780944"/>
              <a:gd name="connsiteY94" fmla="*/ 1417833 h 1777429"/>
              <a:gd name="connsiteX95" fmla="*/ 3339101 w 6780944"/>
              <a:gd name="connsiteY95" fmla="*/ 1356188 h 1777429"/>
              <a:gd name="connsiteX96" fmla="*/ 3411021 w 6780944"/>
              <a:gd name="connsiteY96" fmla="*/ 1315092 h 1777429"/>
              <a:gd name="connsiteX97" fmla="*/ 3441843 w 6780944"/>
              <a:gd name="connsiteY97" fmla="*/ 1284269 h 1777429"/>
              <a:gd name="connsiteX98" fmla="*/ 3482940 w 6780944"/>
              <a:gd name="connsiteY98" fmla="*/ 1253447 h 1777429"/>
              <a:gd name="connsiteX99" fmla="*/ 3544585 w 6780944"/>
              <a:gd name="connsiteY99" fmla="*/ 1232899 h 1777429"/>
              <a:gd name="connsiteX100" fmla="*/ 3647326 w 6780944"/>
              <a:gd name="connsiteY100" fmla="*/ 1202076 h 1777429"/>
              <a:gd name="connsiteX101" fmla="*/ 3708971 w 6780944"/>
              <a:gd name="connsiteY101" fmla="*/ 1181528 h 1777429"/>
              <a:gd name="connsiteX102" fmla="*/ 3801439 w 6780944"/>
              <a:gd name="connsiteY102" fmla="*/ 1160979 h 1777429"/>
              <a:gd name="connsiteX103" fmla="*/ 3832261 w 6780944"/>
              <a:gd name="connsiteY103" fmla="*/ 1150705 h 1777429"/>
              <a:gd name="connsiteX104" fmla="*/ 3965825 w 6780944"/>
              <a:gd name="connsiteY104" fmla="*/ 1130157 h 1777429"/>
              <a:gd name="connsiteX105" fmla="*/ 4017196 w 6780944"/>
              <a:gd name="connsiteY105" fmla="*/ 1119883 h 1777429"/>
              <a:gd name="connsiteX106" fmla="*/ 4048018 w 6780944"/>
              <a:gd name="connsiteY106" fmla="*/ 1099335 h 1777429"/>
              <a:gd name="connsiteX107" fmla="*/ 4068567 w 6780944"/>
              <a:gd name="connsiteY107" fmla="*/ 1037690 h 1777429"/>
              <a:gd name="connsiteX108" fmla="*/ 4058292 w 6780944"/>
              <a:gd name="connsiteY108" fmla="*/ 914400 h 1777429"/>
              <a:gd name="connsiteX109" fmla="*/ 3986373 w 6780944"/>
              <a:gd name="connsiteY109" fmla="*/ 873303 h 1777429"/>
              <a:gd name="connsiteX110" fmla="*/ 3924728 w 6780944"/>
              <a:gd name="connsiteY110" fmla="*/ 852755 h 1777429"/>
              <a:gd name="connsiteX111" fmla="*/ 3893906 w 6780944"/>
              <a:gd name="connsiteY111" fmla="*/ 842481 h 1777429"/>
              <a:gd name="connsiteX112" fmla="*/ 3791164 w 6780944"/>
              <a:gd name="connsiteY112" fmla="*/ 832206 h 1777429"/>
              <a:gd name="connsiteX113" fmla="*/ 3698697 w 6780944"/>
              <a:gd name="connsiteY113" fmla="*/ 780836 h 1777429"/>
              <a:gd name="connsiteX114" fmla="*/ 3637052 w 6780944"/>
              <a:gd name="connsiteY114" fmla="*/ 708917 h 1777429"/>
              <a:gd name="connsiteX115" fmla="*/ 3667874 w 6780944"/>
              <a:gd name="connsiteY115" fmla="*/ 595901 h 1777429"/>
              <a:gd name="connsiteX116" fmla="*/ 3729519 w 6780944"/>
              <a:gd name="connsiteY116" fmla="*/ 575352 h 1777429"/>
              <a:gd name="connsiteX117" fmla="*/ 3863083 w 6780944"/>
              <a:gd name="connsiteY117" fmla="*/ 554804 h 1777429"/>
              <a:gd name="connsiteX118" fmla="*/ 4058292 w 6780944"/>
              <a:gd name="connsiteY118" fmla="*/ 544530 h 1777429"/>
              <a:gd name="connsiteX119" fmla="*/ 4407614 w 6780944"/>
              <a:gd name="connsiteY119" fmla="*/ 554804 h 1777429"/>
              <a:gd name="connsiteX120" fmla="*/ 4582274 w 6780944"/>
              <a:gd name="connsiteY120" fmla="*/ 585627 h 1777429"/>
              <a:gd name="connsiteX121" fmla="*/ 4685016 w 6780944"/>
              <a:gd name="connsiteY121" fmla="*/ 626723 h 1777429"/>
              <a:gd name="connsiteX122" fmla="*/ 4715839 w 6780944"/>
              <a:gd name="connsiteY122" fmla="*/ 636997 h 1777429"/>
              <a:gd name="connsiteX123" fmla="*/ 4808306 w 6780944"/>
              <a:gd name="connsiteY123" fmla="*/ 647272 h 1777429"/>
              <a:gd name="connsiteX124" fmla="*/ 4880225 w 6780944"/>
              <a:gd name="connsiteY124" fmla="*/ 678094 h 1777429"/>
              <a:gd name="connsiteX125" fmla="*/ 4911048 w 6780944"/>
              <a:gd name="connsiteY125" fmla="*/ 698642 h 1777429"/>
              <a:gd name="connsiteX126" fmla="*/ 4972692 w 6780944"/>
              <a:gd name="connsiteY126" fmla="*/ 729465 h 1777429"/>
              <a:gd name="connsiteX127" fmla="*/ 5034337 w 6780944"/>
              <a:gd name="connsiteY127" fmla="*/ 750013 h 1777429"/>
              <a:gd name="connsiteX128" fmla="*/ 5116531 w 6780944"/>
              <a:gd name="connsiteY128" fmla="*/ 791110 h 1777429"/>
              <a:gd name="connsiteX129" fmla="*/ 5219272 w 6780944"/>
              <a:gd name="connsiteY129" fmla="*/ 832206 h 1777429"/>
              <a:gd name="connsiteX130" fmla="*/ 5250095 w 6780944"/>
              <a:gd name="connsiteY130" fmla="*/ 852755 h 1777429"/>
              <a:gd name="connsiteX131" fmla="*/ 5311740 w 6780944"/>
              <a:gd name="connsiteY131" fmla="*/ 873303 h 1777429"/>
              <a:gd name="connsiteX132" fmla="*/ 5393933 w 6780944"/>
              <a:gd name="connsiteY132" fmla="*/ 914400 h 1777429"/>
              <a:gd name="connsiteX133" fmla="*/ 5435030 w 6780944"/>
              <a:gd name="connsiteY133" fmla="*/ 945222 h 1777429"/>
              <a:gd name="connsiteX134" fmla="*/ 5496674 w 6780944"/>
              <a:gd name="connsiteY134" fmla="*/ 986319 h 1777429"/>
              <a:gd name="connsiteX135" fmla="*/ 5568594 w 6780944"/>
              <a:gd name="connsiteY135" fmla="*/ 1037690 h 1777429"/>
              <a:gd name="connsiteX136" fmla="*/ 5589142 w 6780944"/>
              <a:gd name="connsiteY136" fmla="*/ 1068512 h 1777429"/>
              <a:gd name="connsiteX137" fmla="*/ 5619964 w 6780944"/>
              <a:gd name="connsiteY137" fmla="*/ 1078786 h 1777429"/>
              <a:gd name="connsiteX138" fmla="*/ 5661061 w 6780944"/>
              <a:gd name="connsiteY138" fmla="*/ 1109609 h 1777429"/>
              <a:gd name="connsiteX139" fmla="*/ 5712432 w 6780944"/>
              <a:gd name="connsiteY139" fmla="*/ 1140431 h 1777429"/>
              <a:gd name="connsiteX140" fmla="*/ 5743254 w 6780944"/>
              <a:gd name="connsiteY140" fmla="*/ 1171254 h 1777429"/>
              <a:gd name="connsiteX141" fmla="*/ 5876818 w 6780944"/>
              <a:gd name="connsiteY141" fmla="*/ 1222624 h 1777429"/>
              <a:gd name="connsiteX142" fmla="*/ 6000108 w 6780944"/>
              <a:gd name="connsiteY142" fmla="*/ 1284269 h 1777429"/>
              <a:gd name="connsiteX143" fmla="*/ 6061753 w 6780944"/>
              <a:gd name="connsiteY143" fmla="*/ 1304818 h 1777429"/>
              <a:gd name="connsiteX144" fmla="*/ 6133672 w 6780944"/>
              <a:gd name="connsiteY144" fmla="*/ 1335640 h 1777429"/>
              <a:gd name="connsiteX145" fmla="*/ 6185043 w 6780944"/>
              <a:gd name="connsiteY145" fmla="*/ 1356188 h 1777429"/>
              <a:gd name="connsiteX146" fmla="*/ 6287785 w 6780944"/>
              <a:gd name="connsiteY146" fmla="*/ 1376737 h 1777429"/>
              <a:gd name="connsiteX147" fmla="*/ 6318607 w 6780944"/>
              <a:gd name="connsiteY147" fmla="*/ 1397285 h 1777429"/>
              <a:gd name="connsiteX148" fmla="*/ 6349430 w 6780944"/>
              <a:gd name="connsiteY148" fmla="*/ 1407559 h 1777429"/>
              <a:gd name="connsiteX149" fmla="*/ 6493268 w 6780944"/>
              <a:gd name="connsiteY149" fmla="*/ 1438382 h 1777429"/>
              <a:gd name="connsiteX150" fmla="*/ 6657654 w 6780944"/>
              <a:gd name="connsiteY150" fmla="*/ 1428108 h 1777429"/>
              <a:gd name="connsiteX151" fmla="*/ 6688477 w 6780944"/>
              <a:gd name="connsiteY151" fmla="*/ 1376737 h 1777429"/>
              <a:gd name="connsiteX152" fmla="*/ 6698751 w 6780944"/>
              <a:gd name="connsiteY152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80836 w 6780944"/>
              <a:gd name="connsiteY68" fmla="*/ 1551397 h 1777429"/>
              <a:gd name="connsiteX69" fmla="*/ 791110 w 6780944"/>
              <a:gd name="connsiteY69" fmla="*/ 1582220 h 1777429"/>
              <a:gd name="connsiteX70" fmla="*/ 852755 w 6780944"/>
              <a:gd name="connsiteY70" fmla="*/ 1695236 h 1777429"/>
              <a:gd name="connsiteX71" fmla="*/ 904126 w 6780944"/>
              <a:gd name="connsiteY71" fmla="*/ 1756881 h 1777429"/>
              <a:gd name="connsiteX72" fmla="*/ 965771 w 6780944"/>
              <a:gd name="connsiteY72" fmla="*/ 1777429 h 1777429"/>
              <a:gd name="connsiteX73" fmla="*/ 1017142 w 6780944"/>
              <a:gd name="connsiteY73" fmla="*/ 1736332 h 1777429"/>
              <a:gd name="connsiteX74" fmla="*/ 1027416 w 6780944"/>
              <a:gd name="connsiteY74" fmla="*/ 1705510 h 1777429"/>
              <a:gd name="connsiteX75" fmla="*/ 1068513 w 6780944"/>
              <a:gd name="connsiteY75" fmla="*/ 1664413 h 1777429"/>
              <a:gd name="connsiteX76" fmla="*/ 1089061 w 6780944"/>
              <a:gd name="connsiteY76" fmla="*/ 1633591 h 1777429"/>
              <a:gd name="connsiteX77" fmla="*/ 1212351 w 6780944"/>
              <a:gd name="connsiteY77" fmla="*/ 1541123 h 1777429"/>
              <a:gd name="connsiteX78" fmla="*/ 1253448 w 6780944"/>
              <a:gd name="connsiteY78" fmla="*/ 1530849 h 1777429"/>
              <a:gd name="connsiteX79" fmla="*/ 1284270 w 6780944"/>
              <a:gd name="connsiteY79" fmla="*/ 1510301 h 1777429"/>
              <a:gd name="connsiteX80" fmla="*/ 1366463 w 6780944"/>
              <a:gd name="connsiteY80" fmla="*/ 1489752 h 1777429"/>
              <a:gd name="connsiteX81" fmla="*/ 1407560 w 6780944"/>
              <a:gd name="connsiteY81" fmla="*/ 1479478 h 1777429"/>
              <a:gd name="connsiteX82" fmla="*/ 1510301 w 6780944"/>
              <a:gd name="connsiteY82" fmla="*/ 1458930 h 1777429"/>
              <a:gd name="connsiteX83" fmla="*/ 1551398 w 6780944"/>
              <a:gd name="connsiteY83" fmla="*/ 1448656 h 1777429"/>
              <a:gd name="connsiteX84" fmla="*/ 1777430 w 6780944"/>
              <a:gd name="connsiteY84" fmla="*/ 1438382 h 1777429"/>
              <a:gd name="connsiteX85" fmla="*/ 1839074 w 6780944"/>
              <a:gd name="connsiteY85" fmla="*/ 1428108 h 1777429"/>
              <a:gd name="connsiteX86" fmla="*/ 1880171 w 6780944"/>
              <a:gd name="connsiteY86" fmla="*/ 1417833 h 1777429"/>
              <a:gd name="connsiteX87" fmla="*/ 2167848 w 6780944"/>
              <a:gd name="connsiteY87" fmla="*/ 1407559 h 1777429"/>
              <a:gd name="connsiteX88" fmla="*/ 2743200 w 6780944"/>
              <a:gd name="connsiteY88" fmla="*/ 1407559 h 1777429"/>
              <a:gd name="connsiteX89" fmla="*/ 2815119 w 6780944"/>
              <a:gd name="connsiteY89" fmla="*/ 1438382 h 1777429"/>
              <a:gd name="connsiteX90" fmla="*/ 2969232 w 6780944"/>
              <a:gd name="connsiteY90" fmla="*/ 1469204 h 1777429"/>
              <a:gd name="connsiteX91" fmla="*/ 3113070 w 6780944"/>
              <a:gd name="connsiteY91" fmla="*/ 1458930 h 1777429"/>
              <a:gd name="connsiteX92" fmla="*/ 3215812 w 6780944"/>
              <a:gd name="connsiteY92" fmla="*/ 1428108 h 1777429"/>
              <a:gd name="connsiteX93" fmla="*/ 3267182 w 6780944"/>
              <a:gd name="connsiteY93" fmla="*/ 1417833 h 1777429"/>
              <a:gd name="connsiteX94" fmla="*/ 3339101 w 6780944"/>
              <a:gd name="connsiteY94" fmla="*/ 1356188 h 1777429"/>
              <a:gd name="connsiteX95" fmla="*/ 3411021 w 6780944"/>
              <a:gd name="connsiteY95" fmla="*/ 1315092 h 1777429"/>
              <a:gd name="connsiteX96" fmla="*/ 3441843 w 6780944"/>
              <a:gd name="connsiteY96" fmla="*/ 1284269 h 1777429"/>
              <a:gd name="connsiteX97" fmla="*/ 3482940 w 6780944"/>
              <a:gd name="connsiteY97" fmla="*/ 1253447 h 1777429"/>
              <a:gd name="connsiteX98" fmla="*/ 3544585 w 6780944"/>
              <a:gd name="connsiteY98" fmla="*/ 1232899 h 1777429"/>
              <a:gd name="connsiteX99" fmla="*/ 3647326 w 6780944"/>
              <a:gd name="connsiteY99" fmla="*/ 1202076 h 1777429"/>
              <a:gd name="connsiteX100" fmla="*/ 3708971 w 6780944"/>
              <a:gd name="connsiteY100" fmla="*/ 1181528 h 1777429"/>
              <a:gd name="connsiteX101" fmla="*/ 3801439 w 6780944"/>
              <a:gd name="connsiteY101" fmla="*/ 1160979 h 1777429"/>
              <a:gd name="connsiteX102" fmla="*/ 3832261 w 6780944"/>
              <a:gd name="connsiteY102" fmla="*/ 1150705 h 1777429"/>
              <a:gd name="connsiteX103" fmla="*/ 3965825 w 6780944"/>
              <a:gd name="connsiteY103" fmla="*/ 1130157 h 1777429"/>
              <a:gd name="connsiteX104" fmla="*/ 4017196 w 6780944"/>
              <a:gd name="connsiteY104" fmla="*/ 1119883 h 1777429"/>
              <a:gd name="connsiteX105" fmla="*/ 4048018 w 6780944"/>
              <a:gd name="connsiteY105" fmla="*/ 1099335 h 1777429"/>
              <a:gd name="connsiteX106" fmla="*/ 4068567 w 6780944"/>
              <a:gd name="connsiteY106" fmla="*/ 1037690 h 1777429"/>
              <a:gd name="connsiteX107" fmla="*/ 4058292 w 6780944"/>
              <a:gd name="connsiteY107" fmla="*/ 914400 h 1777429"/>
              <a:gd name="connsiteX108" fmla="*/ 3986373 w 6780944"/>
              <a:gd name="connsiteY108" fmla="*/ 873303 h 1777429"/>
              <a:gd name="connsiteX109" fmla="*/ 3924728 w 6780944"/>
              <a:gd name="connsiteY109" fmla="*/ 852755 h 1777429"/>
              <a:gd name="connsiteX110" fmla="*/ 3893906 w 6780944"/>
              <a:gd name="connsiteY110" fmla="*/ 842481 h 1777429"/>
              <a:gd name="connsiteX111" fmla="*/ 3791164 w 6780944"/>
              <a:gd name="connsiteY111" fmla="*/ 832206 h 1777429"/>
              <a:gd name="connsiteX112" fmla="*/ 3698697 w 6780944"/>
              <a:gd name="connsiteY112" fmla="*/ 780836 h 1777429"/>
              <a:gd name="connsiteX113" fmla="*/ 3637052 w 6780944"/>
              <a:gd name="connsiteY113" fmla="*/ 708917 h 1777429"/>
              <a:gd name="connsiteX114" fmla="*/ 3667874 w 6780944"/>
              <a:gd name="connsiteY114" fmla="*/ 595901 h 1777429"/>
              <a:gd name="connsiteX115" fmla="*/ 3729519 w 6780944"/>
              <a:gd name="connsiteY115" fmla="*/ 575352 h 1777429"/>
              <a:gd name="connsiteX116" fmla="*/ 3863083 w 6780944"/>
              <a:gd name="connsiteY116" fmla="*/ 554804 h 1777429"/>
              <a:gd name="connsiteX117" fmla="*/ 4058292 w 6780944"/>
              <a:gd name="connsiteY117" fmla="*/ 544530 h 1777429"/>
              <a:gd name="connsiteX118" fmla="*/ 4407614 w 6780944"/>
              <a:gd name="connsiteY118" fmla="*/ 554804 h 1777429"/>
              <a:gd name="connsiteX119" fmla="*/ 4582274 w 6780944"/>
              <a:gd name="connsiteY119" fmla="*/ 585627 h 1777429"/>
              <a:gd name="connsiteX120" fmla="*/ 4685016 w 6780944"/>
              <a:gd name="connsiteY120" fmla="*/ 626723 h 1777429"/>
              <a:gd name="connsiteX121" fmla="*/ 4715839 w 6780944"/>
              <a:gd name="connsiteY121" fmla="*/ 636997 h 1777429"/>
              <a:gd name="connsiteX122" fmla="*/ 4808306 w 6780944"/>
              <a:gd name="connsiteY122" fmla="*/ 647272 h 1777429"/>
              <a:gd name="connsiteX123" fmla="*/ 4880225 w 6780944"/>
              <a:gd name="connsiteY123" fmla="*/ 678094 h 1777429"/>
              <a:gd name="connsiteX124" fmla="*/ 4911048 w 6780944"/>
              <a:gd name="connsiteY124" fmla="*/ 698642 h 1777429"/>
              <a:gd name="connsiteX125" fmla="*/ 4972692 w 6780944"/>
              <a:gd name="connsiteY125" fmla="*/ 729465 h 1777429"/>
              <a:gd name="connsiteX126" fmla="*/ 5034337 w 6780944"/>
              <a:gd name="connsiteY126" fmla="*/ 750013 h 1777429"/>
              <a:gd name="connsiteX127" fmla="*/ 5116531 w 6780944"/>
              <a:gd name="connsiteY127" fmla="*/ 791110 h 1777429"/>
              <a:gd name="connsiteX128" fmla="*/ 5219272 w 6780944"/>
              <a:gd name="connsiteY128" fmla="*/ 832206 h 1777429"/>
              <a:gd name="connsiteX129" fmla="*/ 5250095 w 6780944"/>
              <a:gd name="connsiteY129" fmla="*/ 852755 h 1777429"/>
              <a:gd name="connsiteX130" fmla="*/ 5311740 w 6780944"/>
              <a:gd name="connsiteY130" fmla="*/ 873303 h 1777429"/>
              <a:gd name="connsiteX131" fmla="*/ 5393933 w 6780944"/>
              <a:gd name="connsiteY131" fmla="*/ 914400 h 1777429"/>
              <a:gd name="connsiteX132" fmla="*/ 5435030 w 6780944"/>
              <a:gd name="connsiteY132" fmla="*/ 945222 h 1777429"/>
              <a:gd name="connsiteX133" fmla="*/ 5496674 w 6780944"/>
              <a:gd name="connsiteY133" fmla="*/ 986319 h 1777429"/>
              <a:gd name="connsiteX134" fmla="*/ 5568594 w 6780944"/>
              <a:gd name="connsiteY134" fmla="*/ 1037690 h 1777429"/>
              <a:gd name="connsiteX135" fmla="*/ 5589142 w 6780944"/>
              <a:gd name="connsiteY135" fmla="*/ 1068512 h 1777429"/>
              <a:gd name="connsiteX136" fmla="*/ 5619964 w 6780944"/>
              <a:gd name="connsiteY136" fmla="*/ 1078786 h 1777429"/>
              <a:gd name="connsiteX137" fmla="*/ 5661061 w 6780944"/>
              <a:gd name="connsiteY137" fmla="*/ 1109609 h 1777429"/>
              <a:gd name="connsiteX138" fmla="*/ 5712432 w 6780944"/>
              <a:gd name="connsiteY138" fmla="*/ 1140431 h 1777429"/>
              <a:gd name="connsiteX139" fmla="*/ 5743254 w 6780944"/>
              <a:gd name="connsiteY139" fmla="*/ 1171254 h 1777429"/>
              <a:gd name="connsiteX140" fmla="*/ 5876818 w 6780944"/>
              <a:gd name="connsiteY140" fmla="*/ 1222624 h 1777429"/>
              <a:gd name="connsiteX141" fmla="*/ 6000108 w 6780944"/>
              <a:gd name="connsiteY141" fmla="*/ 1284269 h 1777429"/>
              <a:gd name="connsiteX142" fmla="*/ 6061753 w 6780944"/>
              <a:gd name="connsiteY142" fmla="*/ 1304818 h 1777429"/>
              <a:gd name="connsiteX143" fmla="*/ 6133672 w 6780944"/>
              <a:gd name="connsiteY143" fmla="*/ 1335640 h 1777429"/>
              <a:gd name="connsiteX144" fmla="*/ 6185043 w 6780944"/>
              <a:gd name="connsiteY144" fmla="*/ 1356188 h 1777429"/>
              <a:gd name="connsiteX145" fmla="*/ 6287785 w 6780944"/>
              <a:gd name="connsiteY145" fmla="*/ 1376737 h 1777429"/>
              <a:gd name="connsiteX146" fmla="*/ 6318607 w 6780944"/>
              <a:gd name="connsiteY146" fmla="*/ 1397285 h 1777429"/>
              <a:gd name="connsiteX147" fmla="*/ 6349430 w 6780944"/>
              <a:gd name="connsiteY147" fmla="*/ 1407559 h 1777429"/>
              <a:gd name="connsiteX148" fmla="*/ 6493268 w 6780944"/>
              <a:gd name="connsiteY148" fmla="*/ 1438382 h 1777429"/>
              <a:gd name="connsiteX149" fmla="*/ 6657654 w 6780944"/>
              <a:gd name="connsiteY149" fmla="*/ 1428108 h 1777429"/>
              <a:gd name="connsiteX150" fmla="*/ 6688477 w 6780944"/>
              <a:gd name="connsiteY150" fmla="*/ 1376737 h 1777429"/>
              <a:gd name="connsiteX151" fmla="*/ 6698751 w 6780944"/>
              <a:gd name="connsiteY151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80836 w 6780944"/>
              <a:gd name="connsiteY68" fmla="*/ 1551397 h 1777429"/>
              <a:gd name="connsiteX69" fmla="*/ 852755 w 6780944"/>
              <a:gd name="connsiteY69" fmla="*/ 1695236 h 1777429"/>
              <a:gd name="connsiteX70" fmla="*/ 904126 w 6780944"/>
              <a:gd name="connsiteY70" fmla="*/ 1756881 h 1777429"/>
              <a:gd name="connsiteX71" fmla="*/ 965771 w 6780944"/>
              <a:gd name="connsiteY71" fmla="*/ 1777429 h 1777429"/>
              <a:gd name="connsiteX72" fmla="*/ 1017142 w 6780944"/>
              <a:gd name="connsiteY72" fmla="*/ 1736332 h 1777429"/>
              <a:gd name="connsiteX73" fmla="*/ 1027416 w 6780944"/>
              <a:gd name="connsiteY73" fmla="*/ 1705510 h 1777429"/>
              <a:gd name="connsiteX74" fmla="*/ 1068513 w 6780944"/>
              <a:gd name="connsiteY74" fmla="*/ 1664413 h 1777429"/>
              <a:gd name="connsiteX75" fmla="*/ 1089061 w 6780944"/>
              <a:gd name="connsiteY75" fmla="*/ 1633591 h 1777429"/>
              <a:gd name="connsiteX76" fmla="*/ 1212351 w 6780944"/>
              <a:gd name="connsiteY76" fmla="*/ 1541123 h 1777429"/>
              <a:gd name="connsiteX77" fmla="*/ 1253448 w 6780944"/>
              <a:gd name="connsiteY77" fmla="*/ 1530849 h 1777429"/>
              <a:gd name="connsiteX78" fmla="*/ 1284270 w 6780944"/>
              <a:gd name="connsiteY78" fmla="*/ 1510301 h 1777429"/>
              <a:gd name="connsiteX79" fmla="*/ 1366463 w 6780944"/>
              <a:gd name="connsiteY79" fmla="*/ 1489752 h 1777429"/>
              <a:gd name="connsiteX80" fmla="*/ 1407560 w 6780944"/>
              <a:gd name="connsiteY80" fmla="*/ 1479478 h 1777429"/>
              <a:gd name="connsiteX81" fmla="*/ 1510301 w 6780944"/>
              <a:gd name="connsiteY81" fmla="*/ 1458930 h 1777429"/>
              <a:gd name="connsiteX82" fmla="*/ 1551398 w 6780944"/>
              <a:gd name="connsiteY82" fmla="*/ 1448656 h 1777429"/>
              <a:gd name="connsiteX83" fmla="*/ 1777430 w 6780944"/>
              <a:gd name="connsiteY83" fmla="*/ 1438382 h 1777429"/>
              <a:gd name="connsiteX84" fmla="*/ 1839074 w 6780944"/>
              <a:gd name="connsiteY84" fmla="*/ 1428108 h 1777429"/>
              <a:gd name="connsiteX85" fmla="*/ 1880171 w 6780944"/>
              <a:gd name="connsiteY85" fmla="*/ 1417833 h 1777429"/>
              <a:gd name="connsiteX86" fmla="*/ 2167848 w 6780944"/>
              <a:gd name="connsiteY86" fmla="*/ 1407559 h 1777429"/>
              <a:gd name="connsiteX87" fmla="*/ 2743200 w 6780944"/>
              <a:gd name="connsiteY87" fmla="*/ 1407559 h 1777429"/>
              <a:gd name="connsiteX88" fmla="*/ 2815119 w 6780944"/>
              <a:gd name="connsiteY88" fmla="*/ 1438382 h 1777429"/>
              <a:gd name="connsiteX89" fmla="*/ 2969232 w 6780944"/>
              <a:gd name="connsiteY89" fmla="*/ 1469204 h 1777429"/>
              <a:gd name="connsiteX90" fmla="*/ 3113070 w 6780944"/>
              <a:gd name="connsiteY90" fmla="*/ 1458930 h 1777429"/>
              <a:gd name="connsiteX91" fmla="*/ 3215812 w 6780944"/>
              <a:gd name="connsiteY91" fmla="*/ 1428108 h 1777429"/>
              <a:gd name="connsiteX92" fmla="*/ 3267182 w 6780944"/>
              <a:gd name="connsiteY92" fmla="*/ 1417833 h 1777429"/>
              <a:gd name="connsiteX93" fmla="*/ 3339101 w 6780944"/>
              <a:gd name="connsiteY93" fmla="*/ 1356188 h 1777429"/>
              <a:gd name="connsiteX94" fmla="*/ 3411021 w 6780944"/>
              <a:gd name="connsiteY94" fmla="*/ 1315092 h 1777429"/>
              <a:gd name="connsiteX95" fmla="*/ 3441843 w 6780944"/>
              <a:gd name="connsiteY95" fmla="*/ 1284269 h 1777429"/>
              <a:gd name="connsiteX96" fmla="*/ 3482940 w 6780944"/>
              <a:gd name="connsiteY96" fmla="*/ 1253447 h 1777429"/>
              <a:gd name="connsiteX97" fmla="*/ 3544585 w 6780944"/>
              <a:gd name="connsiteY97" fmla="*/ 1232899 h 1777429"/>
              <a:gd name="connsiteX98" fmla="*/ 3647326 w 6780944"/>
              <a:gd name="connsiteY98" fmla="*/ 1202076 h 1777429"/>
              <a:gd name="connsiteX99" fmla="*/ 3708971 w 6780944"/>
              <a:gd name="connsiteY99" fmla="*/ 1181528 h 1777429"/>
              <a:gd name="connsiteX100" fmla="*/ 3801439 w 6780944"/>
              <a:gd name="connsiteY100" fmla="*/ 1160979 h 1777429"/>
              <a:gd name="connsiteX101" fmla="*/ 3832261 w 6780944"/>
              <a:gd name="connsiteY101" fmla="*/ 1150705 h 1777429"/>
              <a:gd name="connsiteX102" fmla="*/ 3965825 w 6780944"/>
              <a:gd name="connsiteY102" fmla="*/ 1130157 h 1777429"/>
              <a:gd name="connsiteX103" fmla="*/ 4017196 w 6780944"/>
              <a:gd name="connsiteY103" fmla="*/ 1119883 h 1777429"/>
              <a:gd name="connsiteX104" fmla="*/ 4048018 w 6780944"/>
              <a:gd name="connsiteY104" fmla="*/ 1099335 h 1777429"/>
              <a:gd name="connsiteX105" fmla="*/ 4068567 w 6780944"/>
              <a:gd name="connsiteY105" fmla="*/ 1037690 h 1777429"/>
              <a:gd name="connsiteX106" fmla="*/ 4058292 w 6780944"/>
              <a:gd name="connsiteY106" fmla="*/ 914400 h 1777429"/>
              <a:gd name="connsiteX107" fmla="*/ 3986373 w 6780944"/>
              <a:gd name="connsiteY107" fmla="*/ 873303 h 1777429"/>
              <a:gd name="connsiteX108" fmla="*/ 3924728 w 6780944"/>
              <a:gd name="connsiteY108" fmla="*/ 852755 h 1777429"/>
              <a:gd name="connsiteX109" fmla="*/ 3893906 w 6780944"/>
              <a:gd name="connsiteY109" fmla="*/ 842481 h 1777429"/>
              <a:gd name="connsiteX110" fmla="*/ 3791164 w 6780944"/>
              <a:gd name="connsiteY110" fmla="*/ 832206 h 1777429"/>
              <a:gd name="connsiteX111" fmla="*/ 3698697 w 6780944"/>
              <a:gd name="connsiteY111" fmla="*/ 780836 h 1777429"/>
              <a:gd name="connsiteX112" fmla="*/ 3637052 w 6780944"/>
              <a:gd name="connsiteY112" fmla="*/ 708917 h 1777429"/>
              <a:gd name="connsiteX113" fmla="*/ 3667874 w 6780944"/>
              <a:gd name="connsiteY113" fmla="*/ 595901 h 1777429"/>
              <a:gd name="connsiteX114" fmla="*/ 3729519 w 6780944"/>
              <a:gd name="connsiteY114" fmla="*/ 575352 h 1777429"/>
              <a:gd name="connsiteX115" fmla="*/ 3863083 w 6780944"/>
              <a:gd name="connsiteY115" fmla="*/ 554804 h 1777429"/>
              <a:gd name="connsiteX116" fmla="*/ 4058292 w 6780944"/>
              <a:gd name="connsiteY116" fmla="*/ 544530 h 1777429"/>
              <a:gd name="connsiteX117" fmla="*/ 4407614 w 6780944"/>
              <a:gd name="connsiteY117" fmla="*/ 554804 h 1777429"/>
              <a:gd name="connsiteX118" fmla="*/ 4582274 w 6780944"/>
              <a:gd name="connsiteY118" fmla="*/ 585627 h 1777429"/>
              <a:gd name="connsiteX119" fmla="*/ 4685016 w 6780944"/>
              <a:gd name="connsiteY119" fmla="*/ 626723 h 1777429"/>
              <a:gd name="connsiteX120" fmla="*/ 4715839 w 6780944"/>
              <a:gd name="connsiteY120" fmla="*/ 636997 h 1777429"/>
              <a:gd name="connsiteX121" fmla="*/ 4808306 w 6780944"/>
              <a:gd name="connsiteY121" fmla="*/ 647272 h 1777429"/>
              <a:gd name="connsiteX122" fmla="*/ 4880225 w 6780944"/>
              <a:gd name="connsiteY122" fmla="*/ 678094 h 1777429"/>
              <a:gd name="connsiteX123" fmla="*/ 4911048 w 6780944"/>
              <a:gd name="connsiteY123" fmla="*/ 698642 h 1777429"/>
              <a:gd name="connsiteX124" fmla="*/ 4972692 w 6780944"/>
              <a:gd name="connsiteY124" fmla="*/ 729465 h 1777429"/>
              <a:gd name="connsiteX125" fmla="*/ 5034337 w 6780944"/>
              <a:gd name="connsiteY125" fmla="*/ 750013 h 1777429"/>
              <a:gd name="connsiteX126" fmla="*/ 5116531 w 6780944"/>
              <a:gd name="connsiteY126" fmla="*/ 791110 h 1777429"/>
              <a:gd name="connsiteX127" fmla="*/ 5219272 w 6780944"/>
              <a:gd name="connsiteY127" fmla="*/ 832206 h 1777429"/>
              <a:gd name="connsiteX128" fmla="*/ 5250095 w 6780944"/>
              <a:gd name="connsiteY128" fmla="*/ 852755 h 1777429"/>
              <a:gd name="connsiteX129" fmla="*/ 5311740 w 6780944"/>
              <a:gd name="connsiteY129" fmla="*/ 873303 h 1777429"/>
              <a:gd name="connsiteX130" fmla="*/ 5393933 w 6780944"/>
              <a:gd name="connsiteY130" fmla="*/ 914400 h 1777429"/>
              <a:gd name="connsiteX131" fmla="*/ 5435030 w 6780944"/>
              <a:gd name="connsiteY131" fmla="*/ 945222 h 1777429"/>
              <a:gd name="connsiteX132" fmla="*/ 5496674 w 6780944"/>
              <a:gd name="connsiteY132" fmla="*/ 986319 h 1777429"/>
              <a:gd name="connsiteX133" fmla="*/ 5568594 w 6780944"/>
              <a:gd name="connsiteY133" fmla="*/ 1037690 h 1777429"/>
              <a:gd name="connsiteX134" fmla="*/ 5589142 w 6780944"/>
              <a:gd name="connsiteY134" fmla="*/ 1068512 h 1777429"/>
              <a:gd name="connsiteX135" fmla="*/ 5619964 w 6780944"/>
              <a:gd name="connsiteY135" fmla="*/ 1078786 h 1777429"/>
              <a:gd name="connsiteX136" fmla="*/ 5661061 w 6780944"/>
              <a:gd name="connsiteY136" fmla="*/ 1109609 h 1777429"/>
              <a:gd name="connsiteX137" fmla="*/ 5712432 w 6780944"/>
              <a:gd name="connsiteY137" fmla="*/ 1140431 h 1777429"/>
              <a:gd name="connsiteX138" fmla="*/ 5743254 w 6780944"/>
              <a:gd name="connsiteY138" fmla="*/ 1171254 h 1777429"/>
              <a:gd name="connsiteX139" fmla="*/ 5876818 w 6780944"/>
              <a:gd name="connsiteY139" fmla="*/ 1222624 h 1777429"/>
              <a:gd name="connsiteX140" fmla="*/ 6000108 w 6780944"/>
              <a:gd name="connsiteY140" fmla="*/ 1284269 h 1777429"/>
              <a:gd name="connsiteX141" fmla="*/ 6061753 w 6780944"/>
              <a:gd name="connsiteY141" fmla="*/ 1304818 h 1777429"/>
              <a:gd name="connsiteX142" fmla="*/ 6133672 w 6780944"/>
              <a:gd name="connsiteY142" fmla="*/ 1335640 h 1777429"/>
              <a:gd name="connsiteX143" fmla="*/ 6185043 w 6780944"/>
              <a:gd name="connsiteY143" fmla="*/ 1356188 h 1777429"/>
              <a:gd name="connsiteX144" fmla="*/ 6287785 w 6780944"/>
              <a:gd name="connsiteY144" fmla="*/ 1376737 h 1777429"/>
              <a:gd name="connsiteX145" fmla="*/ 6318607 w 6780944"/>
              <a:gd name="connsiteY145" fmla="*/ 1397285 h 1777429"/>
              <a:gd name="connsiteX146" fmla="*/ 6349430 w 6780944"/>
              <a:gd name="connsiteY146" fmla="*/ 1407559 h 1777429"/>
              <a:gd name="connsiteX147" fmla="*/ 6493268 w 6780944"/>
              <a:gd name="connsiteY147" fmla="*/ 1438382 h 1777429"/>
              <a:gd name="connsiteX148" fmla="*/ 6657654 w 6780944"/>
              <a:gd name="connsiteY148" fmla="*/ 1428108 h 1777429"/>
              <a:gd name="connsiteX149" fmla="*/ 6688477 w 6780944"/>
              <a:gd name="connsiteY149" fmla="*/ 1376737 h 1777429"/>
              <a:gd name="connsiteX150" fmla="*/ 6698751 w 6780944"/>
              <a:gd name="connsiteY150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39740 w 6780944"/>
              <a:gd name="connsiteY68" fmla="*/ 1602767 h 1777429"/>
              <a:gd name="connsiteX69" fmla="*/ 852755 w 6780944"/>
              <a:gd name="connsiteY69" fmla="*/ 1695236 h 1777429"/>
              <a:gd name="connsiteX70" fmla="*/ 904126 w 6780944"/>
              <a:gd name="connsiteY70" fmla="*/ 1756881 h 1777429"/>
              <a:gd name="connsiteX71" fmla="*/ 965771 w 6780944"/>
              <a:gd name="connsiteY71" fmla="*/ 1777429 h 1777429"/>
              <a:gd name="connsiteX72" fmla="*/ 1017142 w 6780944"/>
              <a:gd name="connsiteY72" fmla="*/ 1736332 h 1777429"/>
              <a:gd name="connsiteX73" fmla="*/ 1027416 w 6780944"/>
              <a:gd name="connsiteY73" fmla="*/ 1705510 h 1777429"/>
              <a:gd name="connsiteX74" fmla="*/ 1068513 w 6780944"/>
              <a:gd name="connsiteY74" fmla="*/ 1664413 h 1777429"/>
              <a:gd name="connsiteX75" fmla="*/ 1089061 w 6780944"/>
              <a:gd name="connsiteY75" fmla="*/ 1633591 h 1777429"/>
              <a:gd name="connsiteX76" fmla="*/ 1212351 w 6780944"/>
              <a:gd name="connsiteY76" fmla="*/ 1541123 h 1777429"/>
              <a:gd name="connsiteX77" fmla="*/ 1253448 w 6780944"/>
              <a:gd name="connsiteY77" fmla="*/ 1530849 h 1777429"/>
              <a:gd name="connsiteX78" fmla="*/ 1284270 w 6780944"/>
              <a:gd name="connsiteY78" fmla="*/ 1510301 h 1777429"/>
              <a:gd name="connsiteX79" fmla="*/ 1366463 w 6780944"/>
              <a:gd name="connsiteY79" fmla="*/ 1489752 h 1777429"/>
              <a:gd name="connsiteX80" fmla="*/ 1407560 w 6780944"/>
              <a:gd name="connsiteY80" fmla="*/ 1479478 h 1777429"/>
              <a:gd name="connsiteX81" fmla="*/ 1510301 w 6780944"/>
              <a:gd name="connsiteY81" fmla="*/ 1458930 h 1777429"/>
              <a:gd name="connsiteX82" fmla="*/ 1551398 w 6780944"/>
              <a:gd name="connsiteY82" fmla="*/ 1448656 h 1777429"/>
              <a:gd name="connsiteX83" fmla="*/ 1777430 w 6780944"/>
              <a:gd name="connsiteY83" fmla="*/ 1438382 h 1777429"/>
              <a:gd name="connsiteX84" fmla="*/ 1839074 w 6780944"/>
              <a:gd name="connsiteY84" fmla="*/ 1428108 h 1777429"/>
              <a:gd name="connsiteX85" fmla="*/ 1880171 w 6780944"/>
              <a:gd name="connsiteY85" fmla="*/ 1417833 h 1777429"/>
              <a:gd name="connsiteX86" fmla="*/ 2167848 w 6780944"/>
              <a:gd name="connsiteY86" fmla="*/ 1407559 h 1777429"/>
              <a:gd name="connsiteX87" fmla="*/ 2743200 w 6780944"/>
              <a:gd name="connsiteY87" fmla="*/ 1407559 h 1777429"/>
              <a:gd name="connsiteX88" fmla="*/ 2815119 w 6780944"/>
              <a:gd name="connsiteY88" fmla="*/ 1438382 h 1777429"/>
              <a:gd name="connsiteX89" fmla="*/ 2969232 w 6780944"/>
              <a:gd name="connsiteY89" fmla="*/ 1469204 h 1777429"/>
              <a:gd name="connsiteX90" fmla="*/ 3113070 w 6780944"/>
              <a:gd name="connsiteY90" fmla="*/ 1458930 h 1777429"/>
              <a:gd name="connsiteX91" fmla="*/ 3215812 w 6780944"/>
              <a:gd name="connsiteY91" fmla="*/ 1428108 h 1777429"/>
              <a:gd name="connsiteX92" fmla="*/ 3267182 w 6780944"/>
              <a:gd name="connsiteY92" fmla="*/ 1417833 h 1777429"/>
              <a:gd name="connsiteX93" fmla="*/ 3339101 w 6780944"/>
              <a:gd name="connsiteY93" fmla="*/ 1356188 h 1777429"/>
              <a:gd name="connsiteX94" fmla="*/ 3411021 w 6780944"/>
              <a:gd name="connsiteY94" fmla="*/ 1315092 h 1777429"/>
              <a:gd name="connsiteX95" fmla="*/ 3441843 w 6780944"/>
              <a:gd name="connsiteY95" fmla="*/ 1284269 h 1777429"/>
              <a:gd name="connsiteX96" fmla="*/ 3482940 w 6780944"/>
              <a:gd name="connsiteY96" fmla="*/ 1253447 h 1777429"/>
              <a:gd name="connsiteX97" fmla="*/ 3544585 w 6780944"/>
              <a:gd name="connsiteY97" fmla="*/ 1232899 h 1777429"/>
              <a:gd name="connsiteX98" fmla="*/ 3647326 w 6780944"/>
              <a:gd name="connsiteY98" fmla="*/ 1202076 h 1777429"/>
              <a:gd name="connsiteX99" fmla="*/ 3708971 w 6780944"/>
              <a:gd name="connsiteY99" fmla="*/ 1181528 h 1777429"/>
              <a:gd name="connsiteX100" fmla="*/ 3801439 w 6780944"/>
              <a:gd name="connsiteY100" fmla="*/ 1160979 h 1777429"/>
              <a:gd name="connsiteX101" fmla="*/ 3832261 w 6780944"/>
              <a:gd name="connsiteY101" fmla="*/ 1150705 h 1777429"/>
              <a:gd name="connsiteX102" fmla="*/ 3965825 w 6780944"/>
              <a:gd name="connsiteY102" fmla="*/ 1130157 h 1777429"/>
              <a:gd name="connsiteX103" fmla="*/ 4017196 w 6780944"/>
              <a:gd name="connsiteY103" fmla="*/ 1119883 h 1777429"/>
              <a:gd name="connsiteX104" fmla="*/ 4048018 w 6780944"/>
              <a:gd name="connsiteY104" fmla="*/ 1099335 h 1777429"/>
              <a:gd name="connsiteX105" fmla="*/ 4068567 w 6780944"/>
              <a:gd name="connsiteY105" fmla="*/ 1037690 h 1777429"/>
              <a:gd name="connsiteX106" fmla="*/ 4058292 w 6780944"/>
              <a:gd name="connsiteY106" fmla="*/ 914400 h 1777429"/>
              <a:gd name="connsiteX107" fmla="*/ 3986373 w 6780944"/>
              <a:gd name="connsiteY107" fmla="*/ 873303 h 1777429"/>
              <a:gd name="connsiteX108" fmla="*/ 3924728 w 6780944"/>
              <a:gd name="connsiteY108" fmla="*/ 852755 h 1777429"/>
              <a:gd name="connsiteX109" fmla="*/ 3893906 w 6780944"/>
              <a:gd name="connsiteY109" fmla="*/ 842481 h 1777429"/>
              <a:gd name="connsiteX110" fmla="*/ 3791164 w 6780944"/>
              <a:gd name="connsiteY110" fmla="*/ 832206 h 1777429"/>
              <a:gd name="connsiteX111" fmla="*/ 3698697 w 6780944"/>
              <a:gd name="connsiteY111" fmla="*/ 780836 h 1777429"/>
              <a:gd name="connsiteX112" fmla="*/ 3637052 w 6780944"/>
              <a:gd name="connsiteY112" fmla="*/ 708917 h 1777429"/>
              <a:gd name="connsiteX113" fmla="*/ 3667874 w 6780944"/>
              <a:gd name="connsiteY113" fmla="*/ 595901 h 1777429"/>
              <a:gd name="connsiteX114" fmla="*/ 3729519 w 6780944"/>
              <a:gd name="connsiteY114" fmla="*/ 575352 h 1777429"/>
              <a:gd name="connsiteX115" fmla="*/ 3863083 w 6780944"/>
              <a:gd name="connsiteY115" fmla="*/ 554804 h 1777429"/>
              <a:gd name="connsiteX116" fmla="*/ 4058292 w 6780944"/>
              <a:gd name="connsiteY116" fmla="*/ 544530 h 1777429"/>
              <a:gd name="connsiteX117" fmla="*/ 4407614 w 6780944"/>
              <a:gd name="connsiteY117" fmla="*/ 554804 h 1777429"/>
              <a:gd name="connsiteX118" fmla="*/ 4582274 w 6780944"/>
              <a:gd name="connsiteY118" fmla="*/ 585627 h 1777429"/>
              <a:gd name="connsiteX119" fmla="*/ 4685016 w 6780944"/>
              <a:gd name="connsiteY119" fmla="*/ 626723 h 1777429"/>
              <a:gd name="connsiteX120" fmla="*/ 4715839 w 6780944"/>
              <a:gd name="connsiteY120" fmla="*/ 636997 h 1777429"/>
              <a:gd name="connsiteX121" fmla="*/ 4808306 w 6780944"/>
              <a:gd name="connsiteY121" fmla="*/ 647272 h 1777429"/>
              <a:gd name="connsiteX122" fmla="*/ 4880225 w 6780944"/>
              <a:gd name="connsiteY122" fmla="*/ 678094 h 1777429"/>
              <a:gd name="connsiteX123" fmla="*/ 4911048 w 6780944"/>
              <a:gd name="connsiteY123" fmla="*/ 698642 h 1777429"/>
              <a:gd name="connsiteX124" fmla="*/ 4972692 w 6780944"/>
              <a:gd name="connsiteY124" fmla="*/ 729465 h 1777429"/>
              <a:gd name="connsiteX125" fmla="*/ 5034337 w 6780944"/>
              <a:gd name="connsiteY125" fmla="*/ 750013 h 1777429"/>
              <a:gd name="connsiteX126" fmla="*/ 5116531 w 6780944"/>
              <a:gd name="connsiteY126" fmla="*/ 791110 h 1777429"/>
              <a:gd name="connsiteX127" fmla="*/ 5219272 w 6780944"/>
              <a:gd name="connsiteY127" fmla="*/ 832206 h 1777429"/>
              <a:gd name="connsiteX128" fmla="*/ 5250095 w 6780944"/>
              <a:gd name="connsiteY128" fmla="*/ 852755 h 1777429"/>
              <a:gd name="connsiteX129" fmla="*/ 5311740 w 6780944"/>
              <a:gd name="connsiteY129" fmla="*/ 873303 h 1777429"/>
              <a:gd name="connsiteX130" fmla="*/ 5393933 w 6780944"/>
              <a:gd name="connsiteY130" fmla="*/ 914400 h 1777429"/>
              <a:gd name="connsiteX131" fmla="*/ 5435030 w 6780944"/>
              <a:gd name="connsiteY131" fmla="*/ 945222 h 1777429"/>
              <a:gd name="connsiteX132" fmla="*/ 5496674 w 6780944"/>
              <a:gd name="connsiteY132" fmla="*/ 986319 h 1777429"/>
              <a:gd name="connsiteX133" fmla="*/ 5568594 w 6780944"/>
              <a:gd name="connsiteY133" fmla="*/ 1037690 h 1777429"/>
              <a:gd name="connsiteX134" fmla="*/ 5589142 w 6780944"/>
              <a:gd name="connsiteY134" fmla="*/ 1068512 h 1777429"/>
              <a:gd name="connsiteX135" fmla="*/ 5619964 w 6780944"/>
              <a:gd name="connsiteY135" fmla="*/ 1078786 h 1777429"/>
              <a:gd name="connsiteX136" fmla="*/ 5661061 w 6780944"/>
              <a:gd name="connsiteY136" fmla="*/ 1109609 h 1777429"/>
              <a:gd name="connsiteX137" fmla="*/ 5712432 w 6780944"/>
              <a:gd name="connsiteY137" fmla="*/ 1140431 h 1777429"/>
              <a:gd name="connsiteX138" fmla="*/ 5743254 w 6780944"/>
              <a:gd name="connsiteY138" fmla="*/ 1171254 h 1777429"/>
              <a:gd name="connsiteX139" fmla="*/ 5876818 w 6780944"/>
              <a:gd name="connsiteY139" fmla="*/ 1222624 h 1777429"/>
              <a:gd name="connsiteX140" fmla="*/ 6000108 w 6780944"/>
              <a:gd name="connsiteY140" fmla="*/ 1284269 h 1777429"/>
              <a:gd name="connsiteX141" fmla="*/ 6061753 w 6780944"/>
              <a:gd name="connsiteY141" fmla="*/ 1304818 h 1777429"/>
              <a:gd name="connsiteX142" fmla="*/ 6133672 w 6780944"/>
              <a:gd name="connsiteY142" fmla="*/ 1335640 h 1777429"/>
              <a:gd name="connsiteX143" fmla="*/ 6185043 w 6780944"/>
              <a:gd name="connsiteY143" fmla="*/ 1356188 h 1777429"/>
              <a:gd name="connsiteX144" fmla="*/ 6287785 w 6780944"/>
              <a:gd name="connsiteY144" fmla="*/ 1376737 h 1777429"/>
              <a:gd name="connsiteX145" fmla="*/ 6318607 w 6780944"/>
              <a:gd name="connsiteY145" fmla="*/ 1397285 h 1777429"/>
              <a:gd name="connsiteX146" fmla="*/ 6349430 w 6780944"/>
              <a:gd name="connsiteY146" fmla="*/ 1407559 h 1777429"/>
              <a:gd name="connsiteX147" fmla="*/ 6493268 w 6780944"/>
              <a:gd name="connsiteY147" fmla="*/ 1438382 h 1777429"/>
              <a:gd name="connsiteX148" fmla="*/ 6657654 w 6780944"/>
              <a:gd name="connsiteY148" fmla="*/ 1428108 h 1777429"/>
              <a:gd name="connsiteX149" fmla="*/ 6688477 w 6780944"/>
              <a:gd name="connsiteY149" fmla="*/ 1376737 h 1777429"/>
              <a:gd name="connsiteX150" fmla="*/ 6698751 w 6780944"/>
              <a:gd name="connsiteY150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39740 w 6780944"/>
              <a:gd name="connsiteY68" fmla="*/ 1602767 h 1777429"/>
              <a:gd name="connsiteX69" fmla="*/ 904126 w 6780944"/>
              <a:gd name="connsiteY69" fmla="*/ 1756881 h 1777429"/>
              <a:gd name="connsiteX70" fmla="*/ 965771 w 6780944"/>
              <a:gd name="connsiteY70" fmla="*/ 1777429 h 1777429"/>
              <a:gd name="connsiteX71" fmla="*/ 1017142 w 6780944"/>
              <a:gd name="connsiteY71" fmla="*/ 1736332 h 1777429"/>
              <a:gd name="connsiteX72" fmla="*/ 1027416 w 6780944"/>
              <a:gd name="connsiteY72" fmla="*/ 1705510 h 1777429"/>
              <a:gd name="connsiteX73" fmla="*/ 1068513 w 6780944"/>
              <a:gd name="connsiteY73" fmla="*/ 1664413 h 1777429"/>
              <a:gd name="connsiteX74" fmla="*/ 1089061 w 6780944"/>
              <a:gd name="connsiteY74" fmla="*/ 1633591 h 1777429"/>
              <a:gd name="connsiteX75" fmla="*/ 1212351 w 6780944"/>
              <a:gd name="connsiteY75" fmla="*/ 1541123 h 1777429"/>
              <a:gd name="connsiteX76" fmla="*/ 1253448 w 6780944"/>
              <a:gd name="connsiteY76" fmla="*/ 1530849 h 1777429"/>
              <a:gd name="connsiteX77" fmla="*/ 1284270 w 6780944"/>
              <a:gd name="connsiteY77" fmla="*/ 1510301 h 1777429"/>
              <a:gd name="connsiteX78" fmla="*/ 1366463 w 6780944"/>
              <a:gd name="connsiteY78" fmla="*/ 1489752 h 1777429"/>
              <a:gd name="connsiteX79" fmla="*/ 1407560 w 6780944"/>
              <a:gd name="connsiteY79" fmla="*/ 1479478 h 1777429"/>
              <a:gd name="connsiteX80" fmla="*/ 1510301 w 6780944"/>
              <a:gd name="connsiteY80" fmla="*/ 1458930 h 1777429"/>
              <a:gd name="connsiteX81" fmla="*/ 1551398 w 6780944"/>
              <a:gd name="connsiteY81" fmla="*/ 1448656 h 1777429"/>
              <a:gd name="connsiteX82" fmla="*/ 1777430 w 6780944"/>
              <a:gd name="connsiteY82" fmla="*/ 1438382 h 1777429"/>
              <a:gd name="connsiteX83" fmla="*/ 1839074 w 6780944"/>
              <a:gd name="connsiteY83" fmla="*/ 1428108 h 1777429"/>
              <a:gd name="connsiteX84" fmla="*/ 1880171 w 6780944"/>
              <a:gd name="connsiteY84" fmla="*/ 1417833 h 1777429"/>
              <a:gd name="connsiteX85" fmla="*/ 2167848 w 6780944"/>
              <a:gd name="connsiteY85" fmla="*/ 1407559 h 1777429"/>
              <a:gd name="connsiteX86" fmla="*/ 2743200 w 6780944"/>
              <a:gd name="connsiteY86" fmla="*/ 1407559 h 1777429"/>
              <a:gd name="connsiteX87" fmla="*/ 2815119 w 6780944"/>
              <a:gd name="connsiteY87" fmla="*/ 1438382 h 1777429"/>
              <a:gd name="connsiteX88" fmla="*/ 2969232 w 6780944"/>
              <a:gd name="connsiteY88" fmla="*/ 1469204 h 1777429"/>
              <a:gd name="connsiteX89" fmla="*/ 3113070 w 6780944"/>
              <a:gd name="connsiteY89" fmla="*/ 1458930 h 1777429"/>
              <a:gd name="connsiteX90" fmla="*/ 3215812 w 6780944"/>
              <a:gd name="connsiteY90" fmla="*/ 1428108 h 1777429"/>
              <a:gd name="connsiteX91" fmla="*/ 3267182 w 6780944"/>
              <a:gd name="connsiteY91" fmla="*/ 1417833 h 1777429"/>
              <a:gd name="connsiteX92" fmla="*/ 3339101 w 6780944"/>
              <a:gd name="connsiteY92" fmla="*/ 1356188 h 1777429"/>
              <a:gd name="connsiteX93" fmla="*/ 3411021 w 6780944"/>
              <a:gd name="connsiteY93" fmla="*/ 1315092 h 1777429"/>
              <a:gd name="connsiteX94" fmla="*/ 3441843 w 6780944"/>
              <a:gd name="connsiteY94" fmla="*/ 1284269 h 1777429"/>
              <a:gd name="connsiteX95" fmla="*/ 3482940 w 6780944"/>
              <a:gd name="connsiteY95" fmla="*/ 1253447 h 1777429"/>
              <a:gd name="connsiteX96" fmla="*/ 3544585 w 6780944"/>
              <a:gd name="connsiteY96" fmla="*/ 1232899 h 1777429"/>
              <a:gd name="connsiteX97" fmla="*/ 3647326 w 6780944"/>
              <a:gd name="connsiteY97" fmla="*/ 1202076 h 1777429"/>
              <a:gd name="connsiteX98" fmla="*/ 3708971 w 6780944"/>
              <a:gd name="connsiteY98" fmla="*/ 1181528 h 1777429"/>
              <a:gd name="connsiteX99" fmla="*/ 3801439 w 6780944"/>
              <a:gd name="connsiteY99" fmla="*/ 1160979 h 1777429"/>
              <a:gd name="connsiteX100" fmla="*/ 3832261 w 6780944"/>
              <a:gd name="connsiteY100" fmla="*/ 1150705 h 1777429"/>
              <a:gd name="connsiteX101" fmla="*/ 3965825 w 6780944"/>
              <a:gd name="connsiteY101" fmla="*/ 1130157 h 1777429"/>
              <a:gd name="connsiteX102" fmla="*/ 4017196 w 6780944"/>
              <a:gd name="connsiteY102" fmla="*/ 1119883 h 1777429"/>
              <a:gd name="connsiteX103" fmla="*/ 4048018 w 6780944"/>
              <a:gd name="connsiteY103" fmla="*/ 1099335 h 1777429"/>
              <a:gd name="connsiteX104" fmla="*/ 4068567 w 6780944"/>
              <a:gd name="connsiteY104" fmla="*/ 1037690 h 1777429"/>
              <a:gd name="connsiteX105" fmla="*/ 4058292 w 6780944"/>
              <a:gd name="connsiteY105" fmla="*/ 914400 h 1777429"/>
              <a:gd name="connsiteX106" fmla="*/ 3986373 w 6780944"/>
              <a:gd name="connsiteY106" fmla="*/ 873303 h 1777429"/>
              <a:gd name="connsiteX107" fmla="*/ 3924728 w 6780944"/>
              <a:gd name="connsiteY107" fmla="*/ 852755 h 1777429"/>
              <a:gd name="connsiteX108" fmla="*/ 3893906 w 6780944"/>
              <a:gd name="connsiteY108" fmla="*/ 842481 h 1777429"/>
              <a:gd name="connsiteX109" fmla="*/ 3791164 w 6780944"/>
              <a:gd name="connsiteY109" fmla="*/ 832206 h 1777429"/>
              <a:gd name="connsiteX110" fmla="*/ 3698697 w 6780944"/>
              <a:gd name="connsiteY110" fmla="*/ 780836 h 1777429"/>
              <a:gd name="connsiteX111" fmla="*/ 3637052 w 6780944"/>
              <a:gd name="connsiteY111" fmla="*/ 708917 h 1777429"/>
              <a:gd name="connsiteX112" fmla="*/ 3667874 w 6780944"/>
              <a:gd name="connsiteY112" fmla="*/ 595901 h 1777429"/>
              <a:gd name="connsiteX113" fmla="*/ 3729519 w 6780944"/>
              <a:gd name="connsiteY113" fmla="*/ 575352 h 1777429"/>
              <a:gd name="connsiteX114" fmla="*/ 3863083 w 6780944"/>
              <a:gd name="connsiteY114" fmla="*/ 554804 h 1777429"/>
              <a:gd name="connsiteX115" fmla="*/ 4058292 w 6780944"/>
              <a:gd name="connsiteY115" fmla="*/ 544530 h 1777429"/>
              <a:gd name="connsiteX116" fmla="*/ 4407614 w 6780944"/>
              <a:gd name="connsiteY116" fmla="*/ 554804 h 1777429"/>
              <a:gd name="connsiteX117" fmla="*/ 4582274 w 6780944"/>
              <a:gd name="connsiteY117" fmla="*/ 585627 h 1777429"/>
              <a:gd name="connsiteX118" fmla="*/ 4685016 w 6780944"/>
              <a:gd name="connsiteY118" fmla="*/ 626723 h 1777429"/>
              <a:gd name="connsiteX119" fmla="*/ 4715839 w 6780944"/>
              <a:gd name="connsiteY119" fmla="*/ 636997 h 1777429"/>
              <a:gd name="connsiteX120" fmla="*/ 4808306 w 6780944"/>
              <a:gd name="connsiteY120" fmla="*/ 647272 h 1777429"/>
              <a:gd name="connsiteX121" fmla="*/ 4880225 w 6780944"/>
              <a:gd name="connsiteY121" fmla="*/ 678094 h 1777429"/>
              <a:gd name="connsiteX122" fmla="*/ 4911048 w 6780944"/>
              <a:gd name="connsiteY122" fmla="*/ 698642 h 1777429"/>
              <a:gd name="connsiteX123" fmla="*/ 4972692 w 6780944"/>
              <a:gd name="connsiteY123" fmla="*/ 729465 h 1777429"/>
              <a:gd name="connsiteX124" fmla="*/ 5034337 w 6780944"/>
              <a:gd name="connsiteY124" fmla="*/ 750013 h 1777429"/>
              <a:gd name="connsiteX125" fmla="*/ 5116531 w 6780944"/>
              <a:gd name="connsiteY125" fmla="*/ 791110 h 1777429"/>
              <a:gd name="connsiteX126" fmla="*/ 5219272 w 6780944"/>
              <a:gd name="connsiteY126" fmla="*/ 832206 h 1777429"/>
              <a:gd name="connsiteX127" fmla="*/ 5250095 w 6780944"/>
              <a:gd name="connsiteY127" fmla="*/ 852755 h 1777429"/>
              <a:gd name="connsiteX128" fmla="*/ 5311740 w 6780944"/>
              <a:gd name="connsiteY128" fmla="*/ 873303 h 1777429"/>
              <a:gd name="connsiteX129" fmla="*/ 5393933 w 6780944"/>
              <a:gd name="connsiteY129" fmla="*/ 914400 h 1777429"/>
              <a:gd name="connsiteX130" fmla="*/ 5435030 w 6780944"/>
              <a:gd name="connsiteY130" fmla="*/ 945222 h 1777429"/>
              <a:gd name="connsiteX131" fmla="*/ 5496674 w 6780944"/>
              <a:gd name="connsiteY131" fmla="*/ 986319 h 1777429"/>
              <a:gd name="connsiteX132" fmla="*/ 5568594 w 6780944"/>
              <a:gd name="connsiteY132" fmla="*/ 1037690 h 1777429"/>
              <a:gd name="connsiteX133" fmla="*/ 5589142 w 6780944"/>
              <a:gd name="connsiteY133" fmla="*/ 1068512 h 1777429"/>
              <a:gd name="connsiteX134" fmla="*/ 5619964 w 6780944"/>
              <a:gd name="connsiteY134" fmla="*/ 1078786 h 1777429"/>
              <a:gd name="connsiteX135" fmla="*/ 5661061 w 6780944"/>
              <a:gd name="connsiteY135" fmla="*/ 1109609 h 1777429"/>
              <a:gd name="connsiteX136" fmla="*/ 5712432 w 6780944"/>
              <a:gd name="connsiteY136" fmla="*/ 1140431 h 1777429"/>
              <a:gd name="connsiteX137" fmla="*/ 5743254 w 6780944"/>
              <a:gd name="connsiteY137" fmla="*/ 1171254 h 1777429"/>
              <a:gd name="connsiteX138" fmla="*/ 5876818 w 6780944"/>
              <a:gd name="connsiteY138" fmla="*/ 1222624 h 1777429"/>
              <a:gd name="connsiteX139" fmla="*/ 6000108 w 6780944"/>
              <a:gd name="connsiteY139" fmla="*/ 1284269 h 1777429"/>
              <a:gd name="connsiteX140" fmla="*/ 6061753 w 6780944"/>
              <a:gd name="connsiteY140" fmla="*/ 1304818 h 1777429"/>
              <a:gd name="connsiteX141" fmla="*/ 6133672 w 6780944"/>
              <a:gd name="connsiteY141" fmla="*/ 1335640 h 1777429"/>
              <a:gd name="connsiteX142" fmla="*/ 6185043 w 6780944"/>
              <a:gd name="connsiteY142" fmla="*/ 1356188 h 1777429"/>
              <a:gd name="connsiteX143" fmla="*/ 6287785 w 6780944"/>
              <a:gd name="connsiteY143" fmla="*/ 1376737 h 1777429"/>
              <a:gd name="connsiteX144" fmla="*/ 6318607 w 6780944"/>
              <a:gd name="connsiteY144" fmla="*/ 1397285 h 1777429"/>
              <a:gd name="connsiteX145" fmla="*/ 6349430 w 6780944"/>
              <a:gd name="connsiteY145" fmla="*/ 1407559 h 1777429"/>
              <a:gd name="connsiteX146" fmla="*/ 6493268 w 6780944"/>
              <a:gd name="connsiteY146" fmla="*/ 1438382 h 1777429"/>
              <a:gd name="connsiteX147" fmla="*/ 6657654 w 6780944"/>
              <a:gd name="connsiteY147" fmla="*/ 1428108 h 1777429"/>
              <a:gd name="connsiteX148" fmla="*/ 6688477 w 6780944"/>
              <a:gd name="connsiteY148" fmla="*/ 1376737 h 1777429"/>
              <a:gd name="connsiteX149" fmla="*/ 6698751 w 6780944"/>
              <a:gd name="connsiteY149" fmla="*/ 1376737 h 1777429"/>
              <a:gd name="connsiteX0" fmla="*/ 6780944 w 6780944"/>
              <a:gd name="connsiteY0" fmla="*/ 1335640 h 1764280"/>
              <a:gd name="connsiteX1" fmla="*/ 6719299 w 6780944"/>
              <a:gd name="connsiteY1" fmla="*/ 1171254 h 1764280"/>
              <a:gd name="connsiteX2" fmla="*/ 6688477 w 6780944"/>
              <a:gd name="connsiteY2" fmla="*/ 1017141 h 1764280"/>
              <a:gd name="connsiteX3" fmla="*/ 6678203 w 6780944"/>
              <a:gd name="connsiteY3" fmla="*/ 893851 h 1764280"/>
              <a:gd name="connsiteX4" fmla="*/ 6667928 w 6780944"/>
              <a:gd name="connsiteY4" fmla="*/ 863029 h 1764280"/>
              <a:gd name="connsiteX5" fmla="*/ 6657654 w 6780944"/>
              <a:gd name="connsiteY5" fmla="*/ 811658 h 1764280"/>
              <a:gd name="connsiteX6" fmla="*/ 6637106 w 6780944"/>
              <a:gd name="connsiteY6" fmla="*/ 729465 h 1764280"/>
              <a:gd name="connsiteX7" fmla="*/ 6626832 w 6780944"/>
              <a:gd name="connsiteY7" fmla="*/ 657546 h 1764280"/>
              <a:gd name="connsiteX8" fmla="*/ 6606283 w 6780944"/>
              <a:gd name="connsiteY8" fmla="*/ 616449 h 1764280"/>
              <a:gd name="connsiteX9" fmla="*/ 6575461 w 6780944"/>
              <a:gd name="connsiteY9" fmla="*/ 554804 h 1764280"/>
              <a:gd name="connsiteX10" fmla="*/ 6565187 w 6780944"/>
              <a:gd name="connsiteY10" fmla="*/ 513708 h 1764280"/>
              <a:gd name="connsiteX11" fmla="*/ 6524090 w 6780944"/>
              <a:gd name="connsiteY11" fmla="*/ 462337 h 1764280"/>
              <a:gd name="connsiteX12" fmla="*/ 6513816 w 6780944"/>
              <a:gd name="connsiteY12" fmla="*/ 431514 h 1764280"/>
              <a:gd name="connsiteX13" fmla="*/ 6452171 w 6780944"/>
              <a:gd name="connsiteY13" fmla="*/ 400692 h 1764280"/>
              <a:gd name="connsiteX14" fmla="*/ 6369978 w 6780944"/>
              <a:gd name="connsiteY14" fmla="*/ 369869 h 1764280"/>
              <a:gd name="connsiteX15" fmla="*/ 6308333 w 6780944"/>
              <a:gd name="connsiteY15" fmla="*/ 349321 h 1764280"/>
              <a:gd name="connsiteX16" fmla="*/ 5876818 w 6780944"/>
              <a:gd name="connsiteY16" fmla="*/ 369869 h 1764280"/>
              <a:gd name="connsiteX17" fmla="*/ 5630239 w 6780944"/>
              <a:gd name="connsiteY17" fmla="*/ 359595 h 1764280"/>
              <a:gd name="connsiteX18" fmla="*/ 5527497 w 6780944"/>
              <a:gd name="connsiteY18" fmla="*/ 328773 h 1764280"/>
              <a:gd name="connsiteX19" fmla="*/ 5465852 w 6780944"/>
              <a:gd name="connsiteY19" fmla="*/ 287676 h 1764280"/>
              <a:gd name="connsiteX20" fmla="*/ 5445304 w 6780944"/>
              <a:gd name="connsiteY20" fmla="*/ 256854 h 1764280"/>
              <a:gd name="connsiteX21" fmla="*/ 5373385 w 6780944"/>
              <a:gd name="connsiteY21" fmla="*/ 236305 h 1764280"/>
              <a:gd name="connsiteX22" fmla="*/ 5301465 w 6780944"/>
              <a:gd name="connsiteY22" fmla="*/ 195209 h 1764280"/>
              <a:gd name="connsiteX23" fmla="*/ 5260369 w 6780944"/>
              <a:gd name="connsiteY23" fmla="*/ 184935 h 1764280"/>
              <a:gd name="connsiteX24" fmla="*/ 4623371 w 6780944"/>
              <a:gd name="connsiteY24" fmla="*/ 154112 h 1764280"/>
              <a:gd name="connsiteX25" fmla="*/ 4561726 w 6780944"/>
              <a:gd name="connsiteY25" fmla="*/ 133564 h 1764280"/>
              <a:gd name="connsiteX26" fmla="*/ 4489807 w 6780944"/>
              <a:gd name="connsiteY26" fmla="*/ 113015 h 1764280"/>
              <a:gd name="connsiteX27" fmla="*/ 4417888 w 6780944"/>
              <a:gd name="connsiteY27" fmla="*/ 71919 h 1764280"/>
              <a:gd name="connsiteX28" fmla="*/ 4366517 w 6780944"/>
              <a:gd name="connsiteY28" fmla="*/ 51370 h 1764280"/>
              <a:gd name="connsiteX29" fmla="*/ 4335695 w 6780944"/>
              <a:gd name="connsiteY29" fmla="*/ 41096 h 1764280"/>
              <a:gd name="connsiteX30" fmla="*/ 4304872 w 6780944"/>
              <a:gd name="connsiteY30" fmla="*/ 20548 h 1764280"/>
              <a:gd name="connsiteX31" fmla="*/ 4263776 w 6780944"/>
              <a:gd name="connsiteY31" fmla="*/ 10274 h 1764280"/>
              <a:gd name="connsiteX32" fmla="*/ 4232953 w 6780944"/>
              <a:gd name="connsiteY32" fmla="*/ 0 h 1764280"/>
              <a:gd name="connsiteX33" fmla="*/ 4181582 w 6780944"/>
              <a:gd name="connsiteY33" fmla="*/ 10274 h 1764280"/>
              <a:gd name="connsiteX34" fmla="*/ 4078841 w 6780944"/>
              <a:gd name="connsiteY34" fmla="*/ 30822 h 1764280"/>
              <a:gd name="connsiteX35" fmla="*/ 3873358 w 6780944"/>
              <a:gd name="connsiteY35" fmla="*/ 61645 h 1764280"/>
              <a:gd name="connsiteX36" fmla="*/ 3770616 w 6780944"/>
              <a:gd name="connsiteY36" fmla="*/ 92467 h 1764280"/>
              <a:gd name="connsiteX37" fmla="*/ 3739794 w 6780944"/>
              <a:gd name="connsiteY37" fmla="*/ 113015 h 1764280"/>
              <a:gd name="connsiteX38" fmla="*/ 3595955 w 6780944"/>
              <a:gd name="connsiteY38" fmla="*/ 133564 h 1764280"/>
              <a:gd name="connsiteX39" fmla="*/ 3544585 w 6780944"/>
              <a:gd name="connsiteY39" fmla="*/ 143838 h 1764280"/>
              <a:gd name="connsiteX40" fmla="*/ 3482940 w 6780944"/>
              <a:gd name="connsiteY40" fmla="*/ 164386 h 1764280"/>
              <a:gd name="connsiteX41" fmla="*/ 3298005 w 6780944"/>
              <a:gd name="connsiteY41" fmla="*/ 184935 h 1764280"/>
              <a:gd name="connsiteX42" fmla="*/ 2866490 w 6780944"/>
              <a:gd name="connsiteY42" fmla="*/ 164386 h 1764280"/>
              <a:gd name="connsiteX43" fmla="*/ 2794571 w 6780944"/>
              <a:gd name="connsiteY43" fmla="*/ 154112 h 1764280"/>
              <a:gd name="connsiteX44" fmla="*/ 2342508 w 6780944"/>
              <a:gd name="connsiteY44" fmla="*/ 164386 h 1764280"/>
              <a:gd name="connsiteX45" fmla="*/ 2260315 w 6780944"/>
              <a:gd name="connsiteY45" fmla="*/ 174660 h 1764280"/>
              <a:gd name="connsiteX46" fmla="*/ 2024009 w 6780944"/>
              <a:gd name="connsiteY46" fmla="*/ 184935 h 1764280"/>
              <a:gd name="connsiteX47" fmla="*/ 1952090 w 6780944"/>
              <a:gd name="connsiteY47" fmla="*/ 195209 h 1764280"/>
              <a:gd name="connsiteX48" fmla="*/ 1890445 w 6780944"/>
              <a:gd name="connsiteY48" fmla="*/ 205483 h 1764280"/>
              <a:gd name="connsiteX49" fmla="*/ 1787704 w 6780944"/>
              <a:gd name="connsiteY49" fmla="*/ 215757 h 1764280"/>
              <a:gd name="connsiteX50" fmla="*/ 1674688 w 6780944"/>
              <a:gd name="connsiteY50" fmla="*/ 236305 h 1764280"/>
              <a:gd name="connsiteX51" fmla="*/ 1541124 w 6780944"/>
              <a:gd name="connsiteY51" fmla="*/ 246579 h 1764280"/>
              <a:gd name="connsiteX52" fmla="*/ 1284270 w 6780944"/>
              <a:gd name="connsiteY52" fmla="*/ 236305 h 1764280"/>
              <a:gd name="connsiteX53" fmla="*/ 1232899 w 6780944"/>
              <a:gd name="connsiteY53" fmla="*/ 226031 h 1764280"/>
              <a:gd name="connsiteX54" fmla="*/ 1089061 w 6780944"/>
              <a:gd name="connsiteY54" fmla="*/ 246579 h 1764280"/>
              <a:gd name="connsiteX55" fmla="*/ 1037690 w 6780944"/>
              <a:gd name="connsiteY55" fmla="*/ 256854 h 1764280"/>
              <a:gd name="connsiteX56" fmla="*/ 565079 w 6780944"/>
              <a:gd name="connsiteY56" fmla="*/ 267128 h 1764280"/>
              <a:gd name="connsiteX57" fmla="*/ 246580 w 6780944"/>
              <a:gd name="connsiteY57" fmla="*/ 359595 h 1764280"/>
              <a:gd name="connsiteX58" fmla="*/ 102742 w 6780944"/>
              <a:gd name="connsiteY58" fmla="*/ 410966 h 1764280"/>
              <a:gd name="connsiteX59" fmla="*/ 0 w 6780944"/>
              <a:gd name="connsiteY59" fmla="*/ 472611 h 1764280"/>
              <a:gd name="connsiteX60" fmla="*/ 20549 w 6780944"/>
              <a:gd name="connsiteY60" fmla="*/ 575352 h 1764280"/>
              <a:gd name="connsiteX61" fmla="*/ 82194 w 6780944"/>
              <a:gd name="connsiteY61" fmla="*/ 698642 h 1764280"/>
              <a:gd name="connsiteX62" fmla="*/ 195209 w 6780944"/>
              <a:gd name="connsiteY62" fmla="*/ 780836 h 1764280"/>
              <a:gd name="connsiteX63" fmla="*/ 339048 w 6780944"/>
              <a:gd name="connsiteY63" fmla="*/ 863029 h 1764280"/>
              <a:gd name="connsiteX64" fmla="*/ 472612 w 6780944"/>
              <a:gd name="connsiteY64" fmla="*/ 914400 h 1764280"/>
              <a:gd name="connsiteX65" fmla="*/ 513708 w 6780944"/>
              <a:gd name="connsiteY65" fmla="*/ 934948 h 1764280"/>
              <a:gd name="connsiteX66" fmla="*/ 708917 w 6780944"/>
              <a:gd name="connsiteY66" fmla="*/ 1119883 h 1764280"/>
              <a:gd name="connsiteX67" fmla="*/ 750014 w 6780944"/>
              <a:gd name="connsiteY67" fmla="*/ 1304818 h 1764280"/>
              <a:gd name="connsiteX68" fmla="*/ 739740 w 6780944"/>
              <a:gd name="connsiteY68" fmla="*/ 1602767 h 1764280"/>
              <a:gd name="connsiteX69" fmla="*/ 904126 w 6780944"/>
              <a:gd name="connsiteY69" fmla="*/ 1756881 h 1764280"/>
              <a:gd name="connsiteX70" fmla="*/ 1017142 w 6780944"/>
              <a:gd name="connsiteY70" fmla="*/ 1736332 h 1764280"/>
              <a:gd name="connsiteX71" fmla="*/ 1027416 w 6780944"/>
              <a:gd name="connsiteY71" fmla="*/ 1705510 h 1764280"/>
              <a:gd name="connsiteX72" fmla="*/ 1068513 w 6780944"/>
              <a:gd name="connsiteY72" fmla="*/ 1664413 h 1764280"/>
              <a:gd name="connsiteX73" fmla="*/ 1089061 w 6780944"/>
              <a:gd name="connsiteY73" fmla="*/ 1633591 h 1764280"/>
              <a:gd name="connsiteX74" fmla="*/ 1212351 w 6780944"/>
              <a:gd name="connsiteY74" fmla="*/ 1541123 h 1764280"/>
              <a:gd name="connsiteX75" fmla="*/ 1253448 w 6780944"/>
              <a:gd name="connsiteY75" fmla="*/ 1530849 h 1764280"/>
              <a:gd name="connsiteX76" fmla="*/ 1284270 w 6780944"/>
              <a:gd name="connsiteY76" fmla="*/ 1510301 h 1764280"/>
              <a:gd name="connsiteX77" fmla="*/ 1366463 w 6780944"/>
              <a:gd name="connsiteY77" fmla="*/ 1489752 h 1764280"/>
              <a:gd name="connsiteX78" fmla="*/ 1407560 w 6780944"/>
              <a:gd name="connsiteY78" fmla="*/ 1479478 h 1764280"/>
              <a:gd name="connsiteX79" fmla="*/ 1510301 w 6780944"/>
              <a:gd name="connsiteY79" fmla="*/ 1458930 h 1764280"/>
              <a:gd name="connsiteX80" fmla="*/ 1551398 w 6780944"/>
              <a:gd name="connsiteY80" fmla="*/ 1448656 h 1764280"/>
              <a:gd name="connsiteX81" fmla="*/ 1777430 w 6780944"/>
              <a:gd name="connsiteY81" fmla="*/ 1438382 h 1764280"/>
              <a:gd name="connsiteX82" fmla="*/ 1839074 w 6780944"/>
              <a:gd name="connsiteY82" fmla="*/ 1428108 h 1764280"/>
              <a:gd name="connsiteX83" fmla="*/ 1880171 w 6780944"/>
              <a:gd name="connsiteY83" fmla="*/ 1417833 h 1764280"/>
              <a:gd name="connsiteX84" fmla="*/ 2167848 w 6780944"/>
              <a:gd name="connsiteY84" fmla="*/ 1407559 h 1764280"/>
              <a:gd name="connsiteX85" fmla="*/ 2743200 w 6780944"/>
              <a:gd name="connsiteY85" fmla="*/ 1407559 h 1764280"/>
              <a:gd name="connsiteX86" fmla="*/ 2815119 w 6780944"/>
              <a:gd name="connsiteY86" fmla="*/ 1438382 h 1764280"/>
              <a:gd name="connsiteX87" fmla="*/ 2969232 w 6780944"/>
              <a:gd name="connsiteY87" fmla="*/ 1469204 h 1764280"/>
              <a:gd name="connsiteX88" fmla="*/ 3113070 w 6780944"/>
              <a:gd name="connsiteY88" fmla="*/ 1458930 h 1764280"/>
              <a:gd name="connsiteX89" fmla="*/ 3215812 w 6780944"/>
              <a:gd name="connsiteY89" fmla="*/ 1428108 h 1764280"/>
              <a:gd name="connsiteX90" fmla="*/ 3267182 w 6780944"/>
              <a:gd name="connsiteY90" fmla="*/ 1417833 h 1764280"/>
              <a:gd name="connsiteX91" fmla="*/ 3339101 w 6780944"/>
              <a:gd name="connsiteY91" fmla="*/ 1356188 h 1764280"/>
              <a:gd name="connsiteX92" fmla="*/ 3411021 w 6780944"/>
              <a:gd name="connsiteY92" fmla="*/ 1315092 h 1764280"/>
              <a:gd name="connsiteX93" fmla="*/ 3441843 w 6780944"/>
              <a:gd name="connsiteY93" fmla="*/ 1284269 h 1764280"/>
              <a:gd name="connsiteX94" fmla="*/ 3482940 w 6780944"/>
              <a:gd name="connsiteY94" fmla="*/ 1253447 h 1764280"/>
              <a:gd name="connsiteX95" fmla="*/ 3544585 w 6780944"/>
              <a:gd name="connsiteY95" fmla="*/ 1232899 h 1764280"/>
              <a:gd name="connsiteX96" fmla="*/ 3647326 w 6780944"/>
              <a:gd name="connsiteY96" fmla="*/ 1202076 h 1764280"/>
              <a:gd name="connsiteX97" fmla="*/ 3708971 w 6780944"/>
              <a:gd name="connsiteY97" fmla="*/ 1181528 h 1764280"/>
              <a:gd name="connsiteX98" fmla="*/ 3801439 w 6780944"/>
              <a:gd name="connsiteY98" fmla="*/ 1160979 h 1764280"/>
              <a:gd name="connsiteX99" fmla="*/ 3832261 w 6780944"/>
              <a:gd name="connsiteY99" fmla="*/ 1150705 h 1764280"/>
              <a:gd name="connsiteX100" fmla="*/ 3965825 w 6780944"/>
              <a:gd name="connsiteY100" fmla="*/ 1130157 h 1764280"/>
              <a:gd name="connsiteX101" fmla="*/ 4017196 w 6780944"/>
              <a:gd name="connsiteY101" fmla="*/ 1119883 h 1764280"/>
              <a:gd name="connsiteX102" fmla="*/ 4048018 w 6780944"/>
              <a:gd name="connsiteY102" fmla="*/ 1099335 h 1764280"/>
              <a:gd name="connsiteX103" fmla="*/ 4068567 w 6780944"/>
              <a:gd name="connsiteY103" fmla="*/ 1037690 h 1764280"/>
              <a:gd name="connsiteX104" fmla="*/ 4058292 w 6780944"/>
              <a:gd name="connsiteY104" fmla="*/ 914400 h 1764280"/>
              <a:gd name="connsiteX105" fmla="*/ 3986373 w 6780944"/>
              <a:gd name="connsiteY105" fmla="*/ 873303 h 1764280"/>
              <a:gd name="connsiteX106" fmla="*/ 3924728 w 6780944"/>
              <a:gd name="connsiteY106" fmla="*/ 852755 h 1764280"/>
              <a:gd name="connsiteX107" fmla="*/ 3893906 w 6780944"/>
              <a:gd name="connsiteY107" fmla="*/ 842481 h 1764280"/>
              <a:gd name="connsiteX108" fmla="*/ 3791164 w 6780944"/>
              <a:gd name="connsiteY108" fmla="*/ 832206 h 1764280"/>
              <a:gd name="connsiteX109" fmla="*/ 3698697 w 6780944"/>
              <a:gd name="connsiteY109" fmla="*/ 780836 h 1764280"/>
              <a:gd name="connsiteX110" fmla="*/ 3637052 w 6780944"/>
              <a:gd name="connsiteY110" fmla="*/ 708917 h 1764280"/>
              <a:gd name="connsiteX111" fmla="*/ 3667874 w 6780944"/>
              <a:gd name="connsiteY111" fmla="*/ 595901 h 1764280"/>
              <a:gd name="connsiteX112" fmla="*/ 3729519 w 6780944"/>
              <a:gd name="connsiteY112" fmla="*/ 575352 h 1764280"/>
              <a:gd name="connsiteX113" fmla="*/ 3863083 w 6780944"/>
              <a:gd name="connsiteY113" fmla="*/ 554804 h 1764280"/>
              <a:gd name="connsiteX114" fmla="*/ 4058292 w 6780944"/>
              <a:gd name="connsiteY114" fmla="*/ 544530 h 1764280"/>
              <a:gd name="connsiteX115" fmla="*/ 4407614 w 6780944"/>
              <a:gd name="connsiteY115" fmla="*/ 554804 h 1764280"/>
              <a:gd name="connsiteX116" fmla="*/ 4582274 w 6780944"/>
              <a:gd name="connsiteY116" fmla="*/ 585627 h 1764280"/>
              <a:gd name="connsiteX117" fmla="*/ 4685016 w 6780944"/>
              <a:gd name="connsiteY117" fmla="*/ 626723 h 1764280"/>
              <a:gd name="connsiteX118" fmla="*/ 4715839 w 6780944"/>
              <a:gd name="connsiteY118" fmla="*/ 636997 h 1764280"/>
              <a:gd name="connsiteX119" fmla="*/ 4808306 w 6780944"/>
              <a:gd name="connsiteY119" fmla="*/ 647272 h 1764280"/>
              <a:gd name="connsiteX120" fmla="*/ 4880225 w 6780944"/>
              <a:gd name="connsiteY120" fmla="*/ 678094 h 1764280"/>
              <a:gd name="connsiteX121" fmla="*/ 4911048 w 6780944"/>
              <a:gd name="connsiteY121" fmla="*/ 698642 h 1764280"/>
              <a:gd name="connsiteX122" fmla="*/ 4972692 w 6780944"/>
              <a:gd name="connsiteY122" fmla="*/ 729465 h 1764280"/>
              <a:gd name="connsiteX123" fmla="*/ 5034337 w 6780944"/>
              <a:gd name="connsiteY123" fmla="*/ 750013 h 1764280"/>
              <a:gd name="connsiteX124" fmla="*/ 5116531 w 6780944"/>
              <a:gd name="connsiteY124" fmla="*/ 791110 h 1764280"/>
              <a:gd name="connsiteX125" fmla="*/ 5219272 w 6780944"/>
              <a:gd name="connsiteY125" fmla="*/ 832206 h 1764280"/>
              <a:gd name="connsiteX126" fmla="*/ 5250095 w 6780944"/>
              <a:gd name="connsiteY126" fmla="*/ 852755 h 1764280"/>
              <a:gd name="connsiteX127" fmla="*/ 5311740 w 6780944"/>
              <a:gd name="connsiteY127" fmla="*/ 873303 h 1764280"/>
              <a:gd name="connsiteX128" fmla="*/ 5393933 w 6780944"/>
              <a:gd name="connsiteY128" fmla="*/ 914400 h 1764280"/>
              <a:gd name="connsiteX129" fmla="*/ 5435030 w 6780944"/>
              <a:gd name="connsiteY129" fmla="*/ 945222 h 1764280"/>
              <a:gd name="connsiteX130" fmla="*/ 5496674 w 6780944"/>
              <a:gd name="connsiteY130" fmla="*/ 986319 h 1764280"/>
              <a:gd name="connsiteX131" fmla="*/ 5568594 w 6780944"/>
              <a:gd name="connsiteY131" fmla="*/ 1037690 h 1764280"/>
              <a:gd name="connsiteX132" fmla="*/ 5589142 w 6780944"/>
              <a:gd name="connsiteY132" fmla="*/ 1068512 h 1764280"/>
              <a:gd name="connsiteX133" fmla="*/ 5619964 w 6780944"/>
              <a:gd name="connsiteY133" fmla="*/ 1078786 h 1764280"/>
              <a:gd name="connsiteX134" fmla="*/ 5661061 w 6780944"/>
              <a:gd name="connsiteY134" fmla="*/ 1109609 h 1764280"/>
              <a:gd name="connsiteX135" fmla="*/ 5712432 w 6780944"/>
              <a:gd name="connsiteY135" fmla="*/ 1140431 h 1764280"/>
              <a:gd name="connsiteX136" fmla="*/ 5743254 w 6780944"/>
              <a:gd name="connsiteY136" fmla="*/ 1171254 h 1764280"/>
              <a:gd name="connsiteX137" fmla="*/ 5876818 w 6780944"/>
              <a:gd name="connsiteY137" fmla="*/ 1222624 h 1764280"/>
              <a:gd name="connsiteX138" fmla="*/ 6000108 w 6780944"/>
              <a:gd name="connsiteY138" fmla="*/ 1284269 h 1764280"/>
              <a:gd name="connsiteX139" fmla="*/ 6061753 w 6780944"/>
              <a:gd name="connsiteY139" fmla="*/ 1304818 h 1764280"/>
              <a:gd name="connsiteX140" fmla="*/ 6133672 w 6780944"/>
              <a:gd name="connsiteY140" fmla="*/ 1335640 h 1764280"/>
              <a:gd name="connsiteX141" fmla="*/ 6185043 w 6780944"/>
              <a:gd name="connsiteY141" fmla="*/ 1356188 h 1764280"/>
              <a:gd name="connsiteX142" fmla="*/ 6287785 w 6780944"/>
              <a:gd name="connsiteY142" fmla="*/ 1376737 h 1764280"/>
              <a:gd name="connsiteX143" fmla="*/ 6318607 w 6780944"/>
              <a:gd name="connsiteY143" fmla="*/ 1397285 h 1764280"/>
              <a:gd name="connsiteX144" fmla="*/ 6349430 w 6780944"/>
              <a:gd name="connsiteY144" fmla="*/ 1407559 h 1764280"/>
              <a:gd name="connsiteX145" fmla="*/ 6493268 w 6780944"/>
              <a:gd name="connsiteY145" fmla="*/ 1438382 h 1764280"/>
              <a:gd name="connsiteX146" fmla="*/ 6657654 w 6780944"/>
              <a:gd name="connsiteY146" fmla="*/ 1428108 h 1764280"/>
              <a:gd name="connsiteX147" fmla="*/ 6688477 w 6780944"/>
              <a:gd name="connsiteY147" fmla="*/ 1376737 h 1764280"/>
              <a:gd name="connsiteX148" fmla="*/ 6698751 w 6780944"/>
              <a:gd name="connsiteY148" fmla="*/ 1376737 h 1764280"/>
              <a:gd name="connsiteX0" fmla="*/ 6780944 w 6780944"/>
              <a:gd name="connsiteY0" fmla="*/ 1335640 h 1764280"/>
              <a:gd name="connsiteX1" fmla="*/ 6719299 w 6780944"/>
              <a:gd name="connsiteY1" fmla="*/ 1171254 h 1764280"/>
              <a:gd name="connsiteX2" fmla="*/ 6688477 w 6780944"/>
              <a:gd name="connsiteY2" fmla="*/ 1017141 h 1764280"/>
              <a:gd name="connsiteX3" fmla="*/ 6678203 w 6780944"/>
              <a:gd name="connsiteY3" fmla="*/ 893851 h 1764280"/>
              <a:gd name="connsiteX4" fmla="*/ 6667928 w 6780944"/>
              <a:gd name="connsiteY4" fmla="*/ 863029 h 1764280"/>
              <a:gd name="connsiteX5" fmla="*/ 6657654 w 6780944"/>
              <a:gd name="connsiteY5" fmla="*/ 811658 h 1764280"/>
              <a:gd name="connsiteX6" fmla="*/ 6637106 w 6780944"/>
              <a:gd name="connsiteY6" fmla="*/ 729465 h 1764280"/>
              <a:gd name="connsiteX7" fmla="*/ 6626832 w 6780944"/>
              <a:gd name="connsiteY7" fmla="*/ 657546 h 1764280"/>
              <a:gd name="connsiteX8" fmla="*/ 6606283 w 6780944"/>
              <a:gd name="connsiteY8" fmla="*/ 616449 h 1764280"/>
              <a:gd name="connsiteX9" fmla="*/ 6575461 w 6780944"/>
              <a:gd name="connsiteY9" fmla="*/ 554804 h 1764280"/>
              <a:gd name="connsiteX10" fmla="*/ 6565187 w 6780944"/>
              <a:gd name="connsiteY10" fmla="*/ 513708 h 1764280"/>
              <a:gd name="connsiteX11" fmla="*/ 6524090 w 6780944"/>
              <a:gd name="connsiteY11" fmla="*/ 462337 h 1764280"/>
              <a:gd name="connsiteX12" fmla="*/ 6513816 w 6780944"/>
              <a:gd name="connsiteY12" fmla="*/ 431514 h 1764280"/>
              <a:gd name="connsiteX13" fmla="*/ 6452171 w 6780944"/>
              <a:gd name="connsiteY13" fmla="*/ 400692 h 1764280"/>
              <a:gd name="connsiteX14" fmla="*/ 6369978 w 6780944"/>
              <a:gd name="connsiteY14" fmla="*/ 369869 h 1764280"/>
              <a:gd name="connsiteX15" fmla="*/ 6308333 w 6780944"/>
              <a:gd name="connsiteY15" fmla="*/ 349321 h 1764280"/>
              <a:gd name="connsiteX16" fmla="*/ 5876818 w 6780944"/>
              <a:gd name="connsiteY16" fmla="*/ 369869 h 1764280"/>
              <a:gd name="connsiteX17" fmla="*/ 5630239 w 6780944"/>
              <a:gd name="connsiteY17" fmla="*/ 359595 h 1764280"/>
              <a:gd name="connsiteX18" fmla="*/ 5527497 w 6780944"/>
              <a:gd name="connsiteY18" fmla="*/ 328773 h 1764280"/>
              <a:gd name="connsiteX19" fmla="*/ 5465852 w 6780944"/>
              <a:gd name="connsiteY19" fmla="*/ 287676 h 1764280"/>
              <a:gd name="connsiteX20" fmla="*/ 5445304 w 6780944"/>
              <a:gd name="connsiteY20" fmla="*/ 256854 h 1764280"/>
              <a:gd name="connsiteX21" fmla="*/ 5373385 w 6780944"/>
              <a:gd name="connsiteY21" fmla="*/ 236305 h 1764280"/>
              <a:gd name="connsiteX22" fmla="*/ 5301465 w 6780944"/>
              <a:gd name="connsiteY22" fmla="*/ 195209 h 1764280"/>
              <a:gd name="connsiteX23" fmla="*/ 5260369 w 6780944"/>
              <a:gd name="connsiteY23" fmla="*/ 184935 h 1764280"/>
              <a:gd name="connsiteX24" fmla="*/ 4623371 w 6780944"/>
              <a:gd name="connsiteY24" fmla="*/ 154112 h 1764280"/>
              <a:gd name="connsiteX25" fmla="*/ 4561726 w 6780944"/>
              <a:gd name="connsiteY25" fmla="*/ 133564 h 1764280"/>
              <a:gd name="connsiteX26" fmla="*/ 4489807 w 6780944"/>
              <a:gd name="connsiteY26" fmla="*/ 113015 h 1764280"/>
              <a:gd name="connsiteX27" fmla="*/ 4417888 w 6780944"/>
              <a:gd name="connsiteY27" fmla="*/ 71919 h 1764280"/>
              <a:gd name="connsiteX28" fmla="*/ 4366517 w 6780944"/>
              <a:gd name="connsiteY28" fmla="*/ 51370 h 1764280"/>
              <a:gd name="connsiteX29" fmla="*/ 4335695 w 6780944"/>
              <a:gd name="connsiteY29" fmla="*/ 41096 h 1764280"/>
              <a:gd name="connsiteX30" fmla="*/ 4304872 w 6780944"/>
              <a:gd name="connsiteY30" fmla="*/ 20548 h 1764280"/>
              <a:gd name="connsiteX31" fmla="*/ 4263776 w 6780944"/>
              <a:gd name="connsiteY31" fmla="*/ 10274 h 1764280"/>
              <a:gd name="connsiteX32" fmla="*/ 4232953 w 6780944"/>
              <a:gd name="connsiteY32" fmla="*/ 0 h 1764280"/>
              <a:gd name="connsiteX33" fmla="*/ 4181582 w 6780944"/>
              <a:gd name="connsiteY33" fmla="*/ 10274 h 1764280"/>
              <a:gd name="connsiteX34" fmla="*/ 4078841 w 6780944"/>
              <a:gd name="connsiteY34" fmla="*/ 30822 h 1764280"/>
              <a:gd name="connsiteX35" fmla="*/ 3873358 w 6780944"/>
              <a:gd name="connsiteY35" fmla="*/ 61645 h 1764280"/>
              <a:gd name="connsiteX36" fmla="*/ 3770616 w 6780944"/>
              <a:gd name="connsiteY36" fmla="*/ 92467 h 1764280"/>
              <a:gd name="connsiteX37" fmla="*/ 3739794 w 6780944"/>
              <a:gd name="connsiteY37" fmla="*/ 113015 h 1764280"/>
              <a:gd name="connsiteX38" fmla="*/ 3595955 w 6780944"/>
              <a:gd name="connsiteY38" fmla="*/ 133564 h 1764280"/>
              <a:gd name="connsiteX39" fmla="*/ 3544585 w 6780944"/>
              <a:gd name="connsiteY39" fmla="*/ 143838 h 1764280"/>
              <a:gd name="connsiteX40" fmla="*/ 3482940 w 6780944"/>
              <a:gd name="connsiteY40" fmla="*/ 164386 h 1764280"/>
              <a:gd name="connsiteX41" fmla="*/ 3298005 w 6780944"/>
              <a:gd name="connsiteY41" fmla="*/ 184935 h 1764280"/>
              <a:gd name="connsiteX42" fmla="*/ 2866490 w 6780944"/>
              <a:gd name="connsiteY42" fmla="*/ 164386 h 1764280"/>
              <a:gd name="connsiteX43" fmla="*/ 2794571 w 6780944"/>
              <a:gd name="connsiteY43" fmla="*/ 154112 h 1764280"/>
              <a:gd name="connsiteX44" fmla="*/ 2342508 w 6780944"/>
              <a:gd name="connsiteY44" fmla="*/ 164386 h 1764280"/>
              <a:gd name="connsiteX45" fmla="*/ 2260315 w 6780944"/>
              <a:gd name="connsiteY45" fmla="*/ 174660 h 1764280"/>
              <a:gd name="connsiteX46" fmla="*/ 2024009 w 6780944"/>
              <a:gd name="connsiteY46" fmla="*/ 184935 h 1764280"/>
              <a:gd name="connsiteX47" fmla="*/ 1952090 w 6780944"/>
              <a:gd name="connsiteY47" fmla="*/ 195209 h 1764280"/>
              <a:gd name="connsiteX48" fmla="*/ 1890445 w 6780944"/>
              <a:gd name="connsiteY48" fmla="*/ 205483 h 1764280"/>
              <a:gd name="connsiteX49" fmla="*/ 1787704 w 6780944"/>
              <a:gd name="connsiteY49" fmla="*/ 215757 h 1764280"/>
              <a:gd name="connsiteX50" fmla="*/ 1674688 w 6780944"/>
              <a:gd name="connsiteY50" fmla="*/ 236305 h 1764280"/>
              <a:gd name="connsiteX51" fmla="*/ 1541124 w 6780944"/>
              <a:gd name="connsiteY51" fmla="*/ 246579 h 1764280"/>
              <a:gd name="connsiteX52" fmla="*/ 1284270 w 6780944"/>
              <a:gd name="connsiteY52" fmla="*/ 236305 h 1764280"/>
              <a:gd name="connsiteX53" fmla="*/ 1232899 w 6780944"/>
              <a:gd name="connsiteY53" fmla="*/ 226031 h 1764280"/>
              <a:gd name="connsiteX54" fmla="*/ 1089061 w 6780944"/>
              <a:gd name="connsiteY54" fmla="*/ 246579 h 1764280"/>
              <a:gd name="connsiteX55" fmla="*/ 1037690 w 6780944"/>
              <a:gd name="connsiteY55" fmla="*/ 256854 h 1764280"/>
              <a:gd name="connsiteX56" fmla="*/ 565079 w 6780944"/>
              <a:gd name="connsiteY56" fmla="*/ 267128 h 1764280"/>
              <a:gd name="connsiteX57" fmla="*/ 246580 w 6780944"/>
              <a:gd name="connsiteY57" fmla="*/ 359595 h 1764280"/>
              <a:gd name="connsiteX58" fmla="*/ 102742 w 6780944"/>
              <a:gd name="connsiteY58" fmla="*/ 410966 h 1764280"/>
              <a:gd name="connsiteX59" fmla="*/ 0 w 6780944"/>
              <a:gd name="connsiteY59" fmla="*/ 472611 h 1764280"/>
              <a:gd name="connsiteX60" fmla="*/ 20549 w 6780944"/>
              <a:gd name="connsiteY60" fmla="*/ 575352 h 1764280"/>
              <a:gd name="connsiteX61" fmla="*/ 82194 w 6780944"/>
              <a:gd name="connsiteY61" fmla="*/ 698642 h 1764280"/>
              <a:gd name="connsiteX62" fmla="*/ 195209 w 6780944"/>
              <a:gd name="connsiteY62" fmla="*/ 780836 h 1764280"/>
              <a:gd name="connsiteX63" fmla="*/ 339048 w 6780944"/>
              <a:gd name="connsiteY63" fmla="*/ 863029 h 1764280"/>
              <a:gd name="connsiteX64" fmla="*/ 472612 w 6780944"/>
              <a:gd name="connsiteY64" fmla="*/ 914400 h 1764280"/>
              <a:gd name="connsiteX65" fmla="*/ 513708 w 6780944"/>
              <a:gd name="connsiteY65" fmla="*/ 934948 h 1764280"/>
              <a:gd name="connsiteX66" fmla="*/ 708917 w 6780944"/>
              <a:gd name="connsiteY66" fmla="*/ 1119883 h 1764280"/>
              <a:gd name="connsiteX67" fmla="*/ 750014 w 6780944"/>
              <a:gd name="connsiteY67" fmla="*/ 1304818 h 1764280"/>
              <a:gd name="connsiteX68" fmla="*/ 739740 w 6780944"/>
              <a:gd name="connsiteY68" fmla="*/ 1602767 h 1764280"/>
              <a:gd name="connsiteX69" fmla="*/ 904126 w 6780944"/>
              <a:gd name="connsiteY69" fmla="*/ 1756881 h 1764280"/>
              <a:gd name="connsiteX70" fmla="*/ 1017142 w 6780944"/>
              <a:gd name="connsiteY70" fmla="*/ 1736332 h 1764280"/>
              <a:gd name="connsiteX71" fmla="*/ 1027416 w 6780944"/>
              <a:gd name="connsiteY71" fmla="*/ 1705510 h 1764280"/>
              <a:gd name="connsiteX72" fmla="*/ 1068513 w 6780944"/>
              <a:gd name="connsiteY72" fmla="*/ 1664413 h 1764280"/>
              <a:gd name="connsiteX73" fmla="*/ 1089061 w 6780944"/>
              <a:gd name="connsiteY73" fmla="*/ 1633591 h 1764280"/>
              <a:gd name="connsiteX74" fmla="*/ 1212351 w 6780944"/>
              <a:gd name="connsiteY74" fmla="*/ 1541123 h 1764280"/>
              <a:gd name="connsiteX75" fmla="*/ 1253448 w 6780944"/>
              <a:gd name="connsiteY75" fmla="*/ 1530849 h 1764280"/>
              <a:gd name="connsiteX76" fmla="*/ 1284270 w 6780944"/>
              <a:gd name="connsiteY76" fmla="*/ 1510301 h 1764280"/>
              <a:gd name="connsiteX77" fmla="*/ 1366463 w 6780944"/>
              <a:gd name="connsiteY77" fmla="*/ 1489752 h 1764280"/>
              <a:gd name="connsiteX78" fmla="*/ 1407560 w 6780944"/>
              <a:gd name="connsiteY78" fmla="*/ 1479478 h 1764280"/>
              <a:gd name="connsiteX79" fmla="*/ 1510301 w 6780944"/>
              <a:gd name="connsiteY79" fmla="*/ 1458930 h 1764280"/>
              <a:gd name="connsiteX80" fmla="*/ 1551398 w 6780944"/>
              <a:gd name="connsiteY80" fmla="*/ 1448656 h 1764280"/>
              <a:gd name="connsiteX81" fmla="*/ 1777430 w 6780944"/>
              <a:gd name="connsiteY81" fmla="*/ 1438382 h 1764280"/>
              <a:gd name="connsiteX82" fmla="*/ 1839074 w 6780944"/>
              <a:gd name="connsiteY82" fmla="*/ 1428108 h 1764280"/>
              <a:gd name="connsiteX83" fmla="*/ 1880171 w 6780944"/>
              <a:gd name="connsiteY83" fmla="*/ 1417833 h 1764280"/>
              <a:gd name="connsiteX84" fmla="*/ 2167848 w 6780944"/>
              <a:gd name="connsiteY84" fmla="*/ 1407559 h 1764280"/>
              <a:gd name="connsiteX85" fmla="*/ 2743200 w 6780944"/>
              <a:gd name="connsiteY85" fmla="*/ 1407559 h 1764280"/>
              <a:gd name="connsiteX86" fmla="*/ 2815119 w 6780944"/>
              <a:gd name="connsiteY86" fmla="*/ 1438382 h 1764280"/>
              <a:gd name="connsiteX87" fmla="*/ 2969232 w 6780944"/>
              <a:gd name="connsiteY87" fmla="*/ 1469204 h 1764280"/>
              <a:gd name="connsiteX88" fmla="*/ 3113070 w 6780944"/>
              <a:gd name="connsiteY88" fmla="*/ 1458930 h 1764280"/>
              <a:gd name="connsiteX89" fmla="*/ 3215812 w 6780944"/>
              <a:gd name="connsiteY89" fmla="*/ 1428108 h 1764280"/>
              <a:gd name="connsiteX90" fmla="*/ 3267182 w 6780944"/>
              <a:gd name="connsiteY90" fmla="*/ 1417833 h 1764280"/>
              <a:gd name="connsiteX91" fmla="*/ 3339101 w 6780944"/>
              <a:gd name="connsiteY91" fmla="*/ 1356188 h 1764280"/>
              <a:gd name="connsiteX92" fmla="*/ 3411021 w 6780944"/>
              <a:gd name="connsiteY92" fmla="*/ 1315092 h 1764280"/>
              <a:gd name="connsiteX93" fmla="*/ 3441843 w 6780944"/>
              <a:gd name="connsiteY93" fmla="*/ 1284269 h 1764280"/>
              <a:gd name="connsiteX94" fmla="*/ 3482940 w 6780944"/>
              <a:gd name="connsiteY94" fmla="*/ 1253447 h 1764280"/>
              <a:gd name="connsiteX95" fmla="*/ 3544585 w 6780944"/>
              <a:gd name="connsiteY95" fmla="*/ 1232899 h 1764280"/>
              <a:gd name="connsiteX96" fmla="*/ 3647326 w 6780944"/>
              <a:gd name="connsiteY96" fmla="*/ 1202076 h 1764280"/>
              <a:gd name="connsiteX97" fmla="*/ 3708971 w 6780944"/>
              <a:gd name="connsiteY97" fmla="*/ 1181528 h 1764280"/>
              <a:gd name="connsiteX98" fmla="*/ 3801439 w 6780944"/>
              <a:gd name="connsiteY98" fmla="*/ 1160979 h 1764280"/>
              <a:gd name="connsiteX99" fmla="*/ 3832261 w 6780944"/>
              <a:gd name="connsiteY99" fmla="*/ 1150705 h 1764280"/>
              <a:gd name="connsiteX100" fmla="*/ 3965825 w 6780944"/>
              <a:gd name="connsiteY100" fmla="*/ 1130157 h 1764280"/>
              <a:gd name="connsiteX101" fmla="*/ 4017196 w 6780944"/>
              <a:gd name="connsiteY101" fmla="*/ 1119883 h 1764280"/>
              <a:gd name="connsiteX102" fmla="*/ 4048018 w 6780944"/>
              <a:gd name="connsiteY102" fmla="*/ 1099335 h 1764280"/>
              <a:gd name="connsiteX103" fmla="*/ 4068567 w 6780944"/>
              <a:gd name="connsiteY103" fmla="*/ 1037690 h 1764280"/>
              <a:gd name="connsiteX104" fmla="*/ 4058292 w 6780944"/>
              <a:gd name="connsiteY104" fmla="*/ 914400 h 1764280"/>
              <a:gd name="connsiteX105" fmla="*/ 3986373 w 6780944"/>
              <a:gd name="connsiteY105" fmla="*/ 873303 h 1764280"/>
              <a:gd name="connsiteX106" fmla="*/ 3924728 w 6780944"/>
              <a:gd name="connsiteY106" fmla="*/ 852755 h 1764280"/>
              <a:gd name="connsiteX107" fmla="*/ 3893906 w 6780944"/>
              <a:gd name="connsiteY107" fmla="*/ 842481 h 1764280"/>
              <a:gd name="connsiteX108" fmla="*/ 3791164 w 6780944"/>
              <a:gd name="connsiteY108" fmla="*/ 832206 h 1764280"/>
              <a:gd name="connsiteX109" fmla="*/ 3698697 w 6780944"/>
              <a:gd name="connsiteY109" fmla="*/ 780836 h 1764280"/>
              <a:gd name="connsiteX110" fmla="*/ 3637052 w 6780944"/>
              <a:gd name="connsiteY110" fmla="*/ 708917 h 1764280"/>
              <a:gd name="connsiteX111" fmla="*/ 3667874 w 6780944"/>
              <a:gd name="connsiteY111" fmla="*/ 595901 h 1764280"/>
              <a:gd name="connsiteX112" fmla="*/ 3729519 w 6780944"/>
              <a:gd name="connsiteY112" fmla="*/ 575352 h 1764280"/>
              <a:gd name="connsiteX113" fmla="*/ 3863083 w 6780944"/>
              <a:gd name="connsiteY113" fmla="*/ 554804 h 1764280"/>
              <a:gd name="connsiteX114" fmla="*/ 4058292 w 6780944"/>
              <a:gd name="connsiteY114" fmla="*/ 544530 h 1764280"/>
              <a:gd name="connsiteX115" fmla="*/ 4407614 w 6780944"/>
              <a:gd name="connsiteY115" fmla="*/ 554804 h 1764280"/>
              <a:gd name="connsiteX116" fmla="*/ 4582274 w 6780944"/>
              <a:gd name="connsiteY116" fmla="*/ 585627 h 1764280"/>
              <a:gd name="connsiteX117" fmla="*/ 4685016 w 6780944"/>
              <a:gd name="connsiteY117" fmla="*/ 626723 h 1764280"/>
              <a:gd name="connsiteX118" fmla="*/ 4715839 w 6780944"/>
              <a:gd name="connsiteY118" fmla="*/ 636997 h 1764280"/>
              <a:gd name="connsiteX119" fmla="*/ 4808306 w 6780944"/>
              <a:gd name="connsiteY119" fmla="*/ 647272 h 1764280"/>
              <a:gd name="connsiteX120" fmla="*/ 4880225 w 6780944"/>
              <a:gd name="connsiteY120" fmla="*/ 678094 h 1764280"/>
              <a:gd name="connsiteX121" fmla="*/ 4911048 w 6780944"/>
              <a:gd name="connsiteY121" fmla="*/ 698642 h 1764280"/>
              <a:gd name="connsiteX122" fmla="*/ 4972692 w 6780944"/>
              <a:gd name="connsiteY122" fmla="*/ 729465 h 1764280"/>
              <a:gd name="connsiteX123" fmla="*/ 5034337 w 6780944"/>
              <a:gd name="connsiteY123" fmla="*/ 750013 h 1764280"/>
              <a:gd name="connsiteX124" fmla="*/ 5116531 w 6780944"/>
              <a:gd name="connsiteY124" fmla="*/ 791110 h 1764280"/>
              <a:gd name="connsiteX125" fmla="*/ 5219272 w 6780944"/>
              <a:gd name="connsiteY125" fmla="*/ 832206 h 1764280"/>
              <a:gd name="connsiteX126" fmla="*/ 5250095 w 6780944"/>
              <a:gd name="connsiteY126" fmla="*/ 852755 h 1764280"/>
              <a:gd name="connsiteX127" fmla="*/ 5311740 w 6780944"/>
              <a:gd name="connsiteY127" fmla="*/ 873303 h 1764280"/>
              <a:gd name="connsiteX128" fmla="*/ 5393933 w 6780944"/>
              <a:gd name="connsiteY128" fmla="*/ 914400 h 1764280"/>
              <a:gd name="connsiteX129" fmla="*/ 5435030 w 6780944"/>
              <a:gd name="connsiteY129" fmla="*/ 945222 h 1764280"/>
              <a:gd name="connsiteX130" fmla="*/ 5496674 w 6780944"/>
              <a:gd name="connsiteY130" fmla="*/ 986319 h 1764280"/>
              <a:gd name="connsiteX131" fmla="*/ 5568594 w 6780944"/>
              <a:gd name="connsiteY131" fmla="*/ 1037690 h 1764280"/>
              <a:gd name="connsiteX132" fmla="*/ 5589142 w 6780944"/>
              <a:gd name="connsiteY132" fmla="*/ 1068512 h 1764280"/>
              <a:gd name="connsiteX133" fmla="*/ 5619964 w 6780944"/>
              <a:gd name="connsiteY133" fmla="*/ 1078786 h 1764280"/>
              <a:gd name="connsiteX134" fmla="*/ 5661061 w 6780944"/>
              <a:gd name="connsiteY134" fmla="*/ 1109609 h 1764280"/>
              <a:gd name="connsiteX135" fmla="*/ 5712432 w 6780944"/>
              <a:gd name="connsiteY135" fmla="*/ 1140431 h 1764280"/>
              <a:gd name="connsiteX136" fmla="*/ 5743254 w 6780944"/>
              <a:gd name="connsiteY136" fmla="*/ 1171254 h 1764280"/>
              <a:gd name="connsiteX137" fmla="*/ 5876818 w 6780944"/>
              <a:gd name="connsiteY137" fmla="*/ 1222624 h 1764280"/>
              <a:gd name="connsiteX138" fmla="*/ 6000108 w 6780944"/>
              <a:gd name="connsiteY138" fmla="*/ 1284269 h 1764280"/>
              <a:gd name="connsiteX139" fmla="*/ 6061753 w 6780944"/>
              <a:gd name="connsiteY139" fmla="*/ 1304818 h 1764280"/>
              <a:gd name="connsiteX140" fmla="*/ 6133672 w 6780944"/>
              <a:gd name="connsiteY140" fmla="*/ 1335640 h 1764280"/>
              <a:gd name="connsiteX141" fmla="*/ 6185043 w 6780944"/>
              <a:gd name="connsiteY141" fmla="*/ 1356188 h 1764280"/>
              <a:gd name="connsiteX142" fmla="*/ 6287785 w 6780944"/>
              <a:gd name="connsiteY142" fmla="*/ 1376737 h 1764280"/>
              <a:gd name="connsiteX143" fmla="*/ 6318607 w 6780944"/>
              <a:gd name="connsiteY143" fmla="*/ 1397285 h 1764280"/>
              <a:gd name="connsiteX144" fmla="*/ 6349430 w 6780944"/>
              <a:gd name="connsiteY144" fmla="*/ 1407559 h 1764280"/>
              <a:gd name="connsiteX145" fmla="*/ 6493268 w 6780944"/>
              <a:gd name="connsiteY145" fmla="*/ 1438382 h 1764280"/>
              <a:gd name="connsiteX146" fmla="*/ 6657654 w 6780944"/>
              <a:gd name="connsiteY146" fmla="*/ 1428108 h 1764280"/>
              <a:gd name="connsiteX147" fmla="*/ 6688477 w 6780944"/>
              <a:gd name="connsiteY147" fmla="*/ 1376737 h 1764280"/>
              <a:gd name="connsiteX148" fmla="*/ 6698751 w 6780944"/>
              <a:gd name="connsiteY148" fmla="*/ 1376737 h 1764280"/>
              <a:gd name="connsiteX0" fmla="*/ 6780944 w 6780944"/>
              <a:gd name="connsiteY0" fmla="*/ 1335640 h 1760243"/>
              <a:gd name="connsiteX1" fmla="*/ 6719299 w 6780944"/>
              <a:gd name="connsiteY1" fmla="*/ 1171254 h 1760243"/>
              <a:gd name="connsiteX2" fmla="*/ 6688477 w 6780944"/>
              <a:gd name="connsiteY2" fmla="*/ 1017141 h 1760243"/>
              <a:gd name="connsiteX3" fmla="*/ 6678203 w 6780944"/>
              <a:gd name="connsiteY3" fmla="*/ 893851 h 1760243"/>
              <a:gd name="connsiteX4" fmla="*/ 6667928 w 6780944"/>
              <a:gd name="connsiteY4" fmla="*/ 863029 h 1760243"/>
              <a:gd name="connsiteX5" fmla="*/ 6657654 w 6780944"/>
              <a:gd name="connsiteY5" fmla="*/ 811658 h 1760243"/>
              <a:gd name="connsiteX6" fmla="*/ 6637106 w 6780944"/>
              <a:gd name="connsiteY6" fmla="*/ 729465 h 1760243"/>
              <a:gd name="connsiteX7" fmla="*/ 6626832 w 6780944"/>
              <a:gd name="connsiteY7" fmla="*/ 657546 h 1760243"/>
              <a:gd name="connsiteX8" fmla="*/ 6606283 w 6780944"/>
              <a:gd name="connsiteY8" fmla="*/ 616449 h 1760243"/>
              <a:gd name="connsiteX9" fmla="*/ 6575461 w 6780944"/>
              <a:gd name="connsiteY9" fmla="*/ 554804 h 1760243"/>
              <a:gd name="connsiteX10" fmla="*/ 6565187 w 6780944"/>
              <a:gd name="connsiteY10" fmla="*/ 513708 h 1760243"/>
              <a:gd name="connsiteX11" fmla="*/ 6524090 w 6780944"/>
              <a:gd name="connsiteY11" fmla="*/ 462337 h 1760243"/>
              <a:gd name="connsiteX12" fmla="*/ 6513816 w 6780944"/>
              <a:gd name="connsiteY12" fmla="*/ 431514 h 1760243"/>
              <a:gd name="connsiteX13" fmla="*/ 6452171 w 6780944"/>
              <a:gd name="connsiteY13" fmla="*/ 400692 h 1760243"/>
              <a:gd name="connsiteX14" fmla="*/ 6369978 w 6780944"/>
              <a:gd name="connsiteY14" fmla="*/ 369869 h 1760243"/>
              <a:gd name="connsiteX15" fmla="*/ 6308333 w 6780944"/>
              <a:gd name="connsiteY15" fmla="*/ 349321 h 1760243"/>
              <a:gd name="connsiteX16" fmla="*/ 5876818 w 6780944"/>
              <a:gd name="connsiteY16" fmla="*/ 369869 h 1760243"/>
              <a:gd name="connsiteX17" fmla="*/ 5630239 w 6780944"/>
              <a:gd name="connsiteY17" fmla="*/ 359595 h 1760243"/>
              <a:gd name="connsiteX18" fmla="*/ 5527497 w 6780944"/>
              <a:gd name="connsiteY18" fmla="*/ 328773 h 1760243"/>
              <a:gd name="connsiteX19" fmla="*/ 5465852 w 6780944"/>
              <a:gd name="connsiteY19" fmla="*/ 287676 h 1760243"/>
              <a:gd name="connsiteX20" fmla="*/ 5445304 w 6780944"/>
              <a:gd name="connsiteY20" fmla="*/ 256854 h 1760243"/>
              <a:gd name="connsiteX21" fmla="*/ 5373385 w 6780944"/>
              <a:gd name="connsiteY21" fmla="*/ 236305 h 1760243"/>
              <a:gd name="connsiteX22" fmla="*/ 5301465 w 6780944"/>
              <a:gd name="connsiteY22" fmla="*/ 195209 h 1760243"/>
              <a:gd name="connsiteX23" fmla="*/ 5260369 w 6780944"/>
              <a:gd name="connsiteY23" fmla="*/ 184935 h 1760243"/>
              <a:gd name="connsiteX24" fmla="*/ 4623371 w 6780944"/>
              <a:gd name="connsiteY24" fmla="*/ 154112 h 1760243"/>
              <a:gd name="connsiteX25" fmla="*/ 4561726 w 6780944"/>
              <a:gd name="connsiteY25" fmla="*/ 133564 h 1760243"/>
              <a:gd name="connsiteX26" fmla="*/ 4489807 w 6780944"/>
              <a:gd name="connsiteY26" fmla="*/ 113015 h 1760243"/>
              <a:gd name="connsiteX27" fmla="*/ 4417888 w 6780944"/>
              <a:gd name="connsiteY27" fmla="*/ 71919 h 1760243"/>
              <a:gd name="connsiteX28" fmla="*/ 4366517 w 6780944"/>
              <a:gd name="connsiteY28" fmla="*/ 51370 h 1760243"/>
              <a:gd name="connsiteX29" fmla="*/ 4335695 w 6780944"/>
              <a:gd name="connsiteY29" fmla="*/ 41096 h 1760243"/>
              <a:gd name="connsiteX30" fmla="*/ 4304872 w 6780944"/>
              <a:gd name="connsiteY30" fmla="*/ 20548 h 1760243"/>
              <a:gd name="connsiteX31" fmla="*/ 4263776 w 6780944"/>
              <a:gd name="connsiteY31" fmla="*/ 10274 h 1760243"/>
              <a:gd name="connsiteX32" fmla="*/ 4232953 w 6780944"/>
              <a:gd name="connsiteY32" fmla="*/ 0 h 1760243"/>
              <a:gd name="connsiteX33" fmla="*/ 4181582 w 6780944"/>
              <a:gd name="connsiteY33" fmla="*/ 10274 h 1760243"/>
              <a:gd name="connsiteX34" fmla="*/ 4078841 w 6780944"/>
              <a:gd name="connsiteY34" fmla="*/ 30822 h 1760243"/>
              <a:gd name="connsiteX35" fmla="*/ 3873358 w 6780944"/>
              <a:gd name="connsiteY35" fmla="*/ 61645 h 1760243"/>
              <a:gd name="connsiteX36" fmla="*/ 3770616 w 6780944"/>
              <a:gd name="connsiteY36" fmla="*/ 92467 h 1760243"/>
              <a:gd name="connsiteX37" fmla="*/ 3739794 w 6780944"/>
              <a:gd name="connsiteY37" fmla="*/ 113015 h 1760243"/>
              <a:gd name="connsiteX38" fmla="*/ 3595955 w 6780944"/>
              <a:gd name="connsiteY38" fmla="*/ 133564 h 1760243"/>
              <a:gd name="connsiteX39" fmla="*/ 3544585 w 6780944"/>
              <a:gd name="connsiteY39" fmla="*/ 143838 h 1760243"/>
              <a:gd name="connsiteX40" fmla="*/ 3482940 w 6780944"/>
              <a:gd name="connsiteY40" fmla="*/ 164386 h 1760243"/>
              <a:gd name="connsiteX41" fmla="*/ 3298005 w 6780944"/>
              <a:gd name="connsiteY41" fmla="*/ 184935 h 1760243"/>
              <a:gd name="connsiteX42" fmla="*/ 2866490 w 6780944"/>
              <a:gd name="connsiteY42" fmla="*/ 164386 h 1760243"/>
              <a:gd name="connsiteX43" fmla="*/ 2794571 w 6780944"/>
              <a:gd name="connsiteY43" fmla="*/ 154112 h 1760243"/>
              <a:gd name="connsiteX44" fmla="*/ 2342508 w 6780944"/>
              <a:gd name="connsiteY44" fmla="*/ 164386 h 1760243"/>
              <a:gd name="connsiteX45" fmla="*/ 2260315 w 6780944"/>
              <a:gd name="connsiteY45" fmla="*/ 174660 h 1760243"/>
              <a:gd name="connsiteX46" fmla="*/ 2024009 w 6780944"/>
              <a:gd name="connsiteY46" fmla="*/ 184935 h 1760243"/>
              <a:gd name="connsiteX47" fmla="*/ 1952090 w 6780944"/>
              <a:gd name="connsiteY47" fmla="*/ 195209 h 1760243"/>
              <a:gd name="connsiteX48" fmla="*/ 1890445 w 6780944"/>
              <a:gd name="connsiteY48" fmla="*/ 205483 h 1760243"/>
              <a:gd name="connsiteX49" fmla="*/ 1787704 w 6780944"/>
              <a:gd name="connsiteY49" fmla="*/ 215757 h 1760243"/>
              <a:gd name="connsiteX50" fmla="*/ 1674688 w 6780944"/>
              <a:gd name="connsiteY50" fmla="*/ 236305 h 1760243"/>
              <a:gd name="connsiteX51" fmla="*/ 1541124 w 6780944"/>
              <a:gd name="connsiteY51" fmla="*/ 246579 h 1760243"/>
              <a:gd name="connsiteX52" fmla="*/ 1284270 w 6780944"/>
              <a:gd name="connsiteY52" fmla="*/ 236305 h 1760243"/>
              <a:gd name="connsiteX53" fmla="*/ 1232899 w 6780944"/>
              <a:gd name="connsiteY53" fmla="*/ 226031 h 1760243"/>
              <a:gd name="connsiteX54" fmla="*/ 1089061 w 6780944"/>
              <a:gd name="connsiteY54" fmla="*/ 246579 h 1760243"/>
              <a:gd name="connsiteX55" fmla="*/ 1037690 w 6780944"/>
              <a:gd name="connsiteY55" fmla="*/ 256854 h 1760243"/>
              <a:gd name="connsiteX56" fmla="*/ 565079 w 6780944"/>
              <a:gd name="connsiteY56" fmla="*/ 267128 h 1760243"/>
              <a:gd name="connsiteX57" fmla="*/ 246580 w 6780944"/>
              <a:gd name="connsiteY57" fmla="*/ 359595 h 1760243"/>
              <a:gd name="connsiteX58" fmla="*/ 102742 w 6780944"/>
              <a:gd name="connsiteY58" fmla="*/ 410966 h 1760243"/>
              <a:gd name="connsiteX59" fmla="*/ 0 w 6780944"/>
              <a:gd name="connsiteY59" fmla="*/ 472611 h 1760243"/>
              <a:gd name="connsiteX60" fmla="*/ 20549 w 6780944"/>
              <a:gd name="connsiteY60" fmla="*/ 575352 h 1760243"/>
              <a:gd name="connsiteX61" fmla="*/ 82194 w 6780944"/>
              <a:gd name="connsiteY61" fmla="*/ 698642 h 1760243"/>
              <a:gd name="connsiteX62" fmla="*/ 195209 w 6780944"/>
              <a:gd name="connsiteY62" fmla="*/ 780836 h 1760243"/>
              <a:gd name="connsiteX63" fmla="*/ 339048 w 6780944"/>
              <a:gd name="connsiteY63" fmla="*/ 863029 h 1760243"/>
              <a:gd name="connsiteX64" fmla="*/ 472612 w 6780944"/>
              <a:gd name="connsiteY64" fmla="*/ 914400 h 1760243"/>
              <a:gd name="connsiteX65" fmla="*/ 513708 w 6780944"/>
              <a:gd name="connsiteY65" fmla="*/ 934948 h 1760243"/>
              <a:gd name="connsiteX66" fmla="*/ 708917 w 6780944"/>
              <a:gd name="connsiteY66" fmla="*/ 1119883 h 1760243"/>
              <a:gd name="connsiteX67" fmla="*/ 750014 w 6780944"/>
              <a:gd name="connsiteY67" fmla="*/ 1304818 h 1760243"/>
              <a:gd name="connsiteX68" fmla="*/ 739740 w 6780944"/>
              <a:gd name="connsiteY68" fmla="*/ 1602767 h 1760243"/>
              <a:gd name="connsiteX69" fmla="*/ 904126 w 6780944"/>
              <a:gd name="connsiteY69" fmla="*/ 1756881 h 1760243"/>
              <a:gd name="connsiteX70" fmla="*/ 1027416 w 6780944"/>
              <a:gd name="connsiteY70" fmla="*/ 1705510 h 1760243"/>
              <a:gd name="connsiteX71" fmla="*/ 1068513 w 6780944"/>
              <a:gd name="connsiteY71" fmla="*/ 1664413 h 1760243"/>
              <a:gd name="connsiteX72" fmla="*/ 1089061 w 6780944"/>
              <a:gd name="connsiteY72" fmla="*/ 1633591 h 1760243"/>
              <a:gd name="connsiteX73" fmla="*/ 1212351 w 6780944"/>
              <a:gd name="connsiteY73" fmla="*/ 1541123 h 1760243"/>
              <a:gd name="connsiteX74" fmla="*/ 1253448 w 6780944"/>
              <a:gd name="connsiteY74" fmla="*/ 1530849 h 1760243"/>
              <a:gd name="connsiteX75" fmla="*/ 1284270 w 6780944"/>
              <a:gd name="connsiteY75" fmla="*/ 1510301 h 1760243"/>
              <a:gd name="connsiteX76" fmla="*/ 1366463 w 6780944"/>
              <a:gd name="connsiteY76" fmla="*/ 1489752 h 1760243"/>
              <a:gd name="connsiteX77" fmla="*/ 1407560 w 6780944"/>
              <a:gd name="connsiteY77" fmla="*/ 1479478 h 1760243"/>
              <a:gd name="connsiteX78" fmla="*/ 1510301 w 6780944"/>
              <a:gd name="connsiteY78" fmla="*/ 1458930 h 1760243"/>
              <a:gd name="connsiteX79" fmla="*/ 1551398 w 6780944"/>
              <a:gd name="connsiteY79" fmla="*/ 1448656 h 1760243"/>
              <a:gd name="connsiteX80" fmla="*/ 1777430 w 6780944"/>
              <a:gd name="connsiteY80" fmla="*/ 1438382 h 1760243"/>
              <a:gd name="connsiteX81" fmla="*/ 1839074 w 6780944"/>
              <a:gd name="connsiteY81" fmla="*/ 1428108 h 1760243"/>
              <a:gd name="connsiteX82" fmla="*/ 1880171 w 6780944"/>
              <a:gd name="connsiteY82" fmla="*/ 1417833 h 1760243"/>
              <a:gd name="connsiteX83" fmla="*/ 2167848 w 6780944"/>
              <a:gd name="connsiteY83" fmla="*/ 1407559 h 1760243"/>
              <a:gd name="connsiteX84" fmla="*/ 2743200 w 6780944"/>
              <a:gd name="connsiteY84" fmla="*/ 1407559 h 1760243"/>
              <a:gd name="connsiteX85" fmla="*/ 2815119 w 6780944"/>
              <a:gd name="connsiteY85" fmla="*/ 1438382 h 1760243"/>
              <a:gd name="connsiteX86" fmla="*/ 2969232 w 6780944"/>
              <a:gd name="connsiteY86" fmla="*/ 1469204 h 1760243"/>
              <a:gd name="connsiteX87" fmla="*/ 3113070 w 6780944"/>
              <a:gd name="connsiteY87" fmla="*/ 1458930 h 1760243"/>
              <a:gd name="connsiteX88" fmla="*/ 3215812 w 6780944"/>
              <a:gd name="connsiteY88" fmla="*/ 1428108 h 1760243"/>
              <a:gd name="connsiteX89" fmla="*/ 3267182 w 6780944"/>
              <a:gd name="connsiteY89" fmla="*/ 1417833 h 1760243"/>
              <a:gd name="connsiteX90" fmla="*/ 3339101 w 6780944"/>
              <a:gd name="connsiteY90" fmla="*/ 1356188 h 1760243"/>
              <a:gd name="connsiteX91" fmla="*/ 3411021 w 6780944"/>
              <a:gd name="connsiteY91" fmla="*/ 1315092 h 1760243"/>
              <a:gd name="connsiteX92" fmla="*/ 3441843 w 6780944"/>
              <a:gd name="connsiteY92" fmla="*/ 1284269 h 1760243"/>
              <a:gd name="connsiteX93" fmla="*/ 3482940 w 6780944"/>
              <a:gd name="connsiteY93" fmla="*/ 1253447 h 1760243"/>
              <a:gd name="connsiteX94" fmla="*/ 3544585 w 6780944"/>
              <a:gd name="connsiteY94" fmla="*/ 1232899 h 1760243"/>
              <a:gd name="connsiteX95" fmla="*/ 3647326 w 6780944"/>
              <a:gd name="connsiteY95" fmla="*/ 1202076 h 1760243"/>
              <a:gd name="connsiteX96" fmla="*/ 3708971 w 6780944"/>
              <a:gd name="connsiteY96" fmla="*/ 1181528 h 1760243"/>
              <a:gd name="connsiteX97" fmla="*/ 3801439 w 6780944"/>
              <a:gd name="connsiteY97" fmla="*/ 1160979 h 1760243"/>
              <a:gd name="connsiteX98" fmla="*/ 3832261 w 6780944"/>
              <a:gd name="connsiteY98" fmla="*/ 1150705 h 1760243"/>
              <a:gd name="connsiteX99" fmla="*/ 3965825 w 6780944"/>
              <a:gd name="connsiteY99" fmla="*/ 1130157 h 1760243"/>
              <a:gd name="connsiteX100" fmla="*/ 4017196 w 6780944"/>
              <a:gd name="connsiteY100" fmla="*/ 1119883 h 1760243"/>
              <a:gd name="connsiteX101" fmla="*/ 4048018 w 6780944"/>
              <a:gd name="connsiteY101" fmla="*/ 1099335 h 1760243"/>
              <a:gd name="connsiteX102" fmla="*/ 4068567 w 6780944"/>
              <a:gd name="connsiteY102" fmla="*/ 1037690 h 1760243"/>
              <a:gd name="connsiteX103" fmla="*/ 4058292 w 6780944"/>
              <a:gd name="connsiteY103" fmla="*/ 914400 h 1760243"/>
              <a:gd name="connsiteX104" fmla="*/ 3986373 w 6780944"/>
              <a:gd name="connsiteY104" fmla="*/ 873303 h 1760243"/>
              <a:gd name="connsiteX105" fmla="*/ 3924728 w 6780944"/>
              <a:gd name="connsiteY105" fmla="*/ 852755 h 1760243"/>
              <a:gd name="connsiteX106" fmla="*/ 3893906 w 6780944"/>
              <a:gd name="connsiteY106" fmla="*/ 842481 h 1760243"/>
              <a:gd name="connsiteX107" fmla="*/ 3791164 w 6780944"/>
              <a:gd name="connsiteY107" fmla="*/ 832206 h 1760243"/>
              <a:gd name="connsiteX108" fmla="*/ 3698697 w 6780944"/>
              <a:gd name="connsiteY108" fmla="*/ 780836 h 1760243"/>
              <a:gd name="connsiteX109" fmla="*/ 3637052 w 6780944"/>
              <a:gd name="connsiteY109" fmla="*/ 708917 h 1760243"/>
              <a:gd name="connsiteX110" fmla="*/ 3667874 w 6780944"/>
              <a:gd name="connsiteY110" fmla="*/ 595901 h 1760243"/>
              <a:gd name="connsiteX111" fmla="*/ 3729519 w 6780944"/>
              <a:gd name="connsiteY111" fmla="*/ 575352 h 1760243"/>
              <a:gd name="connsiteX112" fmla="*/ 3863083 w 6780944"/>
              <a:gd name="connsiteY112" fmla="*/ 554804 h 1760243"/>
              <a:gd name="connsiteX113" fmla="*/ 4058292 w 6780944"/>
              <a:gd name="connsiteY113" fmla="*/ 544530 h 1760243"/>
              <a:gd name="connsiteX114" fmla="*/ 4407614 w 6780944"/>
              <a:gd name="connsiteY114" fmla="*/ 554804 h 1760243"/>
              <a:gd name="connsiteX115" fmla="*/ 4582274 w 6780944"/>
              <a:gd name="connsiteY115" fmla="*/ 585627 h 1760243"/>
              <a:gd name="connsiteX116" fmla="*/ 4685016 w 6780944"/>
              <a:gd name="connsiteY116" fmla="*/ 626723 h 1760243"/>
              <a:gd name="connsiteX117" fmla="*/ 4715839 w 6780944"/>
              <a:gd name="connsiteY117" fmla="*/ 636997 h 1760243"/>
              <a:gd name="connsiteX118" fmla="*/ 4808306 w 6780944"/>
              <a:gd name="connsiteY118" fmla="*/ 647272 h 1760243"/>
              <a:gd name="connsiteX119" fmla="*/ 4880225 w 6780944"/>
              <a:gd name="connsiteY119" fmla="*/ 678094 h 1760243"/>
              <a:gd name="connsiteX120" fmla="*/ 4911048 w 6780944"/>
              <a:gd name="connsiteY120" fmla="*/ 698642 h 1760243"/>
              <a:gd name="connsiteX121" fmla="*/ 4972692 w 6780944"/>
              <a:gd name="connsiteY121" fmla="*/ 729465 h 1760243"/>
              <a:gd name="connsiteX122" fmla="*/ 5034337 w 6780944"/>
              <a:gd name="connsiteY122" fmla="*/ 750013 h 1760243"/>
              <a:gd name="connsiteX123" fmla="*/ 5116531 w 6780944"/>
              <a:gd name="connsiteY123" fmla="*/ 791110 h 1760243"/>
              <a:gd name="connsiteX124" fmla="*/ 5219272 w 6780944"/>
              <a:gd name="connsiteY124" fmla="*/ 832206 h 1760243"/>
              <a:gd name="connsiteX125" fmla="*/ 5250095 w 6780944"/>
              <a:gd name="connsiteY125" fmla="*/ 852755 h 1760243"/>
              <a:gd name="connsiteX126" fmla="*/ 5311740 w 6780944"/>
              <a:gd name="connsiteY126" fmla="*/ 873303 h 1760243"/>
              <a:gd name="connsiteX127" fmla="*/ 5393933 w 6780944"/>
              <a:gd name="connsiteY127" fmla="*/ 914400 h 1760243"/>
              <a:gd name="connsiteX128" fmla="*/ 5435030 w 6780944"/>
              <a:gd name="connsiteY128" fmla="*/ 945222 h 1760243"/>
              <a:gd name="connsiteX129" fmla="*/ 5496674 w 6780944"/>
              <a:gd name="connsiteY129" fmla="*/ 986319 h 1760243"/>
              <a:gd name="connsiteX130" fmla="*/ 5568594 w 6780944"/>
              <a:gd name="connsiteY130" fmla="*/ 1037690 h 1760243"/>
              <a:gd name="connsiteX131" fmla="*/ 5589142 w 6780944"/>
              <a:gd name="connsiteY131" fmla="*/ 1068512 h 1760243"/>
              <a:gd name="connsiteX132" fmla="*/ 5619964 w 6780944"/>
              <a:gd name="connsiteY132" fmla="*/ 1078786 h 1760243"/>
              <a:gd name="connsiteX133" fmla="*/ 5661061 w 6780944"/>
              <a:gd name="connsiteY133" fmla="*/ 1109609 h 1760243"/>
              <a:gd name="connsiteX134" fmla="*/ 5712432 w 6780944"/>
              <a:gd name="connsiteY134" fmla="*/ 1140431 h 1760243"/>
              <a:gd name="connsiteX135" fmla="*/ 5743254 w 6780944"/>
              <a:gd name="connsiteY135" fmla="*/ 1171254 h 1760243"/>
              <a:gd name="connsiteX136" fmla="*/ 5876818 w 6780944"/>
              <a:gd name="connsiteY136" fmla="*/ 1222624 h 1760243"/>
              <a:gd name="connsiteX137" fmla="*/ 6000108 w 6780944"/>
              <a:gd name="connsiteY137" fmla="*/ 1284269 h 1760243"/>
              <a:gd name="connsiteX138" fmla="*/ 6061753 w 6780944"/>
              <a:gd name="connsiteY138" fmla="*/ 1304818 h 1760243"/>
              <a:gd name="connsiteX139" fmla="*/ 6133672 w 6780944"/>
              <a:gd name="connsiteY139" fmla="*/ 1335640 h 1760243"/>
              <a:gd name="connsiteX140" fmla="*/ 6185043 w 6780944"/>
              <a:gd name="connsiteY140" fmla="*/ 1356188 h 1760243"/>
              <a:gd name="connsiteX141" fmla="*/ 6287785 w 6780944"/>
              <a:gd name="connsiteY141" fmla="*/ 1376737 h 1760243"/>
              <a:gd name="connsiteX142" fmla="*/ 6318607 w 6780944"/>
              <a:gd name="connsiteY142" fmla="*/ 1397285 h 1760243"/>
              <a:gd name="connsiteX143" fmla="*/ 6349430 w 6780944"/>
              <a:gd name="connsiteY143" fmla="*/ 1407559 h 1760243"/>
              <a:gd name="connsiteX144" fmla="*/ 6493268 w 6780944"/>
              <a:gd name="connsiteY144" fmla="*/ 1438382 h 1760243"/>
              <a:gd name="connsiteX145" fmla="*/ 6657654 w 6780944"/>
              <a:gd name="connsiteY145" fmla="*/ 1428108 h 1760243"/>
              <a:gd name="connsiteX146" fmla="*/ 6688477 w 6780944"/>
              <a:gd name="connsiteY146" fmla="*/ 1376737 h 1760243"/>
              <a:gd name="connsiteX147" fmla="*/ 6698751 w 6780944"/>
              <a:gd name="connsiteY147" fmla="*/ 1376737 h 1760243"/>
              <a:gd name="connsiteX0" fmla="*/ 6780944 w 6780944"/>
              <a:gd name="connsiteY0" fmla="*/ 1335640 h 1760243"/>
              <a:gd name="connsiteX1" fmla="*/ 6719299 w 6780944"/>
              <a:gd name="connsiteY1" fmla="*/ 1171254 h 1760243"/>
              <a:gd name="connsiteX2" fmla="*/ 6688477 w 6780944"/>
              <a:gd name="connsiteY2" fmla="*/ 1017141 h 1760243"/>
              <a:gd name="connsiteX3" fmla="*/ 6678203 w 6780944"/>
              <a:gd name="connsiteY3" fmla="*/ 893851 h 1760243"/>
              <a:gd name="connsiteX4" fmla="*/ 6667928 w 6780944"/>
              <a:gd name="connsiteY4" fmla="*/ 863029 h 1760243"/>
              <a:gd name="connsiteX5" fmla="*/ 6657654 w 6780944"/>
              <a:gd name="connsiteY5" fmla="*/ 811658 h 1760243"/>
              <a:gd name="connsiteX6" fmla="*/ 6637106 w 6780944"/>
              <a:gd name="connsiteY6" fmla="*/ 729465 h 1760243"/>
              <a:gd name="connsiteX7" fmla="*/ 6626832 w 6780944"/>
              <a:gd name="connsiteY7" fmla="*/ 657546 h 1760243"/>
              <a:gd name="connsiteX8" fmla="*/ 6606283 w 6780944"/>
              <a:gd name="connsiteY8" fmla="*/ 616449 h 1760243"/>
              <a:gd name="connsiteX9" fmla="*/ 6575461 w 6780944"/>
              <a:gd name="connsiteY9" fmla="*/ 554804 h 1760243"/>
              <a:gd name="connsiteX10" fmla="*/ 6565187 w 6780944"/>
              <a:gd name="connsiteY10" fmla="*/ 513708 h 1760243"/>
              <a:gd name="connsiteX11" fmla="*/ 6524090 w 6780944"/>
              <a:gd name="connsiteY11" fmla="*/ 462337 h 1760243"/>
              <a:gd name="connsiteX12" fmla="*/ 6513816 w 6780944"/>
              <a:gd name="connsiteY12" fmla="*/ 431514 h 1760243"/>
              <a:gd name="connsiteX13" fmla="*/ 6452171 w 6780944"/>
              <a:gd name="connsiteY13" fmla="*/ 400692 h 1760243"/>
              <a:gd name="connsiteX14" fmla="*/ 6369978 w 6780944"/>
              <a:gd name="connsiteY14" fmla="*/ 369869 h 1760243"/>
              <a:gd name="connsiteX15" fmla="*/ 6308333 w 6780944"/>
              <a:gd name="connsiteY15" fmla="*/ 349321 h 1760243"/>
              <a:gd name="connsiteX16" fmla="*/ 5876818 w 6780944"/>
              <a:gd name="connsiteY16" fmla="*/ 369869 h 1760243"/>
              <a:gd name="connsiteX17" fmla="*/ 5630239 w 6780944"/>
              <a:gd name="connsiteY17" fmla="*/ 359595 h 1760243"/>
              <a:gd name="connsiteX18" fmla="*/ 5527497 w 6780944"/>
              <a:gd name="connsiteY18" fmla="*/ 328773 h 1760243"/>
              <a:gd name="connsiteX19" fmla="*/ 5465852 w 6780944"/>
              <a:gd name="connsiteY19" fmla="*/ 287676 h 1760243"/>
              <a:gd name="connsiteX20" fmla="*/ 5445304 w 6780944"/>
              <a:gd name="connsiteY20" fmla="*/ 256854 h 1760243"/>
              <a:gd name="connsiteX21" fmla="*/ 5373385 w 6780944"/>
              <a:gd name="connsiteY21" fmla="*/ 236305 h 1760243"/>
              <a:gd name="connsiteX22" fmla="*/ 5301465 w 6780944"/>
              <a:gd name="connsiteY22" fmla="*/ 195209 h 1760243"/>
              <a:gd name="connsiteX23" fmla="*/ 5260369 w 6780944"/>
              <a:gd name="connsiteY23" fmla="*/ 184935 h 1760243"/>
              <a:gd name="connsiteX24" fmla="*/ 4623371 w 6780944"/>
              <a:gd name="connsiteY24" fmla="*/ 154112 h 1760243"/>
              <a:gd name="connsiteX25" fmla="*/ 4561726 w 6780944"/>
              <a:gd name="connsiteY25" fmla="*/ 133564 h 1760243"/>
              <a:gd name="connsiteX26" fmla="*/ 4489807 w 6780944"/>
              <a:gd name="connsiteY26" fmla="*/ 113015 h 1760243"/>
              <a:gd name="connsiteX27" fmla="*/ 4417888 w 6780944"/>
              <a:gd name="connsiteY27" fmla="*/ 71919 h 1760243"/>
              <a:gd name="connsiteX28" fmla="*/ 4366517 w 6780944"/>
              <a:gd name="connsiteY28" fmla="*/ 51370 h 1760243"/>
              <a:gd name="connsiteX29" fmla="*/ 4335695 w 6780944"/>
              <a:gd name="connsiteY29" fmla="*/ 41096 h 1760243"/>
              <a:gd name="connsiteX30" fmla="*/ 4304872 w 6780944"/>
              <a:gd name="connsiteY30" fmla="*/ 20548 h 1760243"/>
              <a:gd name="connsiteX31" fmla="*/ 4263776 w 6780944"/>
              <a:gd name="connsiteY31" fmla="*/ 10274 h 1760243"/>
              <a:gd name="connsiteX32" fmla="*/ 4232953 w 6780944"/>
              <a:gd name="connsiteY32" fmla="*/ 0 h 1760243"/>
              <a:gd name="connsiteX33" fmla="*/ 4181582 w 6780944"/>
              <a:gd name="connsiteY33" fmla="*/ 10274 h 1760243"/>
              <a:gd name="connsiteX34" fmla="*/ 4078841 w 6780944"/>
              <a:gd name="connsiteY34" fmla="*/ 30822 h 1760243"/>
              <a:gd name="connsiteX35" fmla="*/ 3873358 w 6780944"/>
              <a:gd name="connsiteY35" fmla="*/ 61645 h 1760243"/>
              <a:gd name="connsiteX36" fmla="*/ 3770616 w 6780944"/>
              <a:gd name="connsiteY36" fmla="*/ 92467 h 1760243"/>
              <a:gd name="connsiteX37" fmla="*/ 3739794 w 6780944"/>
              <a:gd name="connsiteY37" fmla="*/ 113015 h 1760243"/>
              <a:gd name="connsiteX38" fmla="*/ 3595955 w 6780944"/>
              <a:gd name="connsiteY38" fmla="*/ 133564 h 1760243"/>
              <a:gd name="connsiteX39" fmla="*/ 3544585 w 6780944"/>
              <a:gd name="connsiteY39" fmla="*/ 143838 h 1760243"/>
              <a:gd name="connsiteX40" fmla="*/ 3482940 w 6780944"/>
              <a:gd name="connsiteY40" fmla="*/ 164386 h 1760243"/>
              <a:gd name="connsiteX41" fmla="*/ 3298005 w 6780944"/>
              <a:gd name="connsiteY41" fmla="*/ 184935 h 1760243"/>
              <a:gd name="connsiteX42" fmla="*/ 2866490 w 6780944"/>
              <a:gd name="connsiteY42" fmla="*/ 164386 h 1760243"/>
              <a:gd name="connsiteX43" fmla="*/ 2794571 w 6780944"/>
              <a:gd name="connsiteY43" fmla="*/ 154112 h 1760243"/>
              <a:gd name="connsiteX44" fmla="*/ 2342508 w 6780944"/>
              <a:gd name="connsiteY44" fmla="*/ 164386 h 1760243"/>
              <a:gd name="connsiteX45" fmla="*/ 2260315 w 6780944"/>
              <a:gd name="connsiteY45" fmla="*/ 174660 h 1760243"/>
              <a:gd name="connsiteX46" fmla="*/ 2024009 w 6780944"/>
              <a:gd name="connsiteY46" fmla="*/ 184935 h 1760243"/>
              <a:gd name="connsiteX47" fmla="*/ 1952090 w 6780944"/>
              <a:gd name="connsiteY47" fmla="*/ 195209 h 1760243"/>
              <a:gd name="connsiteX48" fmla="*/ 1890445 w 6780944"/>
              <a:gd name="connsiteY48" fmla="*/ 205483 h 1760243"/>
              <a:gd name="connsiteX49" fmla="*/ 1787704 w 6780944"/>
              <a:gd name="connsiteY49" fmla="*/ 215757 h 1760243"/>
              <a:gd name="connsiteX50" fmla="*/ 1674688 w 6780944"/>
              <a:gd name="connsiteY50" fmla="*/ 236305 h 1760243"/>
              <a:gd name="connsiteX51" fmla="*/ 1541124 w 6780944"/>
              <a:gd name="connsiteY51" fmla="*/ 246579 h 1760243"/>
              <a:gd name="connsiteX52" fmla="*/ 1284270 w 6780944"/>
              <a:gd name="connsiteY52" fmla="*/ 236305 h 1760243"/>
              <a:gd name="connsiteX53" fmla="*/ 1232899 w 6780944"/>
              <a:gd name="connsiteY53" fmla="*/ 226031 h 1760243"/>
              <a:gd name="connsiteX54" fmla="*/ 1089061 w 6780944"/>
              <a:gd name="connsiteY54" fmla="*/ 246579 h 1760243"/>
              <a:gd name="connsiteX55" fmla="*/ 1037690 w 6780944"/>
              <a:gd name="connsiteY55" fmla="*/ 256854 h 1760243"/>
              <a:gd name="connsiteX56" fmla="*/ 565079 w 6780944"/>
              <a:gd name="connsiteY56" fmla="*/ 267128 h 1760243"/>
              <a:gd name="connsiteX57" fmla="*/ 246580 w 6780944"/>
              <a:gd name="connsiteY57" fmla="*/ 359595 h 1760243"/>
              <a:gd name="connsiteX58" fmla="*/ 102742 w 6780944"/>
              <a:gd name="connsiteY58" fmla="*/ 410966 h 1760243"/>
              <a:gd name="connsiteX59" fmla="*/ 0 w 6780944"/>
              <a:gd name="connsiteY59" fmla="*/ 472611 h 1760243"/>
              <a:gd name="connsiteX60" fmla="*/ 20549 w 6780944"/>
              <a:gd name="connsiteY60" fmla="*/ 575352 h 1760243"/>
              <a:gd name="connsiteX61" fmla="*/ 82194 w 6780944"/>
              <a:gd name="connsiteY61" fmla="*/ 698642 h 1760243"/>
              <a:gd name="connsiteX62" fmla="*/ 195209 w 6780944"/>
              <a:gd name="connsiteY62" fmla="*/ 780836 h 1760243"/>
              <a:gd name="connsiteX63" fmla="*/ 339048 w 6780944"/>
              <a:gd name="connsiteY63" fmla="*/ 863029 h 1760243"/>
              <a:gd name="connsiteX64" fmla="*/ 472612 w 6780944"/>
              <a:gd name="connsiteY64" fmla="*/ 914400 h 1760243"/>
              <a:gd name="connsiteX65" fmla="*/ 513708 w 6780944"/>
              <a:gd name="connsiteY65" fmla="*/ 934948 h 1760243"/>
              <a:gd name="connsiteX66" fmla="*/ 708917 w 6780944"/>
              <a:gd name="connsiteY66" fmla="*/ 1119883 h 1760243"/>
              <a:gd name="connsiteX67" fmla="*/ 750014 w 6780944"/>
              <a:gd name="connsiteY67" fmla="*/ 1304818 h 1760243"/>
              <a:gd name="connsiteX68" fmla="*/ 739740 w 6780944"/>
              <a:gd name="connsiteY68" fmla="*/ 1602767 h 1760243"/>
              <a:gd name="connsiteX69" fmla="*/ 904126 w 6780944"/>
              <a:gd name="connsiteY69" fmla="*/ 1756881 h 1760243"/>
              <a:gd name="connsiteX70" fmla="*/ 1027416 w 6780944"/>
              <a:gd name="connsiteY70" fmla="*/ 1705510 h 1760243"/>
              <a:gd name="connsiteX71" fmla="*/ 1068513 w 6780944"/>
              <a:gd name="connsiteY71" fmla="*/ 1664413 h 1760243"/>
              <a:gd name="connsiteX72" fmla="*/ 1212351 w 6780944"/>
              <a:gd name="connsiteY72" fmla="*/ 1541123 h 1760243"/>
              <a:gd name="connsiteX73" fmla="*/ 1253448 w 6780944"/>
              <a:gd name="connsiteY73" fmla="*/ 1530849 h 1760243"/>
              <a:gd name="connsiteX74" fmla="*/ 1284270 w 6780944"/>
              <a:gd name="connsiteY74" fmla="*/ 1510301 h 1760243"/>
              <a:gd name="connsiteX75" fmla="*/ 1366463 w 6780944"/>
              <a:gd name="connsiteY75" fmla="*/ 1489752 h 1760243"/>
              <a:gd name="connsiteX76" fmla="*/ 1407560 w 6780944"/>
              <a:gd name="connsiteY76" fmla="*/ 1479478 h 1760243"/>
              <a:gd name="connsiteX77" fmla="*/ 1510301 w 6780944"/>
              <a:gd name="connsiteY77" fmla="*/ 1458930 h 1760243"/>
              <a:gd name="connsiteX78" fmla="*/ 1551398 w 6780944"/>
              <a:gd name="connsiteY78" fmla="*/ 1448656 h 1760243"/>
              <a:gd name="connsiteX79" fmla="*/ 1777430 w 6780944"/>
              <a:gd name="connsiteY79" fmla="*/ 1438382 h 1760243"/>
              <a:gd name="connsiteX80" fmla="*/ 1839074 w 6780944"/>
              <a:gd name="connsiteY80" fmla="*/ 1428108 h 1760243"/>
              <a:gd name="connsiteX81" fmla="*/ 1880171 w 6780944"/>
              <a:gd name="connsiteY81" fmla="*/ 1417833 h 1760243"/>
              <a:gd name="connsiteX82" fmla="*/ 2167848 w 6780944"/>
              <a:gd name="connsiteY82" fmla="*/ 1407559 h 1760243"/>
              <a:gd name="connsiteX83" fmla="*/ 2743200 w 6780944"/>
              <a:gd name="connsiteY83" fmla="*/ 1407559 h 1760243"/>
              <a:gd name="connsiteX84" fmla="*/ 2815119 w 6780944"/>
              <a:gd name="connsiteY84" fmla="*/ 1438382 h 1760243"/>
              <a:gd name="connsiteX85" fmla="*/ 2969232 w 6780944"/>
              <a:gd name="connsiteY85" fmla="*/ 1469204 h 1760243"/>
              <a:gd name="connsiteX86" fmla="*/ 3113070 w 6780944"/>
              <a:gd name="connsiteY86" fmla="*/ 1458930 h 1760243"/>
              <a:gd name="connsiteX87" fmla="*/ 3215812 w 6780944"/>
              <a:gd name="connsiteY87" fmla="*/ 1428108 h 1760243"/>
              <a:gd name="connsiteX88" fmla="*/ 3267182 w 6780944"/>
              <a:gd name="connsiteY88" fmla="*/ 1417833 h 1760243"/>
              <a:gd name="connsiteX89" fmla="*/ 3339101 w 6780944"/>
              <a:gd name="connsiteY89" fmla="*/ 1356188 h 1760243"/>
              <a:gd name="connsiteX90" fmla="*/ 3411021 w 6780944"/>
              <a:gd name="connsiteY90" fmla="*/ 1315092 h 1760243"/>
              <a:gd name="connsiteX91" fmla="*/ 3441843 w 6780944"/>
              <a:gd name="connsiteY91" fmla="*/ 1284269 h 1760243"/>
              <a:gd name="connsiteX92" fmla="*/ 3482940 w 6780944"/>
              <a:gd name="connsiteY92" fmla="*/ 1253447 h 1760243"/>
              <a:gd name="connsiteX93" fmla="*/ 3544585 w 6780944"/>
              <a:gd name="connsiteY93" fmla="*/ 1232899 h 1760243"/>
              <a:gd name="connsiteX94" fmla="*/ 3647326 w 6780944"/>
              <a:gd name="connsiteY94" fmla="*/ 1202076 h 1760243"/>
              <a:gd name="connsiteX95" fmla="*/ 3708971 w 6780944"/>
              <a:gd name="connsiteY95" fmla="*/ 1181528 h 1760243"/>
              <a:gd name="connsiteX96" fmla="*/ 3801439 w 6780944"/>
              <a:gd name="connsiteY96" fmla="*/ 1160979 h 1760243"/>
              <a:gd name="connsiteX97" fmla="*/ 3832261 w 6780944"/>
              <a:gd name="connsiteY97" fmla="*/ 1150705 h 1760243"/>
              <a:gd name="connsiteX98" fmla="*/ 3965825 w 6780944"/>
              <a:gd name="connsiteY98" fmla="*/ 1130157 h 1760243"/>
              <a:gd name="connsiteX99" fmla="*/ 4017196 w 6780944"/>
              <a:gd name="connsiteY99" fmla="*/ 1119883 h 1760243"/>
              <a:gd name="connsiteX100" fmla="*/ 4048018 w 6780944"/>
              <a:gd name="connsiteY100" fmla="*/ 1099335 h 1760243"/>
              <a:gd name="connsiteX101" fmla="*/ 4068567 w 6780944"/>
              <a:gd name="connsiteY101" fmla="*/ 1037690 h 1760243"/>
              <a:gd name="connsiteX102" fmla="*/ 4058292 w 6780944"/>
              <a:gd name="connsiteY102" fmla="*/ 914400 h 1760243"/>
              <a:gd name="connsiteX103" fmla="*/ 3986373 w 6780944"/>
              <a:gd name="connsiteY103" fmla="*/ 873303 h 1760243"/>
              <a:gd name="connsiteX104" fmla="*/ 3924728 w 6780944"/>
              <a:gd name="connsiteY104" fmla="*/ 852755 h 1760243"/>
              <a:gd name="connsiteX105" fmla="*/ 3893906 w 6780944"/>
              <a:gd name="connsiteY105" fmla="*/ 842481 h 1760243"/>
              <a:gd name="connsiteX106" fmla="*/ 3791164 w 6780944"/>
              <a:gd name="connsiteY106" fmla="*/ 832206 h 1760243"/>
              <a:gd name="connsiteX107" fmla="*/ 3698697 w 6780944"/>
              <a:gd name="connsiteY107" fmla="*/ 780836 h 1760243"/>
              <a:gd name="connsiteX108" fmla="*/ 3637052 w 6780944"/>
              <a:gd name="connsiteY108" fmla="*/ 708917 h 1760243"/>
              <a:gd name="connsiteX109" fmla="*/ 3667874 w 6780944"/>
              <a:gd name="connsiteY109" fmla="*/ 595901 h 1760243"/>
              <a:gd name="connsiteX110" fmla="*/ 3729519 w 6780944"/>
              <a:gd name="connsiteY110" fmla="*/ 575352 h 1760243"/>
              <a:gd name="connsiteX111" fmla="*/ 3863083 w 6780944"/>
              <a:gd name="connsiteY111" fmla="*/ 554804 h 1760243"/>
              <a:gd name="connsiteX112" fmla="*/ 4058292 w 6780944"/>
              <a:gd name="connsiteY112" fmla="*/ 544530 h 1760243"/>
              <a:gd name="connsiteX113" fmla="*/ 4407614 w 6780944"/>
              <a:gd name="connsiteY113" fmla="*/ 554804 h 1760243"/>
              <a:gd name="connsiteX114" fmla="*/ 4582274 w 6780944"/>
              <a:gd name="connsiteY114" fmla="*/ 585627 h 1760243"/>
              <a:gd name="connsiteX115" fmla="*/ 4685016 w 6780944"/>
              <a:gd name="connsiteY115" fmla="*/ 626723 h 1760243"/>
              <a:gd name="connsiteX116" fmla="*/ 4715839 w 6780944"/>
              <a:gd name="connsiteY116" fmla="*/ 636997 h 1760243"/>
              <a:gd name="connsiteX117" fmla="*/ 4808306 w 6780944"/>
              <a:gd name="connsiteY117" fmla="*/ 647272 h 1760243"/>
              <a:gd name="connsiteX118" fmla="*/ 4880225 w 6780944"/>
              <a:gd name="connsiteY118" fmla="*/ 678094 h 1760243"/>
              <a:gd name="connsiteX119" fmla="*/ 4911048 w 6780944"/>
              <a:gd name="connsiteY119" fmla="*/ 698642 h 1760243"/>
              <a:gd name="connsiteX120" fmla="*/ 4972692 w 6780944"/>
              <a:gd name="connsiteY120" fmla="*/ 729465 h 1760243"/>
              <a:gd name="connsiteX121" fmla="*/ 5034337 w 6780944"/>
              <a:gd name="connsiteY121" fmla="*/ 750013 h 1760243"/>
              <a:gd name="connsiteX122" fmla="*/ 5116531 w 6780944"/>
              <a:gd name="connsiteY122" fmla="*/ 791110 h 1760243"/>
              <a:gd name="connsiteX123" fmla="*/ 5219272 w 6780944"/>
              <a:gd name="connsiteY123" fmla="*/ 832206 h 1760243"/>
              <a:gd name="connsiteX124" fmla="*/ 5250095 w 6780944"/>
              <a:gd name="connsiteY124" fmla="*/ 852755 h 1760243"/>
              <a:gd name="connsiteX125" fmla="*/ 5311740 w 6780944"/>
              <a:gd name="connsiteY125" fmla="*/ 873303 h 1760243"/>
              <a:gd name="connsiteX126" fmla="*/ 5393933 w 6780944"/>
              <a:gd name="connsiteY126" fmla="*/ 914400 h 1760243"/>
              <a:gd name="connsiteX127" fmla="*/ 5435030 w 6780944"/>
              <a:gd name="connsiteY127" fmla="*/ 945222 h 1760243"/>
              <a:gd name="connsiteX128" fmla="*/ 5496674 w 6780944"/>
              <a:gd name="connsiteY128" fmla="*/ 986319 h 1760243"/>
              <a:gd name="connsiteX129" fmla="*/ 5568594 w 6780944"/>
              <a:gd name="connsiteY129" fmla="*/ 1037690 h 1760243"/>
              <a:gd name="connsiteX130" fmla="*/ 5589142 w 6780944"/>
              <a:gd name="connsiteY130" fmla="*/ 1068512 h 1760243"/>
              <a:gd name="connsiteX131" fmla="*/ 5619964 w 6780944"/>
              <a:gd name="connsiteY131" fmla="*/ 1078786 h 1760243"/>
              <a:gd name="connsiteX132" fmla="*/ 5661061 w 6780944"/>
              <a:gd name="connsiteY132" fmla="*/ 1109609 h 1760243"/>
              <a:gd name="connsiteX133" fmla="*/ 5712432 w 6780944"/>
              <a:gd name="connsiteY133" fmla="*/ 1140431 h 1760243"/>
              <a:gd name="connsiteX134" fmla="*/ 5743254 w 6780944"/>
              <a:gd name="connsiteY134" fmla="*/ 1171254 h 1760243"/>
              <a:gd name="connsiteX135" fmla="*/ 5876818 w 6780944"/>
              <a:gd name="connsiteY135" fmla="*/ 1222624 h 1760243"/>
              <a:gd name="connsiteX136" fmla="*/ 6000108 w 6780944"/>
              <a:gd name="connsiteY136" fmla="*/ 1284269 h 1760243"/>
              <a:gd name="connsiteX137" fmla="*/ 6061753 w 6780944"/>
              <a:gd name="connsiteY137" fmla="*/ 1304818 h 1760243"/>
              <a:gd name="connsiteX138" fmla="*/ 6133672 w 6780944"/>
              <a:gd name="connsiteY138" fmla="*/ 1335640 h 1760243"/>
              <a:gd name="connsiteX139" fmla="*/ 6185043 w 6780944"/>
              <a:gd name="connsiteY139" fmla="*/ 1356188 h 1760243"/>
              <a:gd name="connsiteX140" fmla="*/ 6287785 w 6780944"/>
              <a:gd name="connsiteY140" fmla="*/ 1376737 h 1760243"/>
              <a:gd name="connsiteX141" fmla="*/ 6318607 w 6780944"/>
              <a:gd name="connsiteY141" fmla="*/ 1397285 h 1760243"/>
              <a:gd name="connsiteX142" fmla="*/ 6349430 w 6780944"/>
              <a:gd name="connsiteY142" fmla="*/ 1407559 h 1760243"/>
              <a:gd name="connsiteX143" fmla="*/ 6493268 w 6780944"/>
              <a:gd name="connsiteY143" fmla="*/ 1438382 h 1760243"/>
              <a:gd name="connsiteX144" fmla="*/ 6657654 w 6780944"/>
              <a:gd name="connsiteY144" fmla="*/ 1428108 h 1760243"/>
              <a:gd name="connsiteX145" fmla="*/ 6688477 w 6780944"/>
              <a:gd name="connsiteY145" fmla="*/ 1376737 h 1760243"/>
              <a:gd name="connsiteX146" fmla="*/ 6698751 w 6780944"/>
              <a:gd name="connsiteY146" fmla="*/ 1376737 h 1760243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253448 w 6780944"/>
              <a:gd name="connsiteY72" fmla="*/ 1530849 h 1761580"/>
              <a:gd name="connsiteX73" fmla="*/ 1284270 w 6780944"/>
              <a:gd name="connsiteY73" fmla="*/ 1510301 h 1761580"/>
              <a:gd name="connsiteX74" fmla="*/ 1366463 w 6780944"/>
              <a:gd name="connsiteY74" fmla="*/ 1489752 h 1761580"/>
              <a:gd name="connsiteX75" fmla="*/ 1407560 w 6780944"/>
              <a:gd name="connsiteY75" fmla="*/ 1479478 h 1761580"/>
              <a:gd name="connsiteX76" fmla="*/ 1510301 w 6780944"/>
              <a:gd name="connsiteY76" fmla="*/ 1458930 h 1761580"/>
              <a:gd name="connsiteX77" fmla="*/ 1551398 w 6780944"/>
              <a:gd name="connsiteY77" fmla="*/ 1448656 h 1761580"/>
              <a:gd name="connsiteX78" fmla="*/ 1777430 w 6780944"/>
              <a:gd name="connsiteY78" fmla="*/ 1438382 h 1761580"/>
              <a:gd name="connsiteX79" fmla="*/ 1839074 w 6780944"/>
              <a:gd name="connsiteY79" fmla="*/ 1428108 h 1761580"/>
              <a:gd name="connsiteX80" fmla="*/ 1880171 w 6780944"/>
              <a:gd name="connsiteY80" fmla="*/ 1417833 h 1761580"/>
              <a:gd name="connsiteX81" fmla="*/ 2167848 w 6780944"/>
              <a:gd name="connsiteY81" fmla="*/ 1407559 h 1761580"/>
              <a:gd name="connsiteX82" fmla="*/ 2743200 w 6780944"/>
              <a:gd name="connsiteY82" fmla="*/ 1407559 h 1761580"/>
              <a:gd name="connsiteX83" fmla="*/ 2815119 w 6780944"/>
              <a:gd name="connsiteY83" fmla="*/ 1438382 h 1761580"/>
              <a:gd name="connsiteX84" fmla="*/ 2969232 w 6780944"/>
              <a:gd name="connsiteY84" fmla="*/ 1469204 h 1761580"/>
              <a:gd name="connsiteX85" fmla="*/ 3113070 w 6780944"/>
              <a:gd name="connsiteY85" fmla="*/ 1458930 h 1761580"/>
              <a:gd name="connsiteX86" fmla="*/ 3215812 w 6780944"/>
              <a:gd name="connsiteY86" fmla="*/ 1428108 h 1761580"/>
              <a:gd name="connsiteX87" fmla="*/ 3267182 w 6780944"/>
              <a:gd name="connsiteY87" fmla="*/ 1417833 h 1761580"/>
              <a:gd name="connsiteX88" fmla="*/ 3339101 w 6780944"/>
              <a:gd name="connsiteY88" fmla="*/ 1356188 h 1761580"/>
              <a:gd name="connsiteX89" fmla="*/ 3411021 w 6780944"/>
              <a:gd name="connsiteY89" fmla="*/ 1315092 h 1761580"/>
              <a:gd name="connsiteX90" fmla="*/ 3441843 w 6780944"/>
              <a:gd name="connsiteY90" fmla="*/ 1284269 h 1761580"/>
              <a:gd name="connsiteX91" fmla="*/ 3482940 w 6780944"/>
              <a:gd name="connsiteY91" fmla="*/ 1253447 h 1761580"/>
              <a:gd name="connsiteX92" fmla="*/ 3544585 w 6780944"/>
              <a:gd name="connsiteY92" fmla="*/ 1232899 h 1761580"/>
              <a:gd name="connsiteX93" fmla="*/ 3647326 w 6780944"/>
              <a:gd name="connsiteY93" fmla="*/ 1202076 h 1761580"/>
              <a:gd name="connsiteX94" fmla="*/ 3708971 w 6780944"/>
              <a:gd name="connsiteY94" fmla="*/ 1181528 h 1761580"/>
              <a:gd name="connsiteX95" fmla="*/ 3801439 w 6780944"/>
              <a:gd name="connsiteY95" fmla="*/ 1160979 h 1761580"/>
              <a:gd name="connsiteX96" fmla="*/ 3832261 w 6780944"/>
              <a:gd name="connsiteY96" fmla="*/ 1150705 h 1761580"/>
              <a:gd name="connsiteX97" fmla="*/ 3965825 w 6780944"/>
              <a:gd name="connsiteY97" fmla="*/ 1130157 h 1761580"/>
              <a:gd name="connsiteX98" fmla="*/ 4017196 w 6780944"/>
              <a:gd name="connsiteY98" fmla="*/ 1119883 h 1761580"/>
              <a:gd name="connsiteX99" fmla="*/ 4048018 w 6780944"/>
              <a:gd name="connsiteY99" fmla="*/ 1099335 h 1761580"/>
              <a:gd name="connsiteX100" fmla="*/ 4068567 w 6780944"/>
              <a:gd name="connsiteY100" fmla="*/ 1037690 h 1761580"/>
              <a:gd name="connsiteX101" fmla="*/ 4058292 w 6780944"/>
              <a:gd name="connsiteY101" fmla="*/ 914400 h 1761580"/>
              <a:gd name="connsiteX102" fmla="*/ 3986373 w 6780944"/>
              <a:gd name="connsiteY102" fmla="*/ 873303 h 1761580"/>
              <a:gd name="connsiteX103" fmla="*/ 3924728 w 6780944"/>
              <a:gd name="connsiteY103" fmla="*/ 852755 h 1761580"/>
              <a:gd name="connsiteX104" fmla="*/ 3893906 w 6780944"/>
              <a:gd name="connsiteY104" fmla="*/ 842481 h 1761580"/>
              <a:gd name="connsiteX105" fmla="*/ 3791164 w 6780944"/>
              <a:gd name="connsiteY105" fmla="*/ 832206 h 1761580"/>
              <a:gd name="connsiteX106" fmla="*/ 3698697 w 6780944"/>
              <a:gd name="connsiteY106" fmla="*/ 780836 h 1761580"/>
              <a:gd name="connsiteX107" fmla="*/ 3637052 w 6780944"/>
              <a:gd name="connsiteY107" fmla="*/ 708917 h 1761580"/>
              <a:gd name="connsiteX108" fmla="*/ 3667874 w 6780944"/>
              <a:gd name="connsiteY108" fmla="*/ 595901 h 1761580"/>
              <a:gd name="connsiteX109" fmla="*/ 3729519 w 6780944"/>
              <a:gd name="connsiteY109" fmla="*/ 575352 h 1761580"/>
              <a:gd name="connsiteX110" fmla="*/ 3863083 w 6780944"/>
              <a:gd name="connsiteY110" fmla="*/ 554804 h 1761580"/>
              <a:gd name="connsiteX111" fmla="*/ 4058292 w 6780944"/>
              <a:gd name="connsiteY111" fmla="*/ 544530 h 1761580"/>
              <a:gd name="connsiteX112" fmla="*/ 4407614 w 6780944"/>
              <a:gd name="connsiteY112" fmla="*/ 554804 h 1761580"/>
              <a:gd name="connsiteX113" fmla="*/ 4582274 w 6780944"/>
              <a:gd name="connsiteY113" fmla="*/ 585627 h 1761580"/>
              <a:gd name="connsiteX114" fmla="*/ 4685016 w 6780944"/>
              <a:gd name="connsiteY114" fmla="*/ 626723 h 1761580"/>
              <a:gd name="connsiteX115" fmla="*/ 4715839 w 6780944"/>
              <a:gd name="connsiteY115" fmla="*/ 636997 h 1761580"/>
              <a:gd name="connsiteX116" fmla="*/ 4808306 w 6780944"/>
              <a:gd name="connsiteY116" fmla="*/ 647272 h 1761580"/>
              <a:gd name="connsiteX117" fmla="*/ 4880225 w 6780944"/>
              <a:gd name="connsiteY117" fmla="*/ 678094 h 1761580"/>
              <a:gd name="connsiteX118" fmla="*/ 4911048 w 6780944"/>
              <a:gd name="connsiteY118" fmla="*/ 698642 h 1761580"/>
              <a:gd name="connsiteX119" fmla="*/ 4972692 w 6780944"/>
              <a:gd name="connsiteY119" fmla="*/ 729465 h 1761580"/>
              <a:gd name="connsiteX120" fmla="*/ 5034337 w 6780944"/>
              <a:gd name="connsiteY120" fmla="*/ 750013 h 1761580"/>
              <a:gd name="connsiteX121" fmla="*/ 5116531 w 6780944"/>
              <a:gd name="connsiteY121" fmla="*/ 791110 h 1761580"/>
              <a:gd name="connsiteX122" fmla="*/ 5219272 w 6780944"/>
              <a:gd name="connsiteY122" fmla="*/ 832206 h 1761580"/>
              <a:gd name="connsiteX123" fmla="*/ 5250095 w 6780944"/>
              <a:gd name="connsiteY123" fmla="*/ 852755 h 1761580"/>
              <a:gd name="connsiteX124" fmla="*/ 5311740 w 6780944"/>
              <a:gd name="connsiteY124" fmla="*/ 873303 h 1761580"/>
              <a:gd name="connsiteX125" fmla="*/ 5393933 w 6780944"/>
              <a:gd name="connsiteY125" fmla="*/ 914400 h 1761580"/>
              <a:gd name="connsiteX126" fmla="*/ 5435030 w 6780944"/>
              <a:gd name="connsiteY126" fmla="*/ 945222 h 1761580"/>
              <a:gd name="connsiteX127" fmla="*/ 5496674 w 6780944"/>
              <a:gd name="connsiteY127" fmla="*/ 986319 h 1761580"/>
              <a:gd name="connsiteX128" fmla="*/ 5568594 w 6780944"/>
              <a:gd name="connsiteY128" fmla="*/ 1037690 h 1761580"/>
              <a:gd name="connsiteX129" fmla="*/ 5589142 w 6780944"/>
              <a:gd name="connsiteY129" fmla="*/ 1068512 h 1761580"/>
              <a:gd name="connsiteX130" fmla="*/ 5619964 w 6780944"/>
              <a:gd name="connsiteY130" fmla="*/ 1078786 h 1761580"/>
              <a:gd name="connsiteX131" fmla="*/ 5661061 w 6780944"/>
              <a:gd name="connsiteY131" fmla="*/ 1109609 h 1761580"/>
              <a:gd name="connsiteX132" fmla="*/ 5712432 w 6780944"/>
              <a:gd name="connsiteY132" fmla="*/ 1140431 h 1761580"/>
              <a:gd name="connsiteX133" fmla="*/ 5743254 w 6780944"/>
              <a:gd name="connsiteY133" fmla="*/ 1171254 h 1761580"/>
              <a:gd name="connsiteX134" fmla="*/ 5876818 w 6780944"/>
              <a:gd name="connsiteY134" fmla="*/ 1222624 h 1761580"/>
              <a:gd name="connsiteX135" fmla="*/ 6000108 w 6780944"/>
              <a:gd name="connsiteY135" fmla="*/ 1284269 h 1761580"/>
              <a:gd name="connsiteX136" fmla="*/ 6061753 w 6780944"/>
              <a:gd name="connsiteY136" fmla="*/ 1304818 h 1761580"/>
              <a:gd name="connsiteX137" fmla="*/ 6133672 w 6780944"/>
              <a:gd name="connsiteY137" fmla="*/ 1335640 h 1761580"/>
              <a:gd name="connsiteX138" fmla="*/ 6185043 w 6780944"/>
              <a:gd name="connsiteY138" fmla="*/ 1356188 h 1761580"/>
              <a:gd name="connsiteX139" fmla="*/ 6287785 w 6780944"/>
              <a:gd name="connsiteY139" fmla="*/ 1376737 h 1761580"/>
              <a:gd name="connsiteX140" fmla="*/ 6318607 w 6780944"/>
              <a:gd name="connsiteY140" fmla="*/ 1397285 h 1761580"/>
              <a:gd name="connsiteX141" fmla="*/ 6349430 w 6780944"/>
              <a:gd name="connsiteY141" fmla="*/ 1407559 h 1761580"/>
              <a:gd name="connsiteX142" fmla="*/ 6493268 w 6780944"/>
              <a:gd name="connsiteY142" fmla="*/ 1438382 h 1761580"/>
              <a:gd name="connsiteX143" fmla="*/ 6657654 w 6780944"/>
              <a:gd name="connsiteY143" fmla="*/ 1428108 h 1761580"/>
              <a:gd name="connsiteX144" fmla="*/ 6688477 w 6780944"/>
              <a:gd name="connsiteY144" fmla="*/ 1376737 h 1761580"/>
              <a:gd name="connsiteX145" fmla="*/ 6698751 w 6780944"/>
              <a:gd name="connsiteY145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253448 w 6780944"/>
              <a:gd name="connsiteY72" fmla="*/ 1530849 h 1761580"/>
              <a:gd name="connsiteX73" fmla="*/ 1366463 w 6780944"/>
              <a:gd name="connsiteY73" fmla="*/ 1489752 h 1761580"/>
              <a:gd name="connsiteX74" fmla="*/ 1407560 w 6780944"/>
              <a:gd name="connsiteY74" fmla="*/ 1479478 h 1761580"/>
              <a:gd name="connsiteX75" fmla="*/ 1510301 w 6780944"/>
              <a:gd name="connsiteY75" fmla="*/ 1458930 h 1761580"/>
              <a:gd name="connsiteX76" fmla="*/ 1551398 w 6780944"/>
              <a:gd name="connsiteY76" fmla="*/ 1448656 h 1761580"/>
              <a:gd name="connsiteX77" fmla="*/ 1777430 w 6780944"/>
              <a:gd name="connsiteY77" fmla="*/ 1438382 h 1761580"/>
              <a:gd name="connsiteX78" fmla="*/ 1839074 w 6780944"/>
              <a:gd name="connsiteY78" fmla="*/ 1428108 h 1761580"/>
              <a:gd name="connsiteX79" fmla="*/ 1880171 w 6780944"/>
              <a:gd name="connsiteY79" fmla="*/ 1417833 h 1761580"/>
              <a:gd name="connsiteX80" fmla="*/ 2167848 w 6780944"/>
              <a:gd name="connsiteY80" fmla="*/ 1407559 h 1761580"/>
              <a:gd name="connsiteX81" fmla="*/ 2743200 w 6780944"/>
              <a:gd name="connsiteY81" fmla="*/ 1407559 h 1761580"/>
              <a:gd name="connsiteX82" fmla="*/ 2815119 w 6780944"/>
              <a:gd name="connsiteY82" fmla="*/ 1438382 h 1761580"/>
              <a:gd name="connsiteX83" fmla="*/ 2969232 w 6780944"/>
              <a:gd name="connsiteY83" fmla="*/ 1469204 h 1761580"/>
              <a:gd name="connsiteX84" fmla="*/ 3113070 w 6780944"/>
              <a:gd name="connsiteY84" fmla="*/ 1458930 h 1761580"/>
              <a:gd name="connsiteX85" fmla="*/ 3215812 w 6780944"/>
              <a:gd name="connsiteY85" fmla="*/ 1428108 h 1761580"/>
              <a:gd name="connsiteX86" fmla="*/ 3267182 w 6780944"/>
              <a:gd name="connsiteY86" fmla="*/ 1417833 h 1761580"/>
              <a:gd name="connsiteX87" fmla="*/ 3339101 w 6780944"/>
              <a:gd name="connsiteY87" fmla="*/ 1356188 h 1761580"/>
              <a:gd name="connsiteX88" fmla="*/ 3411021 w 6780944"/>
              <a:gd name="connsiteY88" fmla="*/ 1315092 h 1761580"/>
              <a:gd name="connsiteX89" fmla="*/ 3441843 w 6780944"/>
              <a:gd name="connsiteY89" fmla="*/ 1284269 h 1761580"/>
              <a:gd name="connsiteX90" fmla="*/ 3482940 w 6780944"/>
              <a:gd name="connsiteY90" fmla="*/ 1253447 h 1761580"/>
              <a:gd name="connsiteX91" fmla="*/ 3544585 w 6780944"/>
              <a:gd name="connsiteY91" fmla="*/ 1232899 h 1761580"/>
              <a:gd name="connsiteX92" fmla="*/ 3647326 w 6780944"/>
              <a:gd name="connsiteY92" fmla="*/ 1202076 h 1761580"/>
              <a:gd name="connsiteX93" fmla="*/ 3708971 w 6780944"/>
              <a:gd name="connsiteY93" fmla="*/ 1181528 h 1761580"/>
              <a:gd name="connsiteX94" fmla="*/ 3801439 w 6780944"/>
              <a:gd name="connsiteY94" fmla="*/ 1160979 h 1761580"/>
              <a:gd name="connsiteX95" fmla="*/ 3832261 w 6780944"/>
              <a:gd name="connsiteY95" fmla="*/ 1150705 h 1761580"/>
              <a:gd name="connsiteX96" fmla="*/ 3965825 w 6780944"/>
              <a:gd name="connsiteY96" fmla="*/ 1130157 h 1761580"/>
              <a:gd name="connsiteX97" fmla="*/ 4017196 w 6780944"/>
              <a:gd name="connsiteY97" fmla="*/ 1119883 h 1761580"/>
              <a:gd name="connsiteX98" fmla="*/ 4048018 w 6780944"/>
              <a:gd name="connsiteY98" fmla="*/ 1099335 h 1761580"/>
              <a:gd name="connsiteX99" fmla="*/ 4068567 w 6780944"/>
              <a:gd name="connsiteY99" fmla="*/ 1037690 h 1761580"/>
              <a:gd name="connsiteX100" fmla="*/ 4058292 w 6780944"/>
              <a:gd name="connsiteY100" fmla="*/ 914400 h 1761580"/>
              <a:gd name="connsiteX101" fmla="*/ 3986373 w 6780944"/>
              <a:gd name="connsiteY101" fmla="*/ 873303 h 1761580"/>
              <a:gd name="connsiteX102" fmla="*/ 3924728 w 6780944"/>
              <a:gd name="connsiteY102" fmla="*/ 852755 h 1761580"/>
              <a:gd name="connsiteX103" fmla="*/ 3893906 w 6780944"/>
              <a:gd name="connsiteY103" fmla="*/ 842481 h 1761580"/>
              <a:gd name="connsiteX104" fmla="*/ 3791164 w 6780944"/>
              <a:gd name="connsiteY104" fmla="*/ 832206 h 1761580"/>
              <a:gd name="connsiteX105" fmla="*/ 3698697 w 6780944"/>
              <a:gd name="connsiteY105" fmla="*/ 780836 h 1761580"/>
              <a:gd name="connsiteX106" fmla="*/ 3637052 w 6780944"/>
              <a:gd name="connsiteY106" fmla="*/ 708917 h 1761580"/>
              <a:gd name="connsiteX107" fmla="*/ 3667874 w 6780944"/>
              <a:gd name="connsiteY107" fmla="*/ 595901 h 1761580"/>
              <a:gd name="connsiteX108" fmla="*/ 3729519 w 6780944"/>
              <a:gd name="connsiteY108" fmla="*/ 575352 h 1761580"/>
              <a:gd name="connsiteX109" fmla="*/ 3863083 w 6780944"/>
              <a:gd name="connsiteY109" fmla="*/ 554804 h 1761580"/>
              <a:gd name="connsiteX110" fmla="*/ 4058292 w 6780944"/>
              <a:gd name="connsiteY110" fmla="*/ 544530 h 1761580"/>
              <a:gd name="connsiteX111" fmla="*/ 4407614 w 6780944"/>
              <a:gd name="connsiteY111" fmla="*/ 554804 h 1761580"/>
              <a:gd name="connsiteX112" fmla="*/ 4582274 w 6780944"/>
              <a:gd name="connsiteY112" fmla="*/ 585627 h 1761580"/>
              <a:gd name="connsiteX113" fmla="*/ 4685016 w 6780944"/>
              <a:gd name="connsiteY113" fmla="*/ 626723 h 1761580"/>
              <a:gd name="connsiteX114" fmla="*/ 4715839 w 6780944"/>
              <a:gd name="connsiteY114" fmla="*/ 636997 h 1761580"/>
              <a:gd name="connsiteX115" fmla="*/ 4808306 w 6780944"/>
              <a:gd name="connsiteY115" fmla="*/ 647272 h 1761580"/>
              <a:gd name="connsiteX116" fmla="*/ 4880225 w 6780944"/>
              <a:gd name="connsiteY116" fmla="*/ 678094 h 1761580"/>
              <a:gd name="connsiteX117" fmla="*/ 4911048 w 6780944"/>
              <a:gd name="connsiteY117" fmla="*/ 698642 h 1761580"/>
              <a:gd name="connsiteX118" fmla="*/ 4972692 w 6780944"/>
              <a:gd name="connsiteY118" fmla="*/ 729465 h 1761580"/>
              <a:gd name="connsiteX119" fmla="*/ 5034337 w 6780944"/>
              <a:gd name="connsiteY119" fmla="*/ 750013 h 1761580"/>
              <a:gd name="connsiteX120" fmla="*/ 5116531 w 6780944"/>
              <a:gd name="connsiteY120" fmla="*/ 791110 h 1761580"/>
              <a:gd name="connsiteX121" fmla="*/ 5219272 w 6780944"/>
              <a:gd name="connsiteY121" fmla="*/ 832206 h 1761580"/>
              <a:gd name="connsiteX122" fmla="*/ 5250095 w 6780944"/>
              <a:gd name="connsiteY122" fmla="*/ 852755 h 1761580"/>
              <a:gd name="connsiteX123" fmla="*/ 5311740 w 6780944"/>
              <a:gd name="connsiteY123" fmla="*/ 873303 h 1761580"/>
              <a:gd name="connsiteX124" fmla="*/ 5393933 w 6780944"/>
              <a:gd name="connsiteY124" fmla="*/ 914400 h 1761580"/>
              <a:gd name="connsiteX125" fmla="*/ 5435030 w 6780944"/>
              <a:gd name="connsiteY125" fmla="*/ 945222 h 1761580"/>
              <a:gd name="connsiteX126" fmla="*/ 5496674 w 6780944"/>
              <a:gd name="connsiteY126" fmla="*/ 986319 h 1761580"/>
              <a:gd name="connsiteX127" fmla="*/ 5568594 w 6780944"/>
              <a:gd name="connsiteY127" fmla="*/ 1037690 h 1761580"/>
              <a:gd name="connsiteX128" fmla="*/ 5589142 w 6780944"/>
              <a:gd name="connsiteY128" fmla="*/ 1068512 h 1761580"/>
              <a:gd name="connsiteX129" fmla="*/ 5619964 w 6780944"/>
              <a:gd name="connsiteY129" fmla="*/ 1078786 h 1761580"/>
              <a:gd name="connsiteX130" fmla="*/ 5661061 w 6780944"/>
              <a:gd name="connsiteY130" fmla="*/ 1109609 h 1761580"/>
              <a:gd name="connsiteX131" fmla="*/ 5712432 w 6780944"/>
              <a:gd name="connsiteY131" fmla="*/ 1140431 h 1761580"/>
              <a:gd name="connsiteX132" fmla="*/ 5743254 w 6780944"/>
              <a:gd name="connsiteY132" fmla="*/ 1171254 h 1761580"/>
              <a:gd name="connsiteX133" fmla="*/ 5876818 w 6780944"/>
              <a:gd name="connsiteY133" fmla="*/ 1222624 h 1761580"/>
              <a:gd name="connsiteX134" fmla="*/ 6000108 w 6780944"/>
              <a:gd name="connsiteY134" fmla="*/ 1284269 h 1761580"/>
              <a:gd name="connsiteX135" fmla="*/ 6061753 w 6780944"/>
              <a:gd name="connsiteY135" fmla="*/ 1304818 h 1761580"/>
              <a:gd name="connsiteX136" fmla="*/ 6133672 w 6780944"/>
              <a:gd name="connsiteY136" fmla="*/ 1335640 h 1761580"/>
              <a:gd name="connsiteX137" fmla="*/ 6185043 w 6780944"/>
              <a:gd name="connsiteY137" fmla="*/ 1356188 h 1761580"/>
              <a:gd name="connsiteX138" fmla="*/ 6287785 w 6780944"/>
              <a:gd name="connsiteY138" fmla="*/ 1376737 h 1761580"/>
              <a:gd name="connsiteX139" fmla="*/ 6318607 w 6780944"/>
              <a:gd name="connsiteY139" fmla="*/ 1397285 h 1761580"/>
              <a:gd name="connsiteX140" fmla="*/ 6349430 w 6780944"/>
              <a:gd name="connsiteY140" fmla="*/ 1407559 h 1761580"/>
              <a:gd name="connsiteX141" fmla="*/ 6493268 w 6780944"/>
              <a:gd name="connsiteY141" fmla="*/ 1438382 h 1761580"/>
              <a:gd name="connsiteX142" fmla="*/ 6657654 w 6780944"/>
              <a:gd name="connsiteY142" fmla="*/ 1428108 h 1761580"/>
              <a:gd name="connsiteX143" fmla="*/ 6688477 w 6780944"/>
              <a:gd name="connsiteY143" fmla="*/ 1376737 h 1761580"/>
              <a:gd name="connsiteX144" fmla="*/ 6698751 w 6780944"/>
              <a:gd name="connsiteY144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253448 w 6780944"/>
              <a:gd name="connsiteY72" fmla="*/ 1530849 h 1761580"/>
              <a:gd name="connsiteX73" fmla="*/ 1366463 w 6780944"/>
              <a:gd name="connsiteY73" fmla="*/ 1489752 h 1761580"/>
              <a:gd name="connsiteX74" fmla="*/ 1510301 w 6780944"/>
              <a:gd name="connsiteY74" fmla="*/ 1458930 h 1761580"/>
              <a:gd name="connsiteX75" fmla="*/ 1551398 w 6780944"/>
              <a:gd name="connsiteY75" fmla="*/ 1448656 h 1761580"/>
              <a:gd name="connsiteX76" fmla="*/ 1777430 w 6780944"/>
              <a:gd name="connsiteY76" fmla="*/ 1438382 h 1761580"/>
              <a:gd name="connsiteX77" fmla="*/ 1839074 w 6780944"/>
              <a:gd name="connsiteY77" fmla="*/ 1428108 h 1761580"/>
              <a:gd name="connsiteX78" fmla="*/ 1880171 w 6780944"/>
              <a:gd name="connsiteY78" fmla="*/ 1417833 h 1761580"/>
              <a:gd name="connsiteX79" fmla="*/ 2167848 w 6780944"/>
              <a:gd name="connsiteY79" fmla="*/ 1407559 h 1761580"/>
              <a:gd name="connsiteX80" fmla="*/ 2743200 w 6780944"/>
              <a:gd name="connsiteY80" fmla="*/ 1407559 h 1761580"/>
              <a:gd name="connsiteX81" fmla="*/ 2815119 w 6780944"/>
              <a:gd name="connsiteY81" fmla="*/ 1438382 h 1761580"/>
              <a:gd name="connsiteX82" fmla="*/ 2969232 w 6780944"/>
              <a:gd name="connsiteY82" fmla="*/ 1469204 h 1761580"/>
              <a:gd name="connsiteX83" fmla="*/ 3113070 w 6780944"/>
              <a:gd name="connsiteY83" fmla="*/ 1458930 h 1761580"/>
              <a:gd name="connsiteX84" fmla="*/ 3215812 w 6780944"/>
              <a:gd name="connsiteY84" fmla="*/ 1428108 h 1761580"/>
              <a:gd name="connsiteX85" fmla="*/ 3267182 w 6780944"/>
              <a:gd name="connsiteY85" fmla="*/ 1417833 h 1761580"/>
              <a:gd name="connsiteX86" fmla="*/ 3339101 w 6780944"/>
              <a:gd name="connsiteY86" fmla="*/ 1356188 h 1761580"/>
              <a:gd name="connsiteX87" fmla="*/ 3411021 w 6780944"/>
              <a:gd name="connsiteY87" fmla="*/ 1315092 h 1761580"/>
              <a:gd name="connsiteX88" fmla="*/ 3441843 w 6780944"/>
              <a:gd name="connsiteY88" fmla="*/ 1284269 h 1761580"/>
              <a:gd name="connsiteX89" fmla="*/ 3482940 w 6780944"/>
              <a:gd name="connsiteY89" fmla="*/ 1253447 h 1761580"/>
              <a:gd name="connsiteX90" fmla="*/ 3544585 w 6780944"/>
              <a:gd name="connsiteY90" fmla="*/ 1232899 h 1761580"/>
              <a:gd name="connsiteX91" fmla="*/ 3647326 w 6780944"/>
              <a:gd name="connsiteY91" fmla="*/ 1202076 h 1761580"/>
              <a:gd name="connsiteX92" fmla="*/ 3708971 w 6780944"/>
              <a:gd name="connsiteY92" fmla="*/ 1181528 h 1761580"/>
              <a:gd name="connsiteX93" fmla="*/ 3801439 w 6780944"/>
              <a:gd name="connsiteY93" fmla="*/ 1160979 h 1761580"/>
              <a:gd name="connsiteX94" fmla="*/ 3832261 w 6780944"/>
              <a:gd name="connsiteY94" fmla="*/ 1150705 h 1761580"/>
              <a:gd name="connsiteX95" fmla="*/ 3965825 w 6780944"/>
              <a:gd name="connsiteY95" fmla="*/ 1130157 h 1761580"/>
              <a:gd name="connsiteX96" fmla="*/ 4017196 w 6780944"/>
              <a:gd name="connsiteY96" fmla="*/ 1119883 h 1761580"/>
              <a:gd name="connsiteX97" fmla="*/ 4048018 w 6780944"/>
              <a:gd name="connsiteY97" fmla="*/ 1099335 h 1761580"/>
              <a:gd name="connsiteX98" fmla="*/ 4068567 w 6780944"/>
              <a:gd name="connsiteY98" fmla="*/ 1037690 h 1761580"/>
              <a:gd name="connsiteX99" fmla="*/ 4058292 w 6780944"/>
              <a:gd name="connsiteY99" fmla="*/ 914400 h 1761580"/>
              <a:gd name="connsiteX100" fmla="*/ 3986373 w 6780944"/>
              <a:gd name="connsiteY100" fmla="*/ 873303 h 1761580"/>
              <a:gd name="connsiteX101" fmla="*/ 3924728 w 6780944"/>
              <a:gd name="connsiteY101" fmla="*/ 852755 h 1761580"/>
              <a:gd name="connsiteX102" fmla="*/ 3893906 w 6780944"/>
              <a:gd name="connsiteY102" fmla="*/ 842481 h 1761580"/>
              <a:gd name="connsiteX103" fmla="*/ 3791164 w 6780944"/>
              <a:gd name="connsiteY103" fmla="*/ 832206 h 1761580"/>
              <a:gd name="connsiteX104" fmla="*/ 3698697 w 6780944"/>
              <a:gd name="connsiteY104" fmla="*/ 780836 h 1761580"/>
              <a:gd name="connsiteX105" fmla="*/ 3637052 w 6780944"/>
              <a:gd name="connsiteY105" fmla="*/ 708917 h 1761580"/>
              <a:gd name="connsiteX106" fmla="*/ 3667874 w 6780944"/>
              <a:gd name="connsiteY106" fmla="*/ 595901 h 1761580"/>
              <a:gd name="connsiteX107" fmla="*/ 3729519 w 6780944"/>
              <a:gd name="connsiteY107" fmla="*/ 575352 h 1761580"/>
              <a:gd name="connsiteX108" fmla="*/ 3863083 w 6780944"/>
              <a:gd name="connsiteY108" fmla="*/ 554804 h 1761580"/>
              <a:gd name="connsiteX109" fmla="*/ 4058292 w 6780944"/>
              <a:gd name="connsiteY109" fmla="*/ 544530 h 1761580"/>
              <a:gd name="connsiteX110" fmla="*/ 4407614 w 6780944"/>
              <a:gd name="connsiteY110" fmla="*/ 554804 h 1761580"/>
              <a:gd name="connsiteX111" fmla="*/ 4582274 w 6780944"/>
              <a:gd name="connsiteY111" fmla="*/ 585627 h 1761580"/>
              <a:gd name="connsiteX112" fmla="*/ 4685016 w 6780944"/>
              <a:gd name="connsiteY112" fmla="*/ 626723 h 1761580"/>
              <a:gd name="connsiteX113" fmla="*/ 4715839 w 6780944"/>
              <a:gd name="connsiteY113" fmla="*/ 636997 h 1761580"/>
              <a:gd name="connsiteX114" fmla="*/ 4808306 w 6780944"/>
              <a:gd name="connsiteY114" fmla="*/ 647272 h 1761580"/>
              <a:gd name="connsiteX115" fmla="*/ 4880225 w 6780944"/>
              <a:gd name="connsiteY115" fmla="*/ 678094 h 1761580"/>
              <a:gd name="connsiteX116" fmla="*/ 4911048 w 6780944"/>
              <a:gd name="connsiteY116" fmla="*/ 698642 h 1761580"/>
              <a:gd name="connsiteX117" fmla="*/ 4972692 w 6780944"/>
              <a:gd name="connsiteY117" fmla="*/ 729465 h 1761580"/>
              <a:gd name="connsiteX118" fmla="*/ 5034337 w 6780944"/>
              <a:gd name="connsiteY118" fmla="*/ 750013 h 1761580"/>
              <a:gd name="connsiteX119" fmla="*/ 5116531 w 6780944"/>
              <a:gd name="connsiteY119" fmla="*/ 791110 h 1761580"/>
              <a:gd name="connsiteX120" fmla="*/ 5219272 w 6780944"/>
              <a:gd name="connsiteY120" fmla="*/ 832206 h 1761580"/>
              <a:gd name="connsiteX121" fmla="*/ 5250095 w 6780944"/>
              <a:gd name="connsiteY121" fmla="*/ 852755 h 1761580"/>
              <a:gd name="connsiteX122" fmla="*/ 5311740 w 6780944"/>
              <a:gd name="connsiteY122" fmla="*/ 873303 h 1761580"/>
              <a:gd name="connsiteX123" fmla="*/ 5393933 w 6780944"/>
              <a:gd name="connsiteY123" fmla="*/ 914400 h 1761580"/>
              <a:gd name="connsiteX124" fmla="*/ 5435030 w 6780944"/>
              <a:gd name="connsiteY124" fmla="*/ 945222 h 1761580"/>
              <a:gd name="connsiteX125" fmla="*/ 5496674 w 6780944"/>
              <a:gd name="connsiteY125" fmla="*/ 986319 h 1761580"/>
              <a:gd name="connsiteX126" fmla="*/ 5568594 w 6780944"/>
              <a:gd name="connsiteY126" fmla="*/ 1037690 h 1761580"/>
              <a:gd name="connsiteX127" fmla="*/ 5589142 w 6780944"/>
              <a:gd name="connsiteY127" fmla="*/ 1068512 h 1761580"/>
              <a:gd name="connsiteX128" fmla="*/ 5619964 w 6780944"/>
              <a:gd name="connsiteY128" fmla="*/ 1078786 h 1761580"/>
              <a:gd name="connsiteX129" fmla="*/ 5661061 w 6780944"/>
              <a:gd name="connsiteY129" fmla="*/ 1109609 h 1761580"/>
              <a:gd name="connsiteX130" fmla="*/ 5712432 w 6780944"/>
              <a:gd name="connsiteY130" fmla="*/ 1140431 h 1761580"/>
              <a:gd name="connsiteX131" fmla="*/ 5743254 w 6780944"/>
              <a:gd name="connsiteY131" fmla="*/ 1171254 h 1761580"/>
              <a:gd name="connsiteX132" fmla="*/ 5876818 w 6780944"/>
              <a:gd name="connsiteY132" fmla="*/ 1222624 h 1761580"/>
              <a:gd name="connsiteX133" fmla="*/ 6000108 w 6780944"/>
              <a:gd name="connsiteY133" fmla="*/ 1284269 h 1761580"/>
              <a:gd name="connsiteX134" fmla="*/ 6061753 w 6780944"/>
              <a:gd name="connsiteY134" fmla="*/ 1304818 h 1761580"/>
              <a:gd name="connsiteX135" fmla="*/ 6133672 w 6780944"/>
              <a:gd name="connsiteY135" fmla="*/ 1335640 h 1761580"/>
              <a:gd name="connsiteX136" fmla="*/ 6185043 w 6780944"/>
              <a:gd name="connsiteY136" fmla="*/ 1356188 h 1761580"/>
              <a:gd name="connsiteX137" fmla="*/ 6287785 w 6780944"/>
              <a:gd name="connsiteY137" fmla="*/ 1376737 h 1761580"/>
              <a:gd name="connsiteX138" fmla="*/ 6318607 w 6780944"/>
              <a:gd name="connsiteY138" fmla="*/ 1397285 h 1761580"/>
              <a:gd name="connsiteX139" fmla="*/ 6349430 w 6780944"/>
              <a:gd name="connsiteY139" fmla="*/ 1407559 h 1761580"/>
              <a:gd name="connsiteX140" fmla="*/ 6493268 w 6780944"/>
              <a:gd name="connsiteY140" fmla="*/ 1438382 h 1761580"/>
              <a:gd name="connsiteX141" fmla="*/ 6657654 w 6780944"/>
              <a:gd name="connsiteY141" fmla="*/ 1428108 h 1761580"/>
              <a:gd name="connsiteX142" fmla="*/ 6688477 w 6780944"/>
              <a:gd name="connsiteY142" fmla="*/ 1376737 h 1761580"/>
              <a:gd name="connsiteX143" fmla="*/ 6698751 w 6780944"/>
              <a:gd name="connsiteY143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366463 w 6780944"/>
              <a:gd name="connsiteY72" fmla="*/ 1489752 h 1761580"/>
              <a:gd name="connsiteX73" fmla="*/ 1510301 w 6780944"/>
              <a:gd name="connsiteY73" fmla="*/ 1458930 h 1761580"/>
              <a:gd name="connsiteX74" fmla="*/ 1551398 w 6780944"/>
              <a:gd name="connsiteY74" fmla="*/ 1448656 h 1761580"/>
              <a:gd name="connsiteX75" fmla="*/ 1777430 w 6780944"/>
              <a:gd name="connsiteY75" fmla="*/ 1438382 h 1761580"/>
              <a:gd name="connsiteX76" fmla="*/ 1839074 w 6780944"/>
              <a:gd name="connsiteY76" fmla="*/ 1428108 h 1761580"/>
              <a:gd name="connsiteX77" fmla="*/ 1880171 w 6780944"/>
              <a:gd name="connsiteY77" fmla="*/ 1417833 h 1761580"/>
              <a:gd name="connsiteX78" fmla="*/ 2167848 w 6780944"/>
              <a:gd name="connsiteY78" fmla="*/ 1407559 h 1761580"/>
              <a:gd name="connsiteX79" fmla="*/ 2743200 w 6780944"/>
              <a:gd name="connsiteY79" fmla="*/ 1407559 h 1761580"/>
              <a:gd name="connsiteX80" fmla="*/ 2815119 w 6780944"/>
              <a:gd name="connsiteY80" fmla="*/ 1438382 h 1761580"/>
              <a:gd name="connsiteX81" fmla="*/ 2969232 w 6780944"/>
              <a:gd name="connsiteY81" fmla="*/ 1469204 h 1761580"/>
              <a:gd name="connsiteX82" fmla="*/ 3113070 w 6780944"/>
              <a:gd name="connsiteY82" fmla="*/ 1458930 h 1761580"/>
              <a:gd name="connsiteX83" fmla="*/ 3215812 w 6780944"/>
              <a:gd name="connsiteY83" fmla="*/ 1428108 h 1761580"/>
              <a:gd name="connsiteX84" fmla="*/ 3267182 w 6780944"/>
              <a:gd name="connsiteY84" fmla="*/ 1417833 h 1761580"/>
              <a:gd name="connsiteX85" fmla="*/ 3339101 w 6780944"/>
              <a:gd name="connsiteY85" fmla="*/ 1356188 h 1761580"/>
              <a:gd name="connsiteX86" fmla="*/ 3411021 w 6780944"/>
              <a:gd name="connsiteY86" fmla="*/ 1315092 h 1761580"/>
              <a:gd name="connsiteX87" fmla="*/ 3441843 w 6780944"/>
              <a:gd name="connsiteY87" fmla="*/ 1284269 h 1761580"/>
              <a:gd name="connsiteX88" fmla="*/ 3482940 w 6780944"/>
              <a:gd name="connsiteY88" fmla="*/ 1253447 h 1761580"/>
              <a:gd name="connsiteX89" fmla="*/ 3544585 w 6780944"/>
              <a:gd name="connsiteY89" fmla="*/ 1232899 h 1761580"/>
              <a:gd name="connsiteX90" fmla="*/ 3647326 w 6780944"/>
              <a:gd name="connsiteY90" fmla="*/ 1202076 h 1761580"/>
              <a:gd name="connsiteX91" fmla="*/ 3708971 w 6780944"/>
              <a:gd name="connsiteY91" fmla="*/ 1181528 h 1761580"/>
              <a:gd name="connsiteX92" fmla="*/ 3801439 w 6780944"/>
              <a:gd name="connsiteY92" fmla="*/ 1160979 h 1761580"/>
              <a:gd name="connsiteX93" fmla="*/ 3832261 w 6780944"/>
              <a:gd name="connsiteY93" fmla="*/ 1150705 h 1761580"/>
              <a:gd name="connsiteX94" fmla="*/ 3965825 w 6780944"/>
              <a:gd name="connsiteY94" fmla="*/ 1130157 h 1761580"/>
              <a:gd name="connsiteX95" fmla="*/ 4017196 w 6780944"/>
              <a:gd name="connsiteY95" fmla="*/ 1119883 h 1761580"/>
              <a:gd name="connsiteX96" fmla="*/ 4048018 w 6780944"/>
              <a:gd name="connsiteY96" fmla="*/ 1099335 h 1761580"/>
              <a:gd name="connsiteX97" fmla="*/ 4068567 w 6780944"/>
              <a:gd name="connsiteY97" fmla="*/ 1037690 h 1761580"/>
              <a:gd name="connsiteX98" fmla="*/ 4058292 w 6780944"/>
              <a:gd name="connsiteY98" fmla="*/ 914400 h 1761580"/>
              <a:gd name="connsiteX99" fmla="*/ 3986373 w 6780944"/>
              <a:gd name="connsiteY99" fmla="*/ 873303 h 1761580"/>
              <a:gd name="connsiteX100" fmla="*/ 3924728 w 6780944"/>
              <a:gd name="connsiteY100" fmla="*/ 852755 h 1761580"/>
              <a:gd name="connsiteX101" fmla="*/ 3893906 w 6780944"/>
              <a:gd name="connsiteY101" fmla="*/ 842481 h 1761580"/>
              <a:gd name="connsiteX102" fmla="*/ 3791164 w 6780944"/>
              <a:gd name="connsiteY102" fmla="*/ 832206 h 1761580"/>
              <a:gd name="connsiteX103" fmla="*/ 3698697 w 6780944"/>
              <a:gd name="connsiteY103" fmla="*/ 780836 h 1761580"/>
              <a:gd name="connsiteX104" fmla="*/ 3637052 w 6780944"/>
              <a:gd name="connsiteY104" fmla="*/ 708917 h 1761580"/>
              <a:gd name="connsiteX105" fmla="*/ 3667874 w 6780944"/>
              <a:gd name="connsiteY105" fmla="*/ 595901 h 1761580"/>
              <a:gd name="connsiteX106" fmla="*/ 3729519 w 6780944"/>
              <a:gd name="connsiteY106" fmla="*/ 575352 h 1761580"/>
              <a:gd name="connsiteX107" fmla="*/ 3863083 w 6780944"/>
              <a:gd name="connsiteY107" fmla="*/ 554804 h 1761580"/>
              <a:gd name="connsiteX108" fmla="*/ 4058292 w 6780944"/>
              <a:gd name="connsiteY108" fmla="*/ 544530 h 1761580"/>
              <a:gd name="connsiteX109" fmla="*/ 4407614 w 6780944"/>
              <a:gd name="connsiteY109" fmla="*/ 554804 h 1761580"/>
              <a:gd name="connsiteX110" fmla="*/ 4582274 w 6780944"/>
              <a:gd name="connsiteY110" fmla="*/ 585627 h 1761580"/>
              <a:gd name="connsiteX111" fmla="*/ 4685016 w 6780944"/>
              <a:gd name="connsiteY111" fmla="*/ 626723 h 1761580"/>
              <a:gd name="connsiteX112" fmla="*/ 4715839 w 6780944"/>
              <a:gd name="connsiteY112" fmla="*/ 636997 h 1761580"/>
              <a:gd name="connsiteX113" fmla="*/ 4808306 w 6780944"/>
              <a:gd name="connsiteY113" fmla="*/ 647272 h 1761580"/>
              <a:gd name="connsiteX114" fmla="*/ 4880225 w 6780944"/>
              <a:gd name="connsiteY114" fmla="*/ 678094 h 1761580"/>
              <a:gd name="connsiteX115" fmla="*/ 4911048 w 6780944"/>
              <a:gd name="connsiteY115" fmla="*/ 698642 h 1761580"/>
              <a:gd name="connsiteX116" fmla="*/ 4972692 w 6780944"/>
              <a:gd name="connsiteY116" fmla="*/ 729465 h 1761580"/>
              <a:gd name="connsiteX117" fmla="*/ 5034337 w 6780944"/>
              <a:gd name="connsiteY117" fmla="*/ 750013 h 1761580"/>
              <a:gd name="connsiteX118" fmla="*/ 5116531 w 6780944"/>
              <a:gd name="connsiteY118" fmla="*/ 791110 h 1761580"/>
              <a:gd name="connsiteX119" fmla="*/ 5219272 w 6780944"/>
              <a:gd name="connsiteY119" fmla="*/ 832206 h 1761580"/>
              <a:gd name="connsiteX120" fmla="*/ 5250095 w 6780944"/>
              <a:gd name="connsiteY120" fmla="*/ 852755 h 1761580"/>
              <a:gd name="connsiteX121" fmla="*/ 5311740 w 6780944"/>
              <a:gd name="connsiteY121" fmla="*/ 873303 h 1761580"/>
              <a:gd name="connsiteX122" fmla="*/ 5393933 w 6780944"/>
              <a:gd name="connsiteY122" fmla="*/ 914400 h 1761580"/>
              <a:gd name="connsiteX123" fmla="*/ 5435030 w 6780944"/>
              <a:gd name="connsiteY123" fmla="*/ 945222 h 1761580"/>
              <a:gd name="connsiteX124" fmla="*/ 5496674 w 6780944"/>
              <a:gd name="connsiteY124" fmla="*/ 986319 h 1761580"/>
              <a:gd name="connsiteX125" fmla="*/ 5568594 w 6780944"/>
              <a:gd name="connsiteY125" fmla="*/ 1037690 h 1761580"/>
              <a:gd name="connsiteX126" fmla="*/ 5589142 w 6780944"/>
              <a:gd name="connsiteY126" fmla="*/ 1068512 h 1761580"/>
              <a:gd name="connsiteX127" fmla="*/ 5619964 w 6780944"/>
              <a:gd name="connsiteY127" fmla="*/ 1078786 h 1761580"/>
              <a:gd name="connsiteX128" fmla="*/ 5661061 w 6780944"/>
              <a:gd name="connsiteY128" fmla="*/ 1109609 h 1761580"/>
              <a:gd name="connsiteX129" fmla="*/ 5712432 w 6780944"/>
              <a:gd name="connsiteY129" fmla="*/ 1140431 h 1761580"/>
              <a:gd name="connsiteX130" fmla="*/ 5743254 w 6780944"/>
              <a:gd name="connsiteY130" fmla="*/ 1171254 h 1761580"/>
              <a:gd name="connsiteX131" fmla="*/ 5876818 w 6780944"/>
              <a:gd name="connsiteY131" fmla="*/ 1222624 h 1761580"/>
              <a:gd name="connsiteX132" fmla="*/ 6000108 w 6780944"/>
              <a:gd name="connsiteY132" fmla="*/ 1284269 h 1761580"/>
              <a:gd name="connsiteX133" fmla="*/ 6061753 w 6780944"/>
              <a:gd name="connsiteY133" fmla="*/ 1304818 h 1761580"/>
              <a:gd name="connsiteX134" fmla="*/ 6133672 w 6780944"/>
              <a:gd name="connsiteY134" fmla="*/ 1335640 h 1761580"/>
              <a:gd name="connsiteX135" fmla="*/ 6185043 w 6780944"/>
              <a:gd name="connsiteY135" fmla="*/ 1356188 h 1761580"/>
              <a:gd name="connsiteX136" fmla="*/ 6287785 w 6780944"/>
              <a:gd name="connsiteY136" fmla="*/ 1376737 h 1761580"/>
              <a:gd name="connsiteX137" fmla="*/ 6318607 w 6780944"/>
              <a:gd name="connsiteY137" fmla="*/ 1397285 h 1761580"/>
              <a:gd name="connsiteX138" fmla="*/ 6349430 w 6780944"/>
              <a:gd name="connsiteY138" fmla="*/ 1407559 h 1761580"/>
              <a:gd name="connsiteX139" fmla="*/ 6493268 w 6780944"/>
              <a:gd name="connsiteY139" fmla="*/ 1438382 h 1761580"/>
              <a:gd name="connsiteX140" fmla="*/ 6657654 w 6780944"/>
              <a:gd name="connsiteY140" fmla="*/ 1428108 h 1761580"/>
              <a:gd name="connsiteX141" fmla="*/ 6688477 w 6780944"/>
              <a:gd name="connsiteY141" fmla="*/ 1376737 h 1761580"/>
              <a:gd name="connsiteX142" fmla="*/ 6698751 w 6780944"/>
              <a:gd name="connsiteY142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366463 w 6780944"/>
              <a:gd name="connsiteY72" fmla="*/ 1489752 h 1761580"/>
              <a:gd name="connsiteX73" fmla="*/ 1551398 w 6780944"/>
              <a:gd name="connsiteY73" fmla="*/ 1448656 h 1761580"/>
              <a:gd name="connsiteX74" fmla="*/ 1777430 w 6780944"/>
              <a:gd name="connsiteY74" fmla="*/ 1438382 h 1761580"/>
              <a:gd name="connsiteX75" fmla="*/ 1839074 w 6780944"/>
              <a:gd name="connsiteY75" fmla="*/ 1428108 h 1761580"/>
              <a:gd name="connsiteX76" fmla="*/ 1880171 w 6780944"/>
              <a:gd name="connsiteY76" fmla="*/ 1417833 h 1761580"/>
              <a:gd name="connsiteX77" fmla="*/ 2167848 w 6780944"/>
              <a:gd name="connsiteY77" fmla="*/ 1407559 h 1761580"/>
              <a:gd name="connsiteX78" fmla="*/ 2743200 w 6780944"/>
              <a:gd name="connsiteY78" fmla="*/ 1407559 h 1761580"/>
              <a:gd name="connsiteX79" fmla="*/ 2815119 w 6780944"/>
              <a:gd name="connsiteY79" fmla="*/ 1438382 h 1761580"/>
              <a:gd name="connsiteX80" fmla="*/ 2969232 w 6780944"/>
              <a:gd name="connsiteY80" fmla="*/ 1469204 h 1761580"/>
              <a:gd name="connsiteX81" fmla="*/ 3113070 w 6780944"/>
              <a:gd name="connsiteY81" fmla="*/ 1458930 h 1761580"/>
              <a:gd name="connsiteX82" fmla="*/ 3215812 w 6780944"/>
              <a:gd name="connsiteY82" fmla="*/ 1428108 h 1761580"/>
              <a:gd name="connsiteX83" fmla="*/ 3267182 w 6780944"/>
              <a:gd name="connsiteY83" fmla="*/ 1417833 h 1761580"/>
              <a:gd name="connsiteX84" fmla="*/ 3339101 w 6780944"/>
              <a:gd name="connsiteY84" fmla="*/ 1356188 h 1761580"/>
              <a:gd name="connsiteX85" fmla="*/ 3411021 w 6780944"/>
              <a:gd name="connsiteY85" fmla="*/ 1315092 h 1761580"/>
              <a:gd name="connsiteX86" fmla="*/ 3441843 w 6780944"/>
              <a:gd name="connsiteY86" fmla="*/ 1284269 h 1761580"/>
              <a:gd name="connsiteX87" fmla="*/ 3482940 w 6780944"/>
              <a:gd name="connsiteY87" fmla="*/ 1253447 h 1761580"/>
              <a:gd name="connsiteX88" fmla="*/ 3544585 w 6780944"/>
              <a:gd name="connsiteY88" fmla="*/ 1232899 h 1761580"/>
              <a:gd name="connsiteX89" fmla="*/ 3647326 w 6780944"/>
              <a:gd name="connsiteY89" fmla="*/ 1202076 h 1761580"/>
              <a:gd name="connsiteX90" fmla="*/ 3708971 w 6780944"/>
              <a:gd name="connsiteY90" fmla="*/ 1181528 h 1761580"/>
              <a:gd name="connsiteX91" fmla="*/ 3801439 w 6780944"/>
              <a:gd name="connsiteY91" fmla="*/ 1160979 h 1761580"/>
              <a:gd name="connsiteX92" fmla="*/ 3832261 w 6780944"/>
              <a:gd name="connsiteY92" fmla="*/ 1150705 h 1761580"/>
              <a:gd name="connsiteX93" fmla="*/ 3965825 w 6780944"/>
              <a:gd name="connsiteY93" fmla="*/ 1130157 h 1761580"/>
              <a:gd name="connsiteX94" fmla="*/ 4017196 w 6780944"/>
              <a:gd name="connsiteY94" fmla="*/ 1119883 h 1761580"/>
              <a:gd name="connsiteX95" fmla="*/ 4048018 w 6780944"/>
              <a:gd name="connsiteY95" fmla="*/ 1099335 h 1761580"/>
              <a:gd name="connsiteX96" fmla="*/ 4068567 w 6780944"/>
              <a:gd name="connsiteY96" fmla="*/ 1037690 h 1761580"/>
              <a:gd name="connsiteX97" fmla="*/ 4058292 w 6780944"/>
              <a:gd name="connsiteY97" fmla="*/ 914400 h 1761580"/>
              <a:gd name="connsiteX98" fmla="*/ 3986373 w 6780944"/>
              <a:gd name="connsiteY98" fmla="*/ 873303 h 1761580"/>
              <a:gd name="connsiteX99" fmla="*/ 3924728 w 6780944"/>
              <a:gd name="connsiteY99" fmla="*/ 852755 h 1761580"/>
              <a:gd name="connsiteX100" fmla="*/ 3893906 w 6780944"/>
              <a:gd name="connsiteY100" fmla="*/ 842481 h 1761580"/>
              <a:gd name="connsiteX101" fmla="*/ 3791164 w 6780944"/>
              <a:gd name="connsiteY101" fmla="*/ 832206 h 1761580"/>
              <a:gd name="connsiteX102" fmla="*/ 3698697 w 6780944"/>
              <a:gd name="connsiteY102" fmla="*/ 780836 h 1761580"/>
              <a:gd name="connsiteX103" fmla="*/ 3637052 w 6780944"/>
              <a:gd name="connsiteY103" fmla="*/ 708917 h 1761580"/>
              <a:gd name="connsiteX104" fmla="*/ 3667874 w 6780944"/>
              <a:gd name="connsiteY104" fmla="*/ 595901 h 1761580"/>
              <a:gd name="connsiteX105" fmla="*/ 3729519 w 6780944"/>
              <a:gd name="connsiteY105" fmla="*/ 575352 h 1761580"/>
              <a:gd name="connsiteX106" fmla="*/ 3863083 w 6780944"/>
              <a:gd name="connsiteY106" fmla="*/ 554804 h 1761580"/>
              <a:gd name="connsiteX107" fmla="*/ 4058292 w 6780944"/>
              <a:gd name="connsiteY107" fmla="*/ 544530 h 1761580"/>
              <a:gd name="connsiteX108" fmla="*/ 4407614 w 6780944"/>
              <a:gd name="connsiteY108" fmla="*/ 554804 h 1761580"/>
              <a:gd name="connsiteX109" fmla="*/ 4582274 w 6780944"/>
              <a:gd name="connsiteY109" fmla="*/ 585627 h 1761580"/>
              <a:gd name="connsiteX110" fmla="*/ 4685016 w 6780944"/>
              <a:gd name="connsiteY110" fmla="*/ 626723 h 1761580"/>
              <a:gd name="connsiteX111" fmla="*/ 4715839 w 6780944"/>
              <a:gd name="connsiteY111" fmla="*/ 636997 h 1761580"/>
              <a:gd name="connsiteX112" fmla="*/ 4808306 w 6780944"/>
              <a:gd name="connsiteY112" fmla="*/ 647272 h 1761580"/>
              <a:gd name="connsiteX113" fmla="*/ 4880225 w 6780944"/>
              <a:gd name="connsiteY113" fmla="*/ 678094 h 1761580"/>
              <a:gd name="connsiteX114" fmla="*/ 4911048 w 6780944"/>
              <a:gd name="connsiteY114" fmla="*/ 698642 h 1761580"/>
              <a:gd name="connsiteX115" fmla="*/ 4972692 w 6780944"/>
              <a:gd name="connsiteY115" fmla="*/ 729465 h 1761580"/>
              <a:gd name="connsiteX116" fmla="*/ 5034337 w 6780944"/>
              <a:gd name="connsiteY116" fmla="*/ 750013 h 1761580"/>
              <a:gd name="connsiteX117" fmla="*/ 5116531 w 6780944"/>
              <a:gd name="connsiteY117" fmla="*/ 791110 h 1761580"/>
              <a:gd name="connsiteX118" fmla="*/ 5219272 w 6780944"/>
              <a:gd name="connsiteY118" fmla="*/ 832206 h 1761580"/>
              <a:gd name="connsiteX119" fmla="*/ 5250095 w 6780944"/>
              <a:gd name="connsiteY119" fmla="*/ 852755 h 1761580"/>
              <a:gd name="connsiteX120" fmla="*/ 5311740 w 6780944"/>
              <a:gd name="connsiteY120" fmla="*/ 873303 h 1761580"/>
              <a:gd name="connsiteX121" fmla="*/ 5393933 w 6780944"/>
              <a:gd name="connsiteY121" fmla="*/ 914400 h 1761580"/>
              <a:gd name="connsiteX122" fmla="*/ 5435030 w 6780944"/>
              <a:gd name="connsiteY122" fmla="*/ 945222 h 1761580"/>
              <a:gd name="connsiteX123" fmla="*/ 5496674 w 6780944"/>
              <a:gd name="connsiteY123" fmla="*/ 986319 h 1761580"/>
              <a:gd name="connsiteX124" fmla="*/ 5568594 w 6780944"/>
              <a:gd name="connsiteY124" fmla="*/ 1037690 h 1761580"/>
              <a:gd name="connsiteX125" fmla="*/ 5589142 w 6780944"/>
              <a:gd name="connsiteY125" fmla="*/ 1068512 h 1761580"/>
              <a:gd name="connsiteX126" fmla="*/ 5619964 w 6780944"/>
              <a:gd name="connsiteY126" fmla="*/ 1078786 h 1761580"/>
              <a:gd name="connsiteX127" fmla="*/ 5661061 w 6780944"/>
              <a:gd name="connsiteY127" fmla="*/ 1109609 h 1761580"/>
              <a:gd name="connsiteX128" fmla="*/ 5712432 w 6780944"/>
              <a:gd name="connsiteY128" fmla="*/ 1140431 h 1761580"/>
              <a:gd name="connsiteX129" fmla="*/ 5743254 w 6780944"/>
              <a:gd name="connsiteY129" fmla="*/ 1171254 h 1761580"/>
              <a:gd name="connsiteX130" fmla="*/ 5876818 w 6780944"/>
              <a:gd name="connsiteY130" fmla="*/ 1222624 h 1761580"/>
              <a:gd name="connsiteX131" fmla="*/ 6000108 w 6780944"/>
              <a:gd name="connsiteY131" fmla="*/ 1284269 h 1761580"/>
              <a:gd name="connsiteX132" fmla="*/ 6061753 w 6780944"/>
              <a:gd name="connsiteY132" fmla="*/ 1304818 h 1761580"/>
              <a:gd name="connsiteX133" fmla="*/ 6133672 w 6780944"/>
              <a:gd name="connsiteY133" fmla="*/ 1335640 h 1761580"/>
              <a:gd name="connsiteX134" fmla="*/ 6185043 w 6780944"/>
              <a:gd name="connsiteY134" fmla="*/ 1356188 h 1761580"/>
              <a:gd name="connsiteX135" fmla="*/ 6287785 w 6780944"/>
              <a:gd name="connsiteY135" fmla="*/ 1376737 h 1761580"/>
              <a:gd name="connsiteX136" fmla="*/ 6318607 w 6780944"/>
              <a:gd name="connsiteY136" fmla="*/ 1397285 h 1761580"/>
              <a:gd name="connsiteX137" fmla="*/ 6349430 w 6780944"/>
              <a:gd name="connsiteY137" fmla="*/ 1407559 h 1761580"/>
              <a:gd name="connsiteX138" fmla="*/ 6493268 w 6780944"/>
              <a:gd name="connsiteY138" fmla="*/ 1438382 h 1761580"/>
              <a:gd name="connsiteX139" fmla="*/ 6657654 w 6780944"/>
              <a:gd name="connsiteY139" fmla="*/ 1428108 h 1761580"/>
              <a:gd name="connsiteX140" fmla="*/ 6688477 w 6780944"/>
              <a:gd name="connsiteY140" fmla="*/ 1376737 h 1761580"/>
              <a:gd name="connsiteX141" fmla="*/ 6698751 w 6780944"/>
              <a:gd name="connsiteY141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777430 w 6780944"/>
              <a:gd name="connsiteY73" fmla="*/ 1438382 h 1761580"/>
              <a:gd name="connsiteX74" fmla="*/ 1839074 w 6780944"/>
              <a:gd name="connsiteY74" fmla="*/ 1428108 h 1761580"/>
              <a:gd name="connsiteX75" fmla="*/ 1880171 w 6780944"/>
              <a:gd name="connsiteY75" fmla="*/ 1417833 h 1761580"/>
              <a:gd name="connsiteX76" fmla="*/ 2167848 w 6780944"/>
              <a:gd name="connsiteY76" fmla="*/ 1407559 h 1761580"/>
              <a:gd name="connsiteX77" fmla="*/ 2743200 w 6780944"/>
              <a:gd name="connsiteY77" fmla="*/ 1407559 h 1761580"/>
              <a:gd name="connsiteX78" fmla="*/ 2815119 w 6780944"/>
              <a:gd name="connsiteY78" fmla="*/ 1438382 h 1761580"/>
              <a:gd name="connsiteX79" fmla="*/ 2969232 w 6780944"/>
              <a:gd name="connsiteY79" fmla="*/ 1469204 h 1761580"/>
              <a:gd name="connsiteX80" fmla="*/ 3113070 w 6780944"/>
              <a:gd name="connsiteY80" fmla="*/ 1458930 h 1761580"/>
              <a:gd name="connsiteX81" fmla="*/ 3215812 w 6780944"/>
              <a:gd name="connsiteY81" fmla="*/ 1428108 h 1761580"/>
              <a:gd name="connsiteX82" fmla="*/ 3267182 w 6780944"/>
              <a:gd name="connsiteY82" fmla="*/ 1417833 h 1761580"/>
              <a:gd name="connsiteX83" fmla="*/ 3339101 w 6780944"/>
              <a:gd name="connsiteY83" fmla="*/ 1356188 h 1761580"/>
              <a:gd name="connsiteX84" fmla="*/ 3411021 w 6780944"/>
              <a:gd name="connsiteY84" fmla="*/ 1315092 h 1761580"/>
              <a:gd name="connsiteX85" fmla="*/ 3441843 w 6780944"/>
              <a:gd name="connsiteY85" fmla="*/ 1284269 h 1761580"/>
              <a:gd name="connsiteX86" fmla="*/ 3482940 w 6780944"/>
              <a:gd name="connsiteY86" fmla="*/ 1253447 h 1761580"/>
              <a:gd name="connsiteX87" fmla="*/ 3544585 w 6780944"/>
              <a:gd name="connsiteY87" fmla="*/ 1232899 h 1761580"/>
              <a:gd name="connsiteX88" fmla="*/ 3647326 w 6780944"/>
              <a:gd name="connsiteY88" fmla="*/ 1202076 h 1761580"/>
              <a:gd name="connsiteX89" fmla="*/ 3708971 w 6780944"/>
              <a:gd name="connsiteY89" fmla="*/ 1181528 h 1761580"/>
              <a:gd name="connsiteX90" fmla="*/ 3801439 w 6780944"/>
              <a:gd name="connsiteY90" fmla="*/ 1160979 h 1761580"/>
              <a:gd name="connsiteX91" fmla="*/ 3832261 w 6780944"/>
              <a:gd name="connsiteY91" fmla="*/ 1150705 h 1761580"/>
              <a:gd name="connsiteX92" fmla="*/ 3965825 w 6780944"/>
              <a:gd name="connsiteY92" fmla="*/ 1130157 h 1761580"/>
              <a:gd name="connsiteX93" fmla="*/ 4017196 w 6780944"/>
              <a:gd name="connsiteY93" fmla="*/ 1119883 h 1761580"/>
              <a:gd name="connsiteX94" fmla="*/ 4048018 w 6780944"/>
              <a:gd name="connsiteY94" fmla="*/ 1099335 h 1761580"/>
              <a:gd name="connsiteX95" fmla="*/ 4068567 w 6780944"/>
              <a:gd name="connsiteY95" fmla="*/ 1037690 h 1761580"/>
              <a:gd name="connsiteX96" fmla="*/ 4058292 w 6780944"/>
              <a:gd name="connsiteY96" fmla="*/ 914400 h 1761580"/>
              <a:gd name="connsiteX97" fmla="*/ 3986373 w 6780944"/>
              <a:gd name="connsiteY97" fmla="*/ 873303 h 1761580"/>
              <a:gd name="connsiteX98" fmla="*/ 3924728 w 6780944"/>
              <a:gd name="connsiteY98" fmla="*/ 852755 h 1761580"/>
              <a:gd name="connsiteX99" fmla="*/ 3893906 w 6780944"/>
              <a:gd name="connsiteY99" fmla="*/ 842481 h 1761580"/>
              <a:gd name="connsiteX100" fmla="*/ 3791164 w 6780944"/>
              <a:gd name="connsiteY100" fmla="*/ 832206 h 1761580"/>
              <a:gd name="connsiteX101" fmla="*/ 3698697 w 6780944"/>
              <a:gd name="connsiteY101" fmla="*/ 780836 h 1761580"/>
              <a:gd name="connsiteX102" fmla="*/ 3637052 w 6780944"/>
              <a:gd name="connsiteY102" fmla="*/ 708917 h 1761580"/>
              <a:gd name="connsiteX103" fmla="*/ 3667874 w 6780944"/>
              <a:gd name="connsiteY103" fmla="*/ 595901 h 1761580"/>
              <a:gd name="connsiteX104" fmla="*/ 3729519 w 6780944"/>
              <a:gd name="connsiteY104" fmla="*/ 575352 h 1761580"/>
              <a:gd name="connsiteX105" fmla="*/ 3863083 w 6780944"/>
              <a:gd name="connsiteY105" fmla="*/ 554804 h 1761580"/>
              <a:gd name="connsiteX106" fmla="*/ 4058292 w 6780944"/>
              <a:gd name="connsiteY106" fmla="*/ 544530 h 1761580"/>
              <a:gd name="connsiteX107" fmla="*/ 4407614 w 6780944"/>
              <a:gd name="connsiteY107" fmla="*/ 554804 h 1761580"/>
              <a:gd name="connsiteX108" fmla="*/ 4582274 w 6780944"/>
              <a:gd name="connsiteY108" fmla="*/ 585627 h 1761580"/>
              <a:gd name="connsiteX109" fmla="*/ 4685016 w 6780944"/>
              <a:gd name="connsiteY109" fmla="*/ 626723 h 1761580"/>
              <a:gd name="connsiteX110" fmla="*/ 4715839 w 6780944"/>
              <a:gd name="connsiteY110" fmla="*/ 636997 h 1761580"/>
              <a:gd name="connsiteX111" fmla="*/ 4808306 w 6780944"/>
              <a:gd name="connsiteY111" fmla="*/ 647272 h 1761580"/>
              <a:gd name="connsiteX112" fmla="*/ 4880225 w 6780944"/>
              <a:gd name="connsiteY112" fmla="*/ 678094 h 1761580"/>
              <a:gd name="connsiteX113" fmla="*/ 4911048 w 6780944"/>
              <a:gd name="connsiteY113" fmla="*/ 698642 h 1761580"/>
              <a:gd name="connsiteX114" fmla="*/ 4972692 w 6780944"/>
              <a:gd name="connsiteY114" fmla="*/ 729465 h 1761580"/>
              <a:gd name="connsiteX115" fmla="*/ 5034337 w 6780944"/>
              <a:gd name="connsiteY115" fmla="*/ 750013 h 1761580"/>
              <a:gd name="connsiteX116" fmla="*/ 5116531 w 6780944"/>
              <a:gd name="connsiteY116" fmla="*/ 791110 h 1761580"/>
              <a:gd name="connsiteX117" fmla="*/ 5219272 w 6780944"/>
              <a:gd name="connsiteY117" fmla="*/ 832206 h 1761580"/>
              <a:gd name="connsiteX118" fmla="*/ 5250095 w 6780944"/>
              <a:gd name="connsiteY118" fmla="*/ 852755 h 1761580"/>
              <a:gd name="connsiteX119" fmla="*/ 5311740 w 6780944"/>
              <a:gd name="connsiteY119" fmla="*/ 873303 h 1761580"/>
              <a:gd name="connsiteX120" fmla="*/ 5393933 w 6780944"/>
              <a:gd name="connsiteY120" fmla="*/ 914400 h 1761580"/>
              <a:gd name="connsiteX121" fmla="*/ 5435030 w 6780944"/>
              <a:gd name="connsiteY121" fmla="*/ 945222 h 1761580"/>
              <a:gd name="connsiteX122" fmla="*/ 5496674 w 6780944"/>
              <a:gd name="connsiteY122" fmla="*/ 986319 h 1761580"/>
              <a:gd name="connsiteX123" fmla="*/ 5568594 w 6780944"/>
              <a:gd name="connsiteY123" fmla="*/ 1037690 h 1761580"/>
              <a:gd name="connsiteX124" fmla="*/ 5589142 w 6780944"/>
              <a:gd name="connsiteY124" fmla="*/ 1068512 h 1761580"/>
              <a:gd name="connsiteX125" fmla="*/ 5619964 w 6780944"/>
              <a:gd name="connsiteY125" fmla="*/ 1078786 h 1761580"/>
              <a:gd name="connsiteX126" fmla="*/ 5661061 w 6780944"/>
              <a:gd name="connsiteY126" fmla="*/ 1109609 h 1761580"/>
              <a:gd name="connsiteX127" fmla="*/ 5712432 w 6780944"/>
              <a:gd name="connsiteY127" fmla="*/ 1140431 h 1761580"/>
              <a:gd name="connsiteX128" fmla="*/ 5743254 w 6780944"/>
              <a:gd name="connsiteY128" fmla="*/ 1171254 h 1761580"/>
              <a:gd name="connsiteX129" fmla="*/ 5876818 w 6780944"/>
              <a:gd name="connsiteY129" fmla="*/ 1222624 h 1761580"/>
              <a:gd name="connsiteX130" fmla="*/ 6000108 w 6780944"/>
              <a:gd name="connsiteY130" fmla="*/ 1284269 h 1761580"/>
              <a:gd name="connsiteX131" fmla="*/ 6061753 w 6780944"/>
              <a:gd name="connsiteY131" fmla="*/ 1304818 h 1761580"/>
              <a:gd name="connsiteX132" fmla="*/ 6133672 w 6780944"/>
              <a:gd name="connsiteY132" fmla="*/ 1335640 h 1761580"/>
              <a:gd name="connsiteX133" fmla="*/ 6185043 w 6780944"/>
              <a:gd name="connsiteY133" fmla="*/ 1356188 h 1761580"/>
              <a:gd name="connsiteX134" fmla="*/ 6287785 w 6780944"/>
              <a:gd name="connsiteY134" fmla="*/ 1376737 h 1761580"/>
              <a:gd name="connsiteX135" fmla="*/ 6318607 w 6780944"/>
              <a:gd name="connsiteY135" fmla="*/ 1397285 h 1761580"/>
              <a:gd name="connsiteX136" fmla="*/ 6349430 w 6780944"/>
              <a:gd name="connsiteY136" fmla="*/ 1407559 h 1761580"/>
              <a:gd name="connsiteX137" fmla="*/ 6493268 w 6780944"/>
              <a:gd name="connsiteY137" fmla="*/ 1438382 h 1761580"/>
              <a:gd name="connsiteX138" fmla="*/ 6657654 w 6780944"/>
              <a:gd name="connsiteY138" fmla="*/ 1428108 h 1761580"/>
              <a:gd name="connsiteX139" fmla="*/ 6688477 w 6780944"/>
              <a:gd name="connsiteY139" fmla="*/ 1376737 h 1761580"/>
              <a:gd name="connsiteX140" fmla="*/ 6698751 w 6780944"/>
              <a:gd name="connsiteY140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777430 w 6780944"/>
              <a:gd name="connsiteY73" fmla="*/ 1438382 h 1761580"/>
              <a:gd name="connsiteX74" fmla="*/ 1880171 w 6780944"/>
              <a:gd name="connsiteY74" fmla="*/ 1417833 h 1761580"/>
              <a:gd name="connsiteX75" fmla="*/ 2167848 w 6780944"/>
              <a:gd name="connsiteY75" fmla="*/ 1407559 h 1761580"/>
              <a:gd name="connsiteX76" fmla="*/ 2743200 w 6780944"/>
              <a:gd name="connsiteY76" fmla="*/ 1407559 h 1761580"/>
              <a:gd name="connsiteX77" fmla="*/ 2815119 w 6780944"/>
              <a:gd name="connsiteY77" fmla="*/ 1438382 h 1761580"/>
              <a:gd name="connsiteX78" fmla="*/ 2969232 w 6780944"/>
              <a:gd name="connsiteY78" fmla="*/ 1469204 h 1761580"/>
              <a:gd name="connsiteX79" fmla="*/ 3113070 w 6780944"/>
              <a:gd name="connsiteY79" fmla="*/ 1458930 h 1761580"/>
              <a:gd name="connsiteX80" fmla="*/ 3215812 w 6780944"/>
              <a:gd name="connsiteY80" fmla="*/ 1428108 h 1761580"/>
              <a:gd name="connsiteX81" fmla="*/ 3267182 w 6780944"/>
              <a:gd name="connsiteY81" fmla="*/ 1417833 h 1761580"/>
              <a:gd name="connsiteX82" fmla="*/ 3339101 w 6780944"/>
              <a:gd name="connsiteY82" fmla="*/ 1356188 h 1761580"/>
              <a:gd name="connsiteX83" fmla="*/ 3411021 w 6780944"/>
              <a:gd name="connsiteY83" fmla="*/ 1315092 h 1761580"/>
              <a:gd name="connsiteX84" fmla="*/ 3441843 w 6780944"/>
              <a:gd name="connsiteY84" fmla="*/ 1284269 h 1761580"/>
              <a:gd name="connsiteX85" fmla="*/ 3482940 w 6780944"/>
              <a:gd name="connsiteY85" fmla="*/ 1253447 h 1761580"/>
              <a:gd name="connsiteX86" fmla="*/ 3544585 w 6780944"/>
              <a:gd name="connsiteY86" fmla="*/ 1232899 h 1761580"/>
              <a:gd name="connsiteX87" fmla="*/ 3647326 w 6780944"/>
              <a:gd name="connsiteY87" fmla="*/ 1202076 h 1761580"/>
              <a:gd name="connsiteX88" fmla="*/ 3708971 w 6780944"/>
              <a:gd name="connsiteY88" fmla="*/ 1181528 h 1761580"/>
              <a:gd name="connsiteX89" fmla="*/ 3801439 w 6780944"/>
              <a:gd name="connsiteY89" fmla="*/ 1160979 h 1761580"/>
              <a:gd name="connsiteX90" fmla="*/ 3832261 w 6780944"/>
              <a:gd name="connsiteY90" fmla="*/ 1150705 h 1761580"/>
              <a:gd name="connsiteX91" fmla="*/ 3965825 w 6780944"/>
              <a:gd name="connsiteY91" fmla="*/ 1130157 h 1761580"/>
              <a:gd name="connsiteX92" fmla="*/ 4017196 w 6780944"/>
              <a:gd name="connsiteY92" fmla="*/ 1119883 h 1761580"/>
              <a:gd name="connsiteX93" fmla="*/ 4048018 w 6780944"/>
              <a:gd name="connsiteY93" fmla="*/ 1099335 h 1761580"/>
              <a:gd name="connsiteX94" fmla="*/ 4068567 w 6780944"/>
              <a:gd name="connsiteY94" fmla="*/ 1037690 h 1761580"/>
              <a:gd name="connsiteX95" fmla="*/ 4058292 w 6780944"/>
              <a:gd name="connsiteY95" fmla="*/ 914400 h 1761580"/>
              <a:gd name="connsiteX96" fmla="*/ 3986373 w 6780944"/>
              <a:gd name="connsiteY96" fmla="*/ 873303 h 1761580"/>
              <a:gd name="connsiteX97" fmla="*/ 3924728 w 6780944"/>
              <a:gd name="connsiteY97" fmla="*/ 852755 h 1761580"/>
              <a:gd name="connsiteX98" fmla="*/ 3893906 w 6780944"/>
              <a:gd name="connsiteY98" fmla="*/ 842481 h 1761580"/>
              <a:gd name="connsiteX99" fmla="*/ 3791164 w 6780944"/>
              <a:gd name="connsiteY99" fmla="*/ 832206 h 1761580"/>
              <a:gd name="connsiteX100" fmla="*/ 3698697 w 6780944"/>
              <a:gd name="connsiteY100" fmla="*/ 780836 h 1761580"/>
              <a:gd name="connsiteX101" fmla="*/ 3637052 w 6780944"/>
              <a:gd name="connsiteY101" fmla="*/ 708917 h 1761580"/>
              <a:gd name="connsiteX102" fmla="*/ 3667874 w 6780944"/>
              <a:gd name="connsiteY102" fmla="*/ 595901 h 1761580"/>
              <a:gd name="connsiteX103" fmla="*/ 3729519 w 6780944"/>
              <a:gd name="connsiteY103" fmla="*/ 575352 h 1761580"/>
              <a:gd name="connsiteX104" fmla="*/ 3863083 w 6780944"/>
              <a:gd name="connsiteY104" fmla="*/ 554804 h 1761580"/>
              <a:gd name="connsiteX105" fmla="*/ 4058292 w 6780944"/>
              <a:gd name="connsiteY105" fmla="*/ 544530 h 1761580"/>
              <a:gd name="connsiteX106" fmla="*/ 4407614 w 6780944"/>
              <a:gd name="connsiteY106" fmla="*/ 554804 h 1761580"/>
              <a:gd name="connsiteX107" fmla="*/ 4582274 w 6780944"/>
              <a:gd name="connsiteY107" fmla="*/ 585627 h 1761580"/>
              <a:gd name="connsiteX108" fmla="*/ 4685016 w 6780944"/>
              <a:gd name="connsiteY108" fmla="*/ 626723 h 1761580"/>
              <a:gd name="connsiteX109" fmla="*/ 4715839 w 6780944"/>
              <a:gd name="connsiteY109" fmla="*/ 636997 h 1761580"/>
              <a:gd name="connsiteX110" fmla="*/ 4808306 w 6780944"/>
              <a:gd name="connsiteY110" fmla="*/ 647272 h 1761580"/>
              <a:gd name="connsiteX111" fmla="*/ 4880225 w 6780944"/>
              <a:gd name="connsiteY111" fmla="*/ 678094 h 1761580"/>
              <a:gd name="connsiteX112" fmla="*/ 4911048 w 6780944"/>
              <a:gd name="connsiteY112" fmla="*/ 698642 h 1761580"/>
              <a:gd name="connsiteX113" fmla="*/ 4972692 w 6780944"/>
              <a:gd name="connsiteY113" fmla="*/ 729465 h 1761580"/>
              <a:gd name="connsiteX114" fmla="*/ 5034337 w 6780944"/>
              <a:gd name="connsiteY114" fmla="*/ 750013 h 1761580"/>
              <a:gd name="connsiteX115" fmla="*/ 5116531 w 6780944"/>
              <a:gd name="connsiteY115" fmla="*/ 791110 h 1761580"/>
              <a:gd name="connsiteX116" fmla="*/ 5219272 w 6780944"/>
              <a:gd name="connsiteY116" fmla="*/ 832206 h 1761580"/>
              <a:gd name="connsiteX117" fmla="*/ 5250095 w 6780944"/>
              <a:gd name="connsiteY117" fmla="*/ 852755 h 1761580"/>
              <a:gd name="connsiteX118" fmla="*/ 5311740 w 6780944"/>
              <a:gd name="connsiteY118" fmla="*/ 873303 h 1761580"/>
              <a:gd name="connsiteX119" fmla="*/ 5393933 w 6780944"/>
              <a:gd name="connsiteY119" fmla="*/ 914400 h 1761580"/>
              <a:gd name="connsiteX120" fmla="*/ 5435030 w 6780944"/>
              <a:gd name="connsiteY120" fmla="*/ 945222 h 1761580"/>
              <a:gd name="connsiteX121" fmla="*/ 5496674 w 6780944"/>
              <a:gd name="connsiteY121" fmla="*/ 986319 h 1761580"/>
              <a:gd name="connsiteX122" fmla="*/ 5568594 w 6780944"/>
              <a:gd name="connsiteY122" fmla="*/ 1037690 h 1761580"/>
              <a:gd name="connsiteX123" fmla="*/ 5589142 w 6780944"/>
              <a:gd name="connsiteY123" fmla="*/ 1068512 h 1761580"/>
              <a:gd name="connsiteX124" fmla="*/ 5619964 w 6780944"/>
              <a:gd name="connsiteY124" fmla="*/ 1078786 h 1761580"/>
              <a:gd name="connsiteX125" fmla="*/ 5661061 w 6780944"/>
              <a:gd name="connsiteY125" fmla="*/ 1109609 h 1761580"/>
              <a:gd name="connsiteX126" fmla="*/ 5712432 w 6780944"/>
              <a:gd name="connsiteY126" fmla="*/ 1140431 h 1761580"/>
              <a:gd name="connsiteX127" fmla="*/ 5743254 w 6780944"/>
              <a:gd name="connsiteY127" fmla="*/ 1171254 h 1761580"/>
              <a:gd name="connsiteX128" fmla="*/ 5876818 w 6780944"/>
              <a:gd name="connsiteY128" fmla="*/ 1222624 h 1761580"/>
              <a:gd name="connsiteX129" fmla="*/ 6000108 w 6780944"/>
              <a:gd name="connsiteY129" fmla="*/ 1284269 h 1761580"/>
              <a:gd name="connsiteX130" fmla="*/ 6061753 w 6780944"/>
              <a:gd name="connsiteY130" fmla="*/ 1304818 h 1761580"/>
              <a:gd name="connsiteX131" fmla="*/ 6133672 w 6780944"/>
              <a:gd name="connsiteY131" fmla="*/ 1335640 h 1761580"/>
              <a:gd name="connsiteX132" fmla="*/ 6185043 w 6780944"/>
              <a:gd name="connsiteY132" fmla="*/ 1356188 h 1761580"/>
              <a:gd name="connsiteX133" fmla="*/ 6287785 w 6780944"/>
              <a:gd name="connsiteY133" fmla="*/ 1376737 h 1761580"/>
              <a:gd name="connsiteX134" fmla="*/ 6318607 w 6780944"/>
              <a:gd name="connsiteY134" fmla="*/ 1397285 h 1761580"/>
              <a:gd name="connsiteX135" fmla="*/ 6349430 w 6780944"/>
              <a:gd name="connsiteY135" fmla="*/ 1407559 h 1761580"/>
              <a:gd name="connsiteX136" fmla="*/ 6493268 w 6780944"/>
              <a:gd name="connsiteY136" fmla="*/ 1438382 h 1761580"/>
              <a:gd name="connsiteX137" fmla="*/ 6657654 w 6780944"/>
              <a:gd name="connsiteY137" fmla="*/ 1428108 h 1761580"/>
              <a:gd name="connsiteX138" fmla="*/ 6688477 w 6780944"/>
              <a:gd name="connsiteY138" fmla="*/ 1376737 h 1761580"/>
              <a:gd name="connsiteX139" fmla="*/ 6698751 w 6780944"/>
              <a:gd name="connsiteY139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880171 w 6780944"/>
              <a:gd name="connsiteY73" fmla="*/ 1417833 h 1761580"/>
              <a:gd name="connsiteX74" fmla="*/ 2167848 w 6780944"/>
              <a:gd name="connsiteY74" fmla="*/ 1407559 h 1761580"/>
              <a:gd name="connsiteX75" fmla="*/ 2743200 w 6780944"/>
              <a:gd name="connsiteY75" fmla="*/ 1407559 h 1761580"/>
              <a:gd name="connsiteX76" fmla="*/ 2815119 w 6780944"/>
              <a:gd name="connsiteY76" fmla="*/ 1438382 h 1761580"/>
              <a:gd name="connsiteX77" fmla="*/ 2969232 w 6780944"/>
              <a:gd name="connsiteY77" fmla="*/ 1469204 h 1761580"/>
              <a:gd name="connsiteX78" fmla="*/ 3113070 w 6780944"/>
              <a:gd name="connsiteY78" fmla="*/ 1458930 h 1761580"/>
              <a:gd name="connsiteX79" fmla="*/ 3215812 w 6780944"/>
              <a:gd name="connsiteY79" fmla="*/ 1428108 h 1761580"/>
              <a:gd name="connsiteX80" fmla="*/ 3267182 w 6780944"/>
              <a:gd name="connsiteY80" fmla="*/ 1417833 h 1761580"/>
              <a:gd name="connsiteX81" fmla="*/ 3339101 w 6780944"/>
              <a:gd name="connsiteY81" fmla="*/ 1356188 h 1761580"/>
              <a:gd name="connsiteX82" fmla="*/ 3411021 w 6780944"/>
              <a:gd name="connsiteY82" fmla="*/ 1315092 h 1761580"/>
              <a:gd name="connsiteX83" fmla="*/ 3441843 w 6780944"/>
              <a:gd name="connsiteY83" fmla="*/ 1284269 h 1761580"/>
              <a:gd name="connsiteX84" fmla="*/ 3482940 w 6780944"/>
              <a:gd name="connsiteY84" fmla="*/ 1253447 h 1761580"/>
              <a:gd name="connsiteX85" fmla="*/ 3544585 w 6780944"/>
              <a:gd name="connsiteY85" fmla="*/ 1232899 h 1761580"/>
              <a:gd name="connsiteX86" fmla="*/ 3647326 w 6780944"/>
              <a:gd name="connsiteY86" fmla="*/ 1202076 h 1761580"/>
              <a:gd name="connsiteX87" fmla="*/ 3708971 w 6780944"/>
              <a:gd name="connsiteY87" fmla="*/ 1181528 h 1761580"/>
              <a:gd name="connsiteX88" fmla="*/ 3801439 w 6780944"/>
              <a:gd name="connsiteY88" fmla="*/ 1160979 h 1761580"/>
              <a:gd name="connsiteX89" fmla="*/ 3832261 w 6780944"/>
              <a:gd name="connsiteY89" fmla="*/ 1150705 h 1761580"/>
              <a:gd name="connsiteX90" fmla="*/ 3965825 w 6780944"/>
              <a:gd name="connsiteY90" fmla="*/ 1130157 h 1761580"/>
              <a:gd name="connsiteX91" fmla="*/ 4017196 w 6780944"/>
              <a:gd name="connsiteY91" fmla="*/ 1119883 h 1761580"/>
              <a:gd name="connsiteX92" fmla="*/ 4048018 w 6780944"/>
              <a:gd name="connsiteY92" fmla="*/ 1099335 h 1761580"/>
              <a:gd name="connsiteX93" fmla="*/ 4068567 w 6780944"/>
              <a:gd name="connsiteY93" fmla="*/ 1037690 h 1761580"/>
              <a:gd name="connsiteX94" fmla="*/ 4058292 w 6780944"/>
              <a:gd name="connsiteY94" fmla="*/ 914400 h 1761580"/>
              <a:gd name="connsiteX95" fmla="*/ 3986373 w 6780944"/>
              <a:gd name="connsiteY95" fmla="*/ 873303 h 1761580"/>
              <a:gd name="connsiteX96" fmla="*/ 3924728 w 6780944"/>
              <a:gd name="connsiteY96" fmla="*/ 852755 h 1761580"/>
              <a:gd name="connsiteX97" fmla="*/ 3893906 w 6780944"/>
              <a:gd name="connsiteY97" fmla="*/ 842481 h 1761580"/>
              <a:gd name="connsiteX98" fmla="*/ 3791164 w 6780944"/>
              <a:gd name="connsiteY98" fmla="*/ 832206 h 1761580"/>
              <a:gd name="connsiteX99" fmla="*/ 3698697 w 6780944"/>
              <a:gd name="connsiteY99" fmla="*/ 780836 h 1761580"/>
              <a:gd name="connsiteX100" fmla="*/ 3637052 w 6780944"/>
              <a:gd name="connsiteY100" fmla="*/ 708917 h 1761580"/>
              <a:gd name="connsiteX101" fmla="*/ 3667874 w 6780944"/>
              <a:gd name="connsiteY101" fmla="*/ 595901 h 1761580"/>
              <a:gd name="connsiteX102" fmla="*/ 3729519 w 6780944"/>
              <a:gd name="connsiteY102" fmla="*/ 575352 h 1761580"/>
              <a:gd name="connsiteX103" fmla="*/ 3863083 w 6780944"/>
              <a:gd name="connsiteY103" fmla="*/ 554804 h 1761580"/>
              <a:gd name="connsiteX104" fmla="*/ 4058292 w 6780944"/>
              <a:gd name="connsiteY104" fmla="*/ 544530 h 1761580"/>
              <a:gd name="connsiteX105" fmla="*/ 4407614 w 6780944"/>
              <a:gd name="connsiteY105" fmla="*/ 554804 h 1761580"/>
              <a:gd name="connsiteX106" fmla="*/ 4582274 w 6780944"/>
              <a:gd name="connsiteY106" fmla="*/ 585627 h 1761580"/>
              <a:gd name="connsiteX107" fmla="*/ 4685016 w 6780944"/>
              <a:gd name="connsiteY107" fmla="*/ 626723 h 1761580"/>
              <a:gd name="connsiteX108" fmla="*/ 4715839 w 6780944"/>
              <a:gd name="connsiteY108" fmla="*/ 636997 h 1761580"/>
              <a:gd name="connsiteX109" fmla="*/ 4808306 w 6780944"/>
              <a:gd name="connsiteY109" fmla="*/ 647272 h 1761580"/>
              <a:gd name="connsiteX110" fmla="*/ 4880225 w 6780944"/>
              <a:gd name="connsiteY110" fmla="*/ 678094 h 1761580"/>
              <a:gd name="connsiteX111" fmla="*/ 4911048 w 6780944"/>
              <a:gd name="connsiteY111" fmla="*/ 698642 h 1761580"/>
              <a:gd name="connsiteX112" fmla="*/ 4972692 w 6780944"/>
              <a:gd name="connsiteY112" fmla="*/ 729465 h 1761580"/>
              <a:gd name="connsiteX113" fmla="*/ 5034337 w 6780944"/>
              <a:gd name="connsiteY113" fmla="*/ 750013 h 1761580"/>
              <a:gd name="connsiteX114" fmla="*/ 5116531 w 6780944"/>
              <a:gd name="connsiteY114" fmla="*/ 791110 h 1761580"/>
              <a:gd name="connsiteX115" fmla="*/ 5219272 w 6780944"/>
              <a:gd name="connsiteY115" fmla="*/ 832206 h 1761580"/>
              <a:gd name="connsiteX116" fmla="*/ 5250095 w 6780944"/>
              <a:gd name="connsiteY116" fmla="*/ 852755 h 1761580"/>
              <a:gd name="connsiteX117" fmla="*/ 5311740 w 6780944"/>
              <a:gd name="connsiteY117" fmla="*/ 873303 h 1761580"/>
              <a:gd name="connsiteX118" fmla="*/ 5393933 w 6780944"/>
              <a:gd name="connsiteY118" fmla="*/ 914400 h 1761580"/>
              <a:gd name="connsiteX119" fmla="*/ 5435030 w 6780944"/>
              <a:gd name="connsiteY119" fmla="*/ 945222 h 1761580"/>
              <a:gd name="connsiteX120" fmla="*/ 5496674 w 6780944"/>
              <a:gd name="connsiteY120" fmla="*/ 986319 h 1761580"/>
              <a:gd name="connsiteX121" fmla="*/ 5568594 w 6780944"/>
              <a:gd name="connsiteY121" fmla="*/ 1037690 h 1761580"/>
              <a:gd name="connsiteX122" fmla="*/ 5589142 w 6780944"/>
              <a:gd name="connsiteY122" fmla="*/ 1068512 h 1761580"/>
              <a:gd name="connsiteX123" fmla="*/ 5619964 w 6780944"/>
              <a:gd name="connsiteY123" fmla="*/ 1078786 h 1761580"/>
              <a:gd name="connsiteX124" fmla="*/ 5661061 w 6780944"/>
              <a:gd name="connsiteY124" fmla="*/ 1109609 h 1761580"/>
              <a:gd name="connsiteX125" fmla="*/ 5712432 w 6780944"/>
              <a:gd name="connsiteY125" fmla="*/ 1140431 h 1761580"/>
              <a:gd name="connsiteX126" fmla="*/ 5743254 w 6780944"/>
              <a:gd name="connsiteY126" fmla="*/ 1171254 h 1761580"/>
              <a:gd name="connsiteX127" fmla="*/ 5876818 w 6780944"/>
              <a:gd name="connsiteY127" fmla="*/ 1222624 h 1761580"/>
              <a:gd name="connsiteX128" fmla="*/ 6000108 w 6780944"/>
              <a:gd name="connsiteY128" fmla="*/ 1284269 h 1761580"/>
              <a:gd name="connsiteX129" fmla="*/ 6061753 w 6780944"/>
              <a:gd name="connsiteY129" fmla="*/ 1304818 h 1761580"/>
              <a:gd name="connsiteX130" fmla="*/ 6133672 w 6780944"/>
              <a:gd name="connsiteY130" fmla="*/ 1335640 h 1761580"/>
              <a:gd name="connsiteX131" fmla="*/ 6185043 w 6780944"/>
              <a:gd name="connsiteY131" fmla="*/ 1356188 h 1761580"/>
              <a:gd name="connsiteX132" fmla="*/ 6287785 w 6780944"/>
              <a:gd name="connsiteY132" fmla="*/ 1376737 h 1761580"/>
              <a:gd name="connsiteX133" fmla="*/ 6318607 w 6780944"/>
              <a:gd name="connsiteY133" fmla="*/ 1397285 h 1761580"/>
              <a:gd name="connsiteX134" fmla="*/ 6349430 w 6780944"/>
              <a:gd name="connsiteY134" fmla="*/ 1407559 h 1761580"/>
              <a:gd name="connsiteX135" fmla="*/ 6493268 w 6780944"/>
              <a:gd name="connsiteY135" fmla="*/ 1438382 h 1761580"/>
              <a:gd name="connsiteX136" fmla="*/ 6657654 w 6780944"/>
              <a:gd name="connsiteY136" fmla="*/ 1428108 h 1761580"/>
              <a:gd name="connsiteX137" fmla="*/ 6688477 w 6780944"/>
              <a:gd name="connsiteY137" fmla="*/ 1376737 h 1761580"/>
              <a:gd name="connsiteX138" fmla="*/ 6698751 w 6780944"/>
              <a:gd name="connsiteY138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880171 w 6780944"/>
              <a:gd name="connsiteY73" fmla="*/ 1417833 h 1761580"/>
              <a:gd name="connsiteX74" fmla="*/ 2743200 w 6780944"/>
              <a:gd name="connsiteY74" fmla="*/ 1407559 h 1761580"/>
              <a:gd name="connsiteX75" fmla="*/ 2815119 w 6780944"/>
              <a:gd name="connsiteY75" fmla="*/ 1438382 h 1761580"/>
              <a:gd name="connsiteX76" fmla="*/ 2969232 w 6780944"/>
              <a:gd name="connsiteY76" fmla="*/ 1469204 h 1761580"/>
              <a:gd name="connsiteX77" fmla="*/ 3113070 w 6780944"/>
              <a:gd name="connsiteY77" fmla="*/ 1458930 h 1761580"/>
              <a:gd name="connsiteX78" fmla="*/ 3215812 w 6780944"/>
              <a:gd name="connsiteY78" fmla="*/ 1428108 h 1761580"/>
              <a:gd name="connsiteX79" fmla="*/ 3267182 w 6780944"/>
              <a:gd name="connsiteY79" fmla="*/ 1417833 h 1761580"/>
              <a:gd name="connsiteX80" fmla="*/ 3339101 w 6780944"/>
              <a:gd name="connsiteY80" fmla="*/ 1356188 h 1761580"/>
              <a:gd name="connsiteX81" fmla="*/ 3411021 w 6780944"/>
              <a:gd name="connsiteY81" fmla="*/ 1315092 h 1761580"/>
              <a:gd name="connsiteX82" fmla="*/ 3441843 w 6780944"/>
              <a:gd name="connsiteY82" fmla="*/ 1284269 h 1761580"/>
              <a:gd name="connsiteX83" fmla="*/ 3482940 w 6780944"/>
              <a:gd name="connsiteY83" fmla="*/ 1253447 h 1761580"/>
              <a:gd name="connsiteX84" fmla="*/ 3544585 w 6780944"/>
              <a:gd name="connsiteY84" fmla="*/ 1232899 h 1761580"/>
              <a:gd name="connsiteX85" fmla="*/ 3647326 w 6780944"/>
              <a:gd name="connsiteY85" fmla="*/ 1202076 h 1761580"/>
              <a:gd name="connsiteX86" fmla="*/ 3708971 w 6780944"/>
              <a:gd name="connsiteY86" fmla="*/ 1181528 h 1761580"/>
              <a:gd name="connsiteX87" fmla="*/ 3801439 w 6780944"/>
              <a:gd name="connsiteY87" fmla="*/ 1160979 h 1761580"/>
              <a:gd name="connsiteX88" fmla="*/ 3832261 w 6780944"/>
              <a:gd name="connsiteY88" fmla="*/ 1150705 h 1761580"/>
              <a:gd name="connsiteX89" fmla="*/ 3965825 w 6780944"/>
              <a:gd name="connsiteY89" fmla="*/ 1130157 h 1761580"/>
              <a:gd name="connsiteX90" fmla="*/ 4017196 w 6780944"/>
              <a:gd name="connsiteY90" fmla="*/ 1119883 h 1761580"/>
              <a:gd name="connsiteX91" fmla="*/ 4048018 w 6780944"/>
              <a:gd name="connsiteY91" fmla="*/ 1099335 h 1761580"/>
              <a:gd name="connsiteX92" fmla="*/ 4068567 w 6780944"/>
              <a:gd name="connsiteY92" fmla="*/ 1037690 h 1761580"/>
              <a:gd name="connsiteX93" fmla="*/ 4058292 w 6780944"/>
              <a:gd name="connsiteY93" fmla="*/ 914400 h 1761580"/>
              <a:gd name="connsiteX94" fmla="*/ 3986373 w 6780944"/>
              <a:gd name="connsiteY94" fmla="*/ 873303 h 1761580"/>
              <a:gd name="connsiteX95" fmla="*/ 3924728 w 6780944"/>
              <a:gd name="connsiteY95" fmla="*/ 852755 h 1761580"/>
              <a:gd name="connsiteX96" fmla="*/ 3893906 w 6780944"/>
              <a:gd name="connsiteY96" fmla="*/ 842481 h 1761580"/>
              <a:gd name="connsiteX97" fmla="*/ 3791164 w 6780944"/>
              <a:gd name="connsiteY97" fmla="*/ 832206 h 1761580"/>
              <a:gd name="connsiteX98" fmla="*/ 3698697 w 6780944"/>
              <a:gd name="connsiteY98" fmla="*/ 780836 h 1761580"/>
              <a:gd name="connsiteX99" fmla="*/ 3637052 w 6780944"/>
              <a:gd name="connsiteY99" fmla="*/ 708917 h 1761580"/>
              <a:gd name="connsiteX100" fmla="*/ 3667874 w 6780944"/>
              <a:gd name="connsiteY100" fmla="*/ 595901 h 1761580"/>
              <a:gd name="connsiteX101" fmla="*/ 3729519 w 6780944"/>
              <a:gd name="connsiteY101" fmla="*/ 575352 h 1761580"/>
              <a:gd name="connsiteX102" fmla="*/ 3863083 w 6780944"/>
              <a:gd name="connsiteY102" fmla="*/ 554804 h 1761580"/>
              <a:gd name="connsiteX103" fmla="*/ 4058292 w 6780944"/>
              <a:gd name="connsiteY103" fmla="*/ 544530 h 1761580"/>
              <a:gd name="connsiteX104" fmla="*/ 4407614 w 6780944"/>
              <a:gd name="connsiteY104" fmla="*/ 554804 h 1761580"/>
              <a:gd name="connsiteX105" fmla="*/ 4582274 w 6780944"/>
              <a:gd name="connsiteY105" fmla="*/ 585627 h 1761580"/>
              <a:gd name="connsiteX106" fmla="*/ 4685016 w 6780944"/>
              <a:gd name="connsiteY106" fmla="*/ 626723 h 1761580"/>
              <a:gd name="connsiteX107" fmla="*/ 4715839 w 6780944"/>
              <a:gd name="connsiteY107" fmla="*/ 636997 h 1761580"/>
              <a:gd name="connsiteX108" fmla="*/ 4808306 w 6780944"/>
              <a:gd name="connsiteY108" fmla="*/ 647272 h 1761580"/>
              <a:gd name="connsiteX109" fmla="*/ 4880225 w 6780944"/>
              <a:gd name="connsiteY109" fmla="*/ 678094 h 1761580"/>
              <a:gd name="connsiteX110" fmla="*/ 4911048 w 6780944"/>
              <a:gd name="connsiteY110" fmla="*/ 698642 h 1761580"/>
              <a:gd name="connsiteX111" fmla="*/ 4972692 w 6780944"/>
              <a:gd name="connsiteY111" fmla="*/ 729465 h 1761580"/>
              <a:gd name="connsiteX112" fmla="*/ 5034337 w 6780944"/>
              <a:gd name="connsiteY112" fmla="*/ 750013 h 1761580"/>
              <a:gd name="connsiteX113" fmla="*/ 5116531 w 6780944"/>
              <a:gd name="connsiteY113" fmla="*/ 791110 h 1761580"/>
              <a:gd name="connsiteX114" fmla="*/ 5219272 w 6780944"/>
              <a:gd name="connsiteY114" fmla="*/ 832206 h 1761580"/>
              <a:gd name="connsiteX115" fmla="*/ 5250095 w 6780944"/>
              <a:gd name="connsiteY115" fmla="*/ 852755 h 1761580"/>
              <a:gd name="connsiteX116" fmla="*/ 5311740 w 6780944"/>
              <a:gd name="connsiteY116" fmla="*/ 873303 h 1761580"/>
              <a:gd name="connsiteX117" fmla="*/ 5393933 w 6780944"/>
              <a:gd name="connsiteY117" fmla="*/ 914400 h 1761580"/>
              <a:gd name="connsiteX118" fmla="*/ 5435030 w 6780944"/>
              <a:gd name="connsiteY118" fmla="*/ 945222 h 1761580"/>
              <a:gd name="connsiteX119" fmla="*/ 5496674 w 6780944"/>
              <a:gd name="connsiteY119" fmla="*/ 986319 h 1761580"/>
              <a:gd name="connsiteX120" fmla="*/ 5568594 w 6780944"/>
              <a:gd name="connsiteY120" fmla="*/ 1037690 h 1761580"/>
              <a:gd name="connsiteX121" fmla="*/ 5589142 w 6780944"/>
              <a:gd name="connsiteY121" fmla="*/ 1068512 h 1761580"/>
              <a:gd name="connsiteX122" fmla="*/ 5619964 w 6780944"/>
              <a:gd name="connsiteY122" fmla="*/ 1078786 h 1761580"/>
              <a:gd name="connsiteX123" fmla="*/ 5661061 w 6780944"/>
              <a:gd name="connsiteY123" fmla="*/ 1109609 h 1761580"/>
              <a:gd name="connsiteX124" fmla="*/ 5712432 w 6780944"/>
              <a:gd name="connsiteY124" fmla="*/ 1140431 h 1761580"/>
              <a:gd name="connsiteX125" fmla="*/ 5743254 w 6780944"/>
              <a:gd name="connsiteY125" fmla="*/ 1171254 h 1761580"/>
              <a:gd name="connsiteX126" fmla="*/ 5876818 w 6780944"/>
              <a:gd name="connsiteY126" fmla="*/ 1222624 h 1761580"/>
              <a:gd name="connsiteX127" fmla="*/ 6000108 w 6780944"/>
              <a:gd name="connsiteY127" fmla="*/ 1284269 h 1761580"/>
              <a:gd name="connsiteX128" fmla="*/ 6061753 w 6780944"/>
              <a:gd name="connsiteY128" fmla="*/ 1304818 h 1761580"/>
              <a:gd name="connsiteX129" fmla="*/ 6133672 w 6780944"/>
              <a:gd name="connsiteY129" fmla="*/ 1335640 h 1761580"/>
              <a:gd name="connsiteX130" fmla="*/ 6185043 w 6780944"/>
              <a:gd name="connsiteY130" fmla="*/ 1356188 h 1761580"/>
              <a:gd name="connsiteX131" fmla="*/ 6287785 w 6780944"/>
              <a:gd name="connsiteY131" fmla="*/ 1376737 h 1761580"/>
              <a:gd name="connsiteX132" fmla="*/ 6318607 w 6780944"/>
              <a:gd name="connsiteY132" fmla="*/ 1397285 h 1761580"/>
              <a:gd name="connsiteX133" fmla="*/ 6349430 w 6780944"/>
              <a:gd name="connsiteY133" fmla="*/ 1407559 h 1761580"/>
              <a:gd name="connsiteX134" fmla="*/ 6493268 w 6780944"/>
              <a:gd name="connsiteY134" fmla="*/ 1438382 h 1761580"/>
              <a:gd name="connsiteX135" fmla="*/ 6657654 w 6780944"/>
              <a:gd name="connsiteY135" fmla="*/ 1428108 h 1761580"/>
              <a:gd name="connsiteX136" fmla="*/ 6688477 w 6780944"/>
              <a:gd name="connsiteY136" fmla="*/ 1376737 h 1761580"/>
              <a:gd name="connsiteX137" fmla="*/ 6698751 w 6780944"/>
              <a:gd name="connsiteY137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880171 w 6780944"/>
              <a:gd name="connsiteY73" fmla="*/ 1417833 h 1761580"/>
              <a:gd name="connsiteX74" fmla="*/ 2815119 w 6780944"/>
              <a:gd name="connsiteY74" fmla="*/ 1438382 h 1761580"/>
              <a:gd name="connsiteX75" fmla="*/ 2969232 w 6780944"/>
              <a:gd name="connsiteY75" fmla="*/ 1469204 h 1761580"/>
              <a:gd name="connsiteX76" fmla="*/ 3113070 w 6780944"/>
              <a:gd name="connsiteY76" fmla="*/ 1458930 h 1761580"/>
              <a:gd name="connsiteX77" fmla="*/ 3215812 w 6780944"/>
              <a:gd name="connsiteY77" fmla="*/ 1428108 h 1761580"/>
              <a:gd name="connsiteX78" fmla="*/ 3267182 w 6780944"/>
              <a:gd name="connsiteY78" fmla="*/ 1417833 h 1761580"/>
              <a:gd name="connsiteX79" fmla="*/ 3339101 w 6780944"/>
              <a:gd name="connsiteY79" fmla="*/ 1356188 h 1761580"/>
              <a:gd name="connsiteX80" fmla="*/ 3411021 w 6780944"/>
              <a:gd name="connsiteY80" fmla="*/ 1315092 h 1761580"/>
              <a:gd name="connsiteX81" fmla="*/ 3441843 w 6780944"/>
              <a:gd name="connsiteY81" fmla="*/ 1284269 h 1761580"/>
              <a:gd name="connsiteX82" fmla="*/ 3482940 w 6780944"/>
              <a:gd name="connsiteY82" fmla="*/ 1253447 h 1761580"/>
              <a:gd name="connsiteX83" fmla="*/ 3544585 w 6780944"/>
              <a:gd name="connsiteY83" fmla="*/ 1232899 h 1761580"/>
              <a:gd name="connsiteX84" fmla="*/ 3647326 w 6780944"/>
              <a:gd name="connsiteY84" fmla="*/ 1202076 h 1761580"/>
              <a:gd name="connsiteX85" fmla="*/ 3708971 w 6780944"/>
              <a:gd name="connsiteY85" fmla="*/ 1181528 h 1761580"/>
              <a:gd name="connsiteX86" fmla="*/ 3801439 w 6780944"/>
              <a:gd name="connsiteY86" fmla="*/ 1160979 h 1761580"/>
              <a:gd name="connsiteX87" fmla="*/ 3832261 w 6780944"/>
              <a:gd name="connsiteY87" fmla="*/ 1150705 h 1761580"/>
              <a:gd name="connsiteX88" fmla="*/ 3965825 w 6780944"/>
              <a:gd name="connsiteY88" fmla="*/ 1130157 h 1761580"/>
              <a:gd name="connsiteX89" fmla="*/ 4017196 w 6780944"/>
              <a:gd name="connsiteY89" fmla="*/ 1119883 h 1761580"/>
              <a:gd name="connsiteX90" fmla="*/ 4048018 w 6780944"/>
              <a:gd name="connsiteY90" fmla="*/ 1099335 h 1761580"/>
              <a:gd name="connsiteX91" fmla="*/ 4068567 w 6780944"/>
              <a:gd name="connsiteY91" fmla="*/ 1037690 h 1761580"/>
              <a:gd name="connsiteX92" fmla="*/ 4058292 w 6780944"/>
              <a:gd name="connsiteY92" fmla="*/ 914400 h 1761580"/>
              <a:gd name="connsiteX93" fmla="*/ 3986373 w 6780944"/>
              <a:gd name="connsiteY93" fmla="*/ 873303 h 1761580"/>
              <a:gd name="connsiteX94" fmla="*/ 3924728 w 6780944"/>
              <a:gd name="connsiteY94" fmla="*/ 852755 h 1761580"/>
              <a:gd name="connsiteX95" fmla="*/ 3893906 w 6780944"/>
              <a:gd name="connsiteY95" fmla="*/ 842481 h 1761580"/>
              <a:gd name="connsiteX96" fmla="*/ 3791164 w 6780944"/>
              <a:gd name="connsiteY96" fmla="*/ 832206 h 1761580"/>
              <a:gd name="connsiteX97" fmla="*/ 3698697 w 6780944"/>
              <a:gd name="connsiteY97" fmla="*/ 780836 h 1761580"/>
              <a:gd name="connsiteX98" fmla="*/ 3637052 w 6780944"/>
              <a:gd name="connsiteY98" fmla="*/ 708917 h 1761580"/>
              <a:gd name="connsiteX99" fmla="*/ 3667874 w 6780944"/>
              <a:gd name="connsiteY99" fmla="*/ 595901 h 1761580"/>
              <a:gd name="connsiteX100" fmla="*/ 3729519 w 6780944"/>
              <a:gd name="connsiteY100" fmla="*/ 575352 h 1761580"/>
              <a:gd name="connsiteX101" fmla="*/ 3863083 w 6780944"/>
              <a:gd name="connsiteY101" fmla="*/ 554804 h 1761580"/>
              <a:gd name="connsiteX102" fmla="*/ 4058292 w 6780944"/>
              <a:gd name="connsiteY102" fmla="*/ 544530 h 1761580"/>
              <a:gd name="connsiteX103" fmla="*/ 4407614 w 6780944"/>
              <a:gd name="connsiteY103" fmla="*/ 554804 h 1761580"/>
              <a:gd name="connsiteX104" fmla="*/ 4582274 w 6780944"/>
              <a:gd name="connsiteY104" fmla="*/ 585627 h 1761580"/>
              <a:gd name="connsiteX105" fmla="*/ 4685016 w 6780944"/>
              <a:gd name="connsiteY105" fmla="*/ 626723 h 1761580"/>
              <a:gd name="connsiteX106" fmla="*/ 4715839 w 6780944"/>
              <a:gd name="connsiteY106" fmla="*/ 636997 h 1761580"/>
              <a:gd name="connsiteX107" fmla="*/ 4808306 w 6780944"/>
              <a:gd name="connsiteY107" fmla="*/ 647272 h 1761580"/>
              <a:gd name="connsiteX108" fmla="*/ 4880225 w 6780944"/>
              <a:gd name="connsiteY108" fmla="*/ 678094 h 1761580"/>
              <a:gd name="connsiteX109" fmla="*/ 4911048 w 6780944"/>
              <a:gd name="connsiteY109" fmla="*/ 698642 h 1761580"/>
              <a:gd name="connsiteX110" fmla="*/ 4972692 w 6780944"/>
              <a:gd name="connsiteY110" fmla="*/ 729465 h 1761580"/>
              <a:gd name="connsiteX111" fmla="*/ 5034337 w 6780944"/>
              <a:gd name="connsiteY111" fmla="*/ 750013 h 1761580"/>
              <a:gd name="connsiteX112" fmla="*/ 5116531 w 6780944"/>
              <a:gd name="connsiteY112" fmla="*/ 791110 h 1761580"/>
              <a:gd name="connsiteX113" fmla="*/ 5219272 w 6780944"/>
              <a:gd name="connsiteY113" fmla="*/ 832206 h 1761580"/>
              <a:gd name="connsiteX114" fmla="*/ 5250095 w 6780944"/>
              <a:gd name="connsiteY114" fmla="*/ 852755 h 1761580"/>
              <a:gd name="connsiteX115" fmla="*/ 5311740 w 6780944"/>
              <a:gd name="connsiteY115" fmla="*/ 873303 h 1761580"/>
              <a:gd name="connsiteX116" fmla="*/ 5393933 w 6780944"/>
              <a:gd name="connsiteY116" fmla="*/ 914400 h 1761580"/>
              <a:gd name="connsiteX117" fmla="*/ 5435030 w 6780944"/>
              <a:gd name="connsiteY117" fmla="*/ 945222 h 1761580"/>
              <a:gd name="connsiteX118" fmla="*/ 5496674 w 6780944"/>
              <a:gd name="connsiteY118" fmla="*/ 986319 h 1761580"/>
              <a:gd name="connsiteX119" fmla="*/ 5568594 w 6780944"/>
              <a:gd name="connsiteY119" fmla="*/ 1037690 h 1761580"/>
              <a:gd name="connsiteX120" fmla="*/ 5589142 w 6780944"/>
              <a:gd name="connsiteY120" fmla="*/ 1068512 h 1761580"/>
              <a:gd name="connsiteX121" fmla="*/ 5619964 w 6780944"/>
              <a:gd name="connsiteY121" fmla="*/ 1078786 h 1761580"/>
              <a:gd name="connsiteX122" fmla="*/ 5661061 w 6780944"/>
              <a:gd name="connsiteY122" fmla="*/ 1109609 h 1761580"/>
              <a:gd name="connsiteX123" fmla="*/ 5712432 w 6780944"/>
              <a:gd name="connsiteY123" fmla="*/ 1140431 h 1761580"/>
              <a:gd name="connsiteX124" fmla="*/ 5743254 w 6780944"/>
              <a:gd name="connsiteY124" fmla="*/ 1171254 h 1761580"/>
              <a:gd name="connsiteX125" fmla="*/ 5876818 w 6780944"/>
              <a:gd name="connsiteY125" fmla="*/ 1222624 h 1761580"/>
              <a:gd name="connsiteX126" fmla="*/ 6000108 w 6780944"/>
              <a:gd name="connsiteY126" fmla="*/ 1284269 h 1761580"/>
              <a:gd name="connsiteX127" fmla="*/ 6061753 w 6780944"/>
              <a:gd name="connsiteY127" fmla="*/ 1304818 h 1761580"/>
              <a:gd name="connsiteX128" fmla="*/ 6133672 w 6780944"/>
              <a:gd name="connsiteY128" fmla="*/ 1335640 h 1761580"/>
              <a:gd name="connsiteX129" fmla="*/ 6185043 w 6780944"/>
              <a:gd name="connsiteY129" fmla="*/ 1356188 h 1761580"/>
              <a:gd name="connsiteX130" fmla="*/ 6287785 w 6780944"/>
              <a:gd name="connsiteY130" fmla="*/ 1376737 h 1761580"/>
              <a:gd name="connsiteX131" fmla="*/ 6318607 w 6780944"/>
              <a:gd name="connsiteY131" fmla="*/ 1397285 h 1761580"/>
              <a:gd name="connsiteX132" fmla="*/ 6349430 w 6780944"/>
              <a:gd name="connsiteY132" fmla="*/ 1407559 h 1761580"/>
              <a:gd name="connsiteX133" fmla="*/ 6493268 w 6780944"/>
              <a:gd name="connsiteY133" fmla="*/ 1438382 h 1761580"/>
              <a:gd name="connsiteX134" fmla="*/ 6657654 w 6780944"/>
              <a:gd name="connsiteY134" fmla="*/ 1428108 h 1761580"/>
              <a:gd name="connsiteX135" fmla="*/ 6688477 w 6780944"/>
              <a:gd name="connsiteY135" fmla="*/ 1376737 h 1761580"/>
              <a:gd name="connsiteX136" fmla="*/ 6698751 w 6780944"/>
              <a:gd name="connsiteY136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880171 w 6780944"/>
              <a:gd name="connsiteY73" fmla="*/ 1417833 h 1761580"/>
              <a:gd name="connsiteX74" fmla="*/ 2815119 w 6780944"/>
              <a:gd name="connsiteY74" fmla="*/ 1438382 h 1761580"/>
              <a:gd name="connsiteX75" fmla="*/ 2969232 w 6780944"/>
              <a:gd name="connsiteY75" fmla="*/ 1469204 h 1761580"/>
              <a:gd name="connsiteX76" fmla="*/ 3113070 w 6780944"/>
              <a:gd name="connsiteY76" fmla="*/ 1458930 h 1761580"/>
              <a:gd name="connsiteX77" fmla="*/ 3215812 w 6780944"/>
              <a:gd name="connsiteY77" fmla="*/ 1428108 h 1761580"/>
              <a:gd name="connsiteX78" fmla="*/ 3339101 w 6780944"/>
              <a:gd name="connsiteY78" fmla="*/ 1356188 h 1761580"/>
              <a:gd name="connsiteX79" fmla="*/ 3411021 w 6780944"/>
              <a:gd name="connsiteY79" fmla="*/ 1315092 h 1761580"/>
              <a:gd name="connsiteX80" fmla="*/ 3441843 w 6780944"/>
              <a:gd name="connsiteY80" fmla="*/ 1284269 h 1761580"/>
              <a:gd name="connsiteX81" fmla="*/ 3482940 w 6780944"/>
              <a:gd name="connsiteY81" fmla="*/ 1253447 h 1761580"/>
              <a:gd name="connsiteX82" fmla="*/ 3544585 w 6780944"/>
              <a:gd name="connsiteY82" fmla="*/ 1232899 h 1761580"/>
              <a:gd name="connsiteX83" fmla="*/ 3647326 w 6780944"/>
              <a:gd name="connsiteY83" fmla="*/ 1202076 h 1761580"/>
              <a:gd name="connsiteX84" fmla="*/ 3708971 w 6780944"/>
              <a:gd name="connsiteY84" fmla="*/ 1181528 h 1761580"/>
              <a:gd name="connsiteX85" fmla="*/ 3801439 w 6780944"/>
              <a:gd name="connsiteY85" fmla="*/ 1160979 h 1761580"/>
              <a:gd name="connsiteX86" fmla="*/ 3832261 w 6780944"/>
              <a:gd name="connsiteY86" fmla="*/ 1150705 h 1761580"/>
              <a:gd name="connsiteX87" fmla="*/ 3965825 w 6780944"/>
              <a:gd name="connsiteY87" fmla="*/ 1130157 h 1761580"/>
              <a:gd name="connsiteX88" fmla="*/ 4017196 w 6780944"/>
              <a:gd name="connsiteY88" fmla="*/ 1119883 h 1761580"/>
              <a:gd name="connsiteX89" fmla="*/ 4048018 w 6780944"/>
              <a:gd name="connsiteY89" fmla="*/ 1099335 h 1761580"/>
              <a:gd name="connsiteX90" fmla="*/ 4068567 w 6780944"/>
              <a:gd name="connsiteY90" fmla="*/ 1037690 h 1761580"/>
              <a:gd name="connsiteX91" fmla="*/ 4058292 w 6780944"/>
              <a:gd name="connsiteY91" fmla="*/ 914400 h 1761580"/>
              <a:gd name="connsiteX92" fmla="*/ 3986373 w 6780944"/>
              <a:gd name="connsiteY92" fmla="*/ 873303 h 1761580"/>
              <a:gd name="connsiteX93" fmla="*/ 3924728 w 6780944"/>
              <a:gd name="connsiteY93" fmla="*/ 852755 h 1761580"/>
              <a:gd name="connsiteX94" fmla="*/ 3893906 w 6780944"/>
              <a:gd name="connsiteY94" fmla="*/ 842481 h 1761580"/>
              <a:gd name="connsiteX95" fmla="*/ 3791164 w 6780944"/>
              <a:gd name="connsiteY95" fmla="*/ 832206 h 1761580"/>
              <a:gd name="connsiteX96" fmla="*/ 3698697 w 6780944"/>
              <a:gd name="connsiteY96" fmla="*/ 780836 h 1761580"/>
              <a:gd name="connsiteX97" fmla="*/ 3637052 w 6780944"/>
              <a:gd name="connsiteY97" fmla="*/ 708917 h 1761580"/>
              <a:gd name="connsiteX98" fmla="*/ 3667874 w 6780944"/>
              <a:gd name="connsiteY98" fmla="*/ 595901 h 1761580"/>
              <a:gd name="connsiteX99" fmla="*/ 3729519 w 6780944"/>
              <a:gd name="connsiteY99" fmla="*/ 575352 h 1761580"/>
              <a:gd name="connsiteX100" fmla="*/ 3863083 w 6780944"/>
              <a:gd name="connsiteY100" fmla="*/ 554804 h 1761580"/>
              <a:gd name="connsiteX101" fmla="*/ 4058292 w 6780944"/>
              <a:gd name="connsiteY101" fmla="*/ 544530 h 1761580"/>
              <a:gd name="connsiteX102" fmla="*/ 4407614 w 6780944"/>
              <a:gd name="connsiteY102" fmla="*/ 554804 h 1761580"/>
              <a:gd name="connsiteX103" fmla="*/ 4582274 w 6780944"/>
              <a:gd name="connsiteY103" fmla="*/ 585627 h 1761580"/>
              <a:gd name="connsiteX104" fmla="*/ 4685016 w 6780944"/>
              <a:gd name="connsiteY104" fmla="*/ 626723 h 1761580"/>
              <a:gd name="connsiteX105" fmla="*/ 4715839 w 6780944"/>
              <a:gd name="connsiteY105" fmla="*/ 636997 h 1761580"/>
              <a:gd name="connsiteX106" fmla="*/ 4808306 w 6780944"/>
              <a:gd name="connsiteY106" fmla="*/ 647272 h 1761580"/>
              <a:gd name="connsiteX107" fmla="*/ 4880225 w 6780944"/>
              <a:gd name="connsiteY107" fmla="*/ 678094 h 1761580"/>
              <a:gd name="connsiteX108" fmla="*/ 4911048 w 6780944"/>
              <a:gd name="connsiteY108" fmla="*/ 698642 h 1761580"/>
              <a:gd name="connsiteX109" fmla="*/ 4972692 w 6780944"/>
              <a:gd name="connsiteY109" fmla="*/ 729465 h 1761580"/>
              <a:gd name="connsiteX110" fmla="*/ 5034337 w 6780944"/>
              <a:gd name="connsiteY110" fmla="*/ 750013 h 1761580"/>
              <a:gd name="connsiteX111" fmla="*/ 5116531 w 6780944"/>
              <a:gd name="connsiteY111" fmla="*/ 791110 h 1761580"/>
              <a:gd name="connsiteX112" fmla="*/ 5219272 w 6780944"/>
              <a:gd name="connsiteY112" fmla="*/ 832206 h 1761580"/>
              <a:gd name="connsiteX113" fmla="*/ 5250095 w 6780944"/>
              <a:gd name="connsiteY113" fmla="*/ 852755 h 1761580"/>
              <a:gd name="connsiteX114" fmla="*/ 5311740 w 6780944"/>
              <a:gd name="connsiteY114" fmla="*/ 873303 h 1761580"/>
              <a:gd name="connsiteX115" fmla="*/ 5393933 w 6780944"/>
              <a:gd name="connsiteY115" fmla="*/ 914400 h 1761580"/>
              <a:gd name="connsiteX116" fmla="*/ 5435030 w 6780944"/>
              <a:gd name="connsiteY116" fmla="*/ 945222 h 1761580"/>
              <a:gd name="connsiteX117" fmla="*/ 5496674 w 6780944"/>
              <a:gd name="connsiteY117" fmla="*/ 986319 h 1761580"/>
              <a:gd name="connsiteX118" fmla="*/ 5568594 w 6780944"/>
              <a:gd name="connsiteY118" fmla="*/ 1037690 h 1761580"/>
              <a:gd name="connsiteX119" fmla="*/ 5589142 w 6780944"/>
              <a:gd name="connsiteY119" fmla="*/ 1068512 h 1761580"/>
              <a:gd name="connsiteX120" fmla="*/ 5619964 w 6780944"/>
              <a:gd name="connsiteY120" fmla="*/ 1078786 h 1761580"/>
              <a:gd name="connsiteX121" fmla="*/ 5661061 w 6780944"/>
              <a:gd name="connsiteY121" fmla="*/ 1109609 h 1761580"/>
              <a:gd name="connsiteX122" fmla="*/ 5712432 w 6780944"/>
              <a:gd name="connsiteY122" fmla="*/ 1140431 h 1761580"/>
              <a:gd name="connsiteX123" fmla="*/ 5743254 w 6780944"/>
              <a:gd name="connsiteY123" fmla="*/ 1171254 h 1761580"/>
              <a:gd name="connsiteX124" fmla="*/ 5876818 w 6780944"/>
              <a:gd name="connsiteY124" fmla="*/ 1222624 h 1761580"/>
              <a:gd name="connsiteX125" fmla="*/ 6000108 w 6780944"/>
              <a:gd name="connsiteY125" fmla="*/ 1284269 h 1761580"/>
              <a:gd name="connsiteX126" fmla="*/ 6061753 w 6780944"/>
              <a:gd name="connsiteY126" fmla="*/ 1304818 h 1761580"/>
              <a:gd name="connsiteX127" fmla="*/ 6133672 w 6780944"/>
              <a:gd name="connsiteY127" fmla="*/ 1335640 h 1761580"/>
              <a:gd name="connsiteX128" fmla="*/ 6185043 w 6780944"/>
              <a:gd name="connsiteY128" fmla="*/ 1356188 h 1761580"/>
              <a:gd name="connsiteX129" fmla="*/ 6287785 w 6780944"/>
              <a:gd name="connsiteY129" fmla="*/ 1376737 h 1761580"/>
              <a:gd name="connsiteX130" fmla="*/ 6318607 w 6780944"/>
              <a:gd name="connsiteY130" fmla="*/ 1397285 h 1761580"/>
              <a:gd name="connsiteX131" fmla="*/ 6349430 w 6780944"/>
              <a:gd name="connsiteY131" fmla="*/ 1407559 h 1761580"/>
              <a:gd name="connsiteX132" fmla="*/ 6493268 w 6780944"/>
              <a:gd name="connsiteY132" fmla="*/ 1438382 h 1761580"/>
              <a:gd name="connsiteX133" fmla="*/ 6657654 w 6780944"/>
              <a:gd name="connsiteY133" fmla="*/ 1428108 h 1761580"/>
              <a:gd name="connsiteX134" fmla="*/ 6688477 w 6780944"/>
              <a:gd name="connsiteY134" fmla="*/ 1376737 h 1761580"/>
              <a:gd name="connsiteX135" fmla="*/ 6698751 w 6780944"/>
              <a:gd name="connsiteY135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089061 w 6780944"/>
              <a:gd name="connsiteY53" fmla="*/ 246579 h 1761580"/>
              <a:gd name="connsiteX54" fmla="*/ 1037690 w 6780944"/>
              <a:gd name="connsiteY54" fmla="*/ 256854 h 1761580"/>
              <a:gd name="connsiteX55" fmla="*/ 565079 w 6780944"/>
              <a:gd name="connsiteY55" fmla="*/ 267128 h 1761580"/>
              <a:gd name="connsiteX56" fmla="*/ 246580 w 6780944"/>
              <a:gd name="connsiteY56" fmla="*/ 359595 h 1761580"/>
              <a:gd name="connsiteX57" fmla="*/ 102742 w 6780944"/>
              <a:gd name="connsiteY57" fmla="*/ 410966 h 1761580"/>
              <a:gd name="connsiteX58" fmla="*/ 0 w 6780944"/>
              <a:gd name="connsiteY58" fmla="*/ 472611 h 1761580"/>
              <a:gd name="connsiteX59" fmla="*/ 20549 w 6780944"/>
              <a:gd name="connsiteY59" fmla="*/ 575352 h 1761580"/>
              <a:gd name="connsiteX60" fmla="*/ 82194 w 6780944"/>
              <a:gd name="connsiteY60" fmla="*/ 698642 h 1761580"/>
              <a:gd name="connsiteX61" fmla="*/ 195209 w 6780944"/>
              <a:gd name="connsiteY61" fmla="*/ 780836 h 1761580"/>
              <a:gd name="connsiteX62" fmla="*/ 339048 w 6780944"/>
              <a:gd name="connsiteY62" fmla="*/ 863029 h 1761580"/>
              <a:gd name="connsiteX63" fmla="*/ 472612 w 6780944"/>
              <a:gd name="connsiteY63" fmla="*/ 914400 h 1761580"/>
              <a:gd name="connsiteX64" fmla="*/ 513708 w 6780944"/>
              <a:gd name="connsiteY64" fmla="*/ 934948 h 1761580"/>
              <a:gd name="connsiteX65" fmla="*/ 708917 w 6780944"/>
              <a:gd name="connsiteY65" fmla="*/ 1119883 h 1761580"/>
              <a:gd name="connsiteX66" fmla="*/ 750014 w 6780944"/>
              <a:gd name="connsiteY66" fmla="*/ 1304818 h 1761580"/>
              <a:gd name="connsiteX67" fmla="*/ 739740 w 6780944"/>
              <a:gd name="connsiteY67" fmla="*/ 1602767 h 1761580"/>
              <a:gd name="connsiteX68" fmla="*/ 904126 w 6780944"/>
              <a:gd name="connsiteY68" fmla="*/ 1756881 h 1761580"/>
              <a:gd name="connsiteX69" fmla="*/ 1027416 w 6780944"/>
              <a:gd name="connsiteY69" fmla="*/ 1705510 h 1761580"/>
              <a:gd name="connsiteX70" fmla="*/ 1212351 w 6780944"/>
              <a:gd name="connsiteY70" fmla="*/ 1541123 h 1761580"/>
              <a:gd name="connsiteX71" fmla="*/ 1551398 w 6780944"/>
              <a:gd name="connsiteY71" fmla="*/ 1448656 h 1761580"/>
              <a:gd name="connsiteX72" fmla="*/ 1880171 w 6780944"/>
              <a:gd name="connsiteY72" fmla="*/ 1417833 h 1761580"/>
              <a:gd name="connsiteX73" fmla="*/ 2815119 w 6780944"/>
              <a:gd name="connsiteY73" fmla="*/ 1438382 h 1761580"/>
              <a:gd name="connsiteX74" fmla="*/ 2969232 w 6780944"/>
              <a:gd name="connsiteY74" fmla="*/ 1469204 h 1761580"/>
              <a:gd name="connsiteX75" fmla="*/ 3113070 w 6780944"/>
              <a:gd name="connsiteY75" fmla="*/ 1458930 h 1761580"/>
              <a:gd name="connsiteX76" fmla="*/ 3215812 w 6780944"/>
              <a:gd name="connsiteY76" fmla="*/ 1428108 h 1761580"/>
              <a:gd name="connsiteX77" fmla="*/ 3339101 w 6780944"/>
              <a:gd name="connsiteY77" fmla="*/ 1356188 h 1761580"/>
              <a:gd name="connsiteX78" fmla="*/ 3411021 w 6780944"/>
              <a:gd name="connsiteY78" fmla="*/ 1315092 h 1761580"/>
              <a:gd name="connsiteX79" fmla="*/ 3441843 w 6780944"/>
              <a:gd name="connsiteY79" fmla="*/ 1284269 h 1761580"/>
              <a:gd name="connsiteX80" fmla="*/ 3482940 w 6780944"/>
              <a:gd name="connsiteY80" fmla="*/ 1253447 h 1761580"/>
              <a:gd name="connsiteX81" fmla="*/ 3544585 w 6780944"/>
              <a:gd name="connsiteY81" fmla="*/ 1232899 h 1761580"/>
              <a:gd name="connsiteX82" fmla="*/ 3647326 w 6780944"/>
              <a:gd name="connsiteY82" fmla="*/ 1202076 h 1761580"/>
              <a:gd name="connsiteX83" fmla="*/ 3708971 w 6780944"/>
              <a:gd name="connsiteY83" fmla="*/ 1181528 h 1761580"/>
              <a:gd name="connsiteX84" fmla="*/ 3801439 w 6780944"/>
              <a:gd name="connsiteY84" fmla="*/ 1160979 h 1761580"/>
              <a:gd name="connsiteX85" fmla="*/ 3832261 w 6780944"/>
              <a:gd name="connsiteY85" fmla="*/ 1150705 h 1761580"/>
              <a:gd name="connsiteX86" fmla="*/ 3965825 w 6780944"/>
              <a:gd name="connsiteY86" fmla="*/ 1130157 h 1761580"/>
              <a:gd name="connsiteX87" fmla="*/ 4017196 w 6780944"/>
              <a:gd name="connsiteY87" fmla="*/ 1119883 h 1761580"/>
              <a:gd name="connsiteX88" fmla="*/ 4048018 w 6780944"/>
              <a:gd name="connsiteY88" fmla="*/ 1099335 h 1761580"/>
              <a:gd name="connsiteX89" fmla="*/ 4068567 w 6780944"/>
              <a:gd name="connsiteY89" fmla="*/ 1037690 h 1761580"/>
              <a:gd name="connsiteX90" fmla="*/ 4058292 w 6780944"/>
              <a:gd name="connsiteY90" fmla="*/ 914400 h 1761580"/>
              <a:gd name="connsiteX91" fmla="*/ 3986373 w 6780944"/>
              <a:gd name="connsiteY91" fmla="*/ 873303 h 1761580"/>
              <a:gd name="connsiteX92" fmla="*/ 3924728 w 6780944"/>
              <a:gd name="connsiteY92" fmla="*/ 852755 h 1761580"/>
              <a:gd name="connsiteX93" fmla="*/ 3893906 w 6780944"/>
              <a:gd name="connsiteY93" fmla="*/ 842481 h 1761580"/>
              <a:gd name="connsiteX94" fmla="*/ 3791164 w 6780944"/>
              <a:gd name="connsiteY94" fmla="*/ 832206 h 1761580"/>
              <a:gd name="connsiteX95" fmla="*/ 3698697 w 6780944"/>
              <a:gd name="connsiteY95" fmla="*/ 780836 h 1761580"/>
              <a:gd name="connsiteX96" fmla="*/ 3637052 w 6780944"/>
              <a:gd name="connsiteY96" fmla="*/ 708917 h 1761580"/>
              <a:gd name="connsiteX97" fmla="*/ 3667874 w 6780944"/>
              <a:gd name="connsiteY97" fmla="*/ 595901 h 1761580"/>
              <a:gd name="connsiteX98" fmla="*/ 3729519 w 6780944"/>
              <a:gd name="connsiteY98" fmla="*/ 575352 h 1761580"/>
              <a:gd name="connsiteX99" fmla="*/ 3863083 w 6780944"/>
              <a:gd name="connsiteY99" fmla="*/ 554804 h 1761580"/>
              <a:gd name="connsiteX100" fmla="*/ 4058292 w 6780944"/>
              <a:gd name="connsiteY100" fmla="*/ 544530 h 1761580"/>
              <a:gd name="connsiteX101" fmla="*/ 4407614 w 6780944"/>
              <a:gd name="connsiteY101" fmla="*/ 554804 h 1761580"/>
              <a:gd name="connsiteX102" fmla="*/ 4582274 w 6780944"/>
              <a:gd name="connsiteY102" fmla="*/ 585627 h 1761580"/>
              <a:gd name="connsiteX103" fmla="*/ 4685016 w 6780944"/>
              <a:gd name="connsiteY103" fmla="*/ 626723 h 1761580"/>
              <a:gd name="connsiteX104" fmla="*/ 4715839 w 6780944"/>
              <a:gd name="connsiteY104" fmla="*/ 636997 h 1761580"/>
              <a:gd name="connsiteX105" fmla="*/ 4808306 w 6780944"/>
              <a:gd name="connsiteY105" fmla="*/ 647272 h 1761580"/>
              <a:gd name="connsiteX106" fmla="*/ 4880225 w 6780944"/>
              <a:gd name="connsiteY106" fmla="*/ 678094 h 1761580"/>
              <a:gd name="connsiteX107" fmla="*/ 4911048 w 6780944"/>
              <a:gd name="connsiteY107" fmla="*/ 698642 h 1761580"/>
              <a:gd name="connsiteX108" fmla="*/ 4972692 w 6780944"/>
              <a:gd name="connsiteY108" fmla="*/ 729465 h 1761580"/>
              <a:gd name="connsiteX109" fmla="*/ 5034337 w 6780944"/>
              <a:gd name="connsiteY109" fmla="*/ 750013 h 1761580"/>
              <a:gd name="connsiteX110" fmla="*/ 5116531 w 6780944"/>
              <a:gd name="connsiteY110" fmla="*/ 791110 h 1761580"/>
              <a:gd name="connsiteX111" fmla="*/ 5219272 w 6780944"/>
              <a:gd name="connsiteY111" fmla="*/ 832206 h 1761580"/>
              <a:gd name="connsiteX112" fmla="*/ 5250095 w 6780944"/>
              <a:gd name="connsiteY112" fmla="*/ 852755 h 1761580"/>
              <a:gd name="connsiteX113" fmla="*/ 5311740 w 6780944"/>
              <a:gd name="connsiteY113" fmla="*/ 873303 h 1761580"/>
              <a:gd name="connsiteX114" fmla="*/ 5393933 w 6780944"/>
              <a:gd name="connsiteY114" fmla="*/ 914400 h 1761580"/>
              <a:gd name="connsiteX115" fmla="*/ 5435030 w 6780944"/>
              <a:gd name="connsiteY115" fmla="*/ 945222 h 1761580"/>
              <a:gd name="connsiteX116" fmla="*/ 5496674 w 6780944"/>
              <a:gd name="connsiteY116" fmla="*/ 986319 h 1761580"/>
              <a:gd name="connsiteX117" fmla="*/ 5568594 w 6780944"/>
              <a:gd name="connsiteY117" fmla="*/ 1037690 h 1761580"/>
              <a:gd name="connsiteX118" fmla="*/ 5589142 w 6780944"/>
              <a:gd name="connsiteY118" fmla="*/ 1068512 h 1761580"/>
              <a:gd name="connsiteX119" fmla="*/ 5619964 w 6780944"/>
              <a:gd name="connsiteY119" fmla="*/ 1078786 h 1761580"/>
              <a:gd name="connsiteX120" fmla="*/ 5661061 w 6780944"/>
              <a:gd name="connsiteY120" fmla="*/ 1109609 h 1761580"/>
              <a:gd name="connsiteX121" fmla="*/ 5712432 w 6780944"/>
              <a:gd name="connsiteY121" fmla="*/ 1140431 h 1761580"/>
              <a:gd name="connsiteX122" fmla="*/ 5743254 w 6780944"/>
              <a:gd name="connsiteY122" fmla="*/ 1171254 h 1761580"/>
              <a:gd name="connsiteX123" fmla="*/ 5876818 w 6780944"/>
              <a:gd name="connsiteY123" fmla="*/ 1222624 h 1761580"/>
              <a:gd name="connsiteX124" fmla="*/ 6000108 w 6780944"/>
              <a:gd name="connsiteY124" fmla="*/ 1284269 h 1761580"/>
              <a:gd name="connsiteX125" fmla="*/ 6061753 w 6780944"/>
              <a:gd name="connsiteY125" fmla="*/ 1304818 h 1761580"/>
              <a:gd name="connsiteX126" fmla="*/ 6133672 w 6780944"/>
              <a:gd name="connsiteY126" fmla="*/ 1335640 h 1761580"/>
              <a:gd name="connsiteX127" fmla="*/ 6185043 w 6780944"/>
              <a:gd name="connsiteY127" fmla="*/ 1356188 h 1761580"/>
              <a:gd name="connsiteX128" fmla="*/ 6287785 w 6780944"/>
              <a:gd name="connsiteY128" fmla="*/ 1376737 h 1761580"/>
              <a:gd name="connsiteX129" fmla="*/ 6318607 w 6780944"/>
              <a:gd name="connsiteY129" fmla="*/ 1397285 h 1761580"/>
              <a:gd name="connsiteX130" fmla="*/ 6349430 w 6780944"/>
              <a:gd name="connsiteY130" fmla="*/ 1407559 h 1761580"/>
              <a:gd name="connsiteX131" fmla="*/ 6493268 w 6780944"/>
              <a:gd name="connsiteY131" fmla="*/ 1438382 h 1761580"/>
              <a:gd name="connsiteX132" fmla="*/ 6657654 w 6780944"/>
              <a:gd name="connsiteY132" fmla="*/ 1428108 h 1761580"/>
              <a:gd name="connsiteX133" fmla="*/ 6688477 w 6780944"/>
              <a:gd name="connsiteY133" fmla="*/ 1376737 h 1761580"/>
              <a:gd name="connsiteX134" fmla="*/ 6698751 w 6780944"/>
              <a:gd name="connsiteY134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037690 w 6780944"/>
              <a:gd name="connsiteY53" fmla="*/ 256854 h 1761580"/>
              <a:gd name="connsiteX54" fmla="*/ 565079 w 6780944"/>
              <a:gd name="connsiteY54" fmla="*/ 267128 h 1761580"/>
              <a:gd name="connsiteX55" fmla="*/ 246580 w 6780944"/>
              <a:gd name="connsiteY55" fmla="*/ 359595 h 1761580"/>
              <a:gd name="connsiteX56" fmla="*/ 102742 w 6780944"/>
              <a:gd name="connsiteY56" fmla="*/ 410966 h 1761580"/>
              <a:gd name="connsiteX57" fmla="*/ 0 w 6780944"/>
              <a:gd name="connsiteY57" fmla="*/ 472611 h 1761580"/>
              <a:gd name="connsiteX58" fmla="*/ 20549 w 6780944"/>
              <a:gd name="connsiteY58" fmla="*/ 575352 h 1761580"/>
              <a:gd name="connsiteX59" fmla="*/ 82194 w 6780944"/>
              <a:gd name="connsiteY59" fmla="*/ 698642 h 1761580"/>
              <a:gd name="connsiteX60" fmla="*/ 195209 w 6780944"/>
              <a:gd name="connsiteY60" fmla="*/ 780836 h 1761580"/>
              <a:gd name="connsiteX61" fmla="*/ 339048 w 6780944"/>
              <a:gd name="connsiteY61" fmla="*/ 863029 h 1761580"/>
              <a:gd name="connsiteX62" fmla="*/ 472612 w 6780944"/>
              <a:gd name="connsiteY62" fmla="*/ 914400 h 1761580"/>
              <a:gd name="connsiteX63" fmla="*/ 513708 w 6780944"/>
              <a:gd name="connsiteY63" fmla="*/ 934948 h 1761580"/>
              <a:gd name="connsiteX64" fmla="*/ 708917 w 6780944"/>
              <a:gd name="connsiteY64" fmla="*/ 1119883 h 1761580"/>
              <a:gd name="connsiteX65" fmla="*/ 750014 w 6780944"/>
              <a:gd name="connsiteY65" fmla="*/ 1304818 h 1761580"/>
              <a:gd name="connsiteX66" fmla="*/ 739740 w 6780944"/>
              <a:gd name="connsiteY66" fmla="*/ 1602767 h 1761580"/>
              <a:gd name="connsiteX67" fmla="*/ 904126 w 6780944"/>
              <a:gd name="connsiteY67" fmla="*/ 1756881 h 1761580"/>
              <a:gd name="connsiteX68" fmla="*/ 1027416 w 6780944"/>
              <a:gd name="connsiteY68" fmla="*/ 1705510 h 1761580"/>
              <a:gd name="connsiteX69" fmla="*/ 1212351 w 6780944"/>
              <a:gd name="connsiteY69" fmla="*/ 1541123 h 1761580"/>
              <a:gd name="connsiteX70" fmla="*/ 1551398 w 6780944"/>
              <a:gd name="connsiteY70" fmla="*/ 1448656 h 1761580"/>
              <a:gd name="connsiteX71" fmla="*/ 1880171 w 6780944"/>
              <a:gd name="connsiteY71" fmla="*/ 1417833 h 1761580"/>
              <a:gd name="connsiteX72" fmla="*/ 2815119 w 6780944"/>
              <a:gd name="connsiteY72" fmla="*/ 1438382 h 1761580"/>
              <a:gd name="connsiteX73" fmla="*/ 2969232 w 6780944"/>
              <a:gd name="connsiteY73" fmla="*/ 1469204 h 1761580"/>
              <a:gd name="connsiteX74" fmla="*/ 3113070 w 6780944"/>
              <a:gd name="connsiteY74" fmla="*/ 1458930 h 1761580"/>
              <a:gd name="connsiteX75" fmla="*/ 3215812 w 6780944"/>
              <a:gd name="connsiteY75" fmla="*/ 1428108 h 1761580"/>
              <a:gd name="connsiteX76" fmla="*/ 3339101 w 6780944"/>
              <a:gd name="connsiteY76" fmla="*/ 1356188 h 1761580"/>
              <a:gd name="connsiteX77" fmla="*/ 3411021 w 6780944"/>
              <a:gd name="connsiteY77" fmla="*/ 1315092 h 1761580"/>
              <a:gd name="connsiteX78" fmla="*/ 3441843 w 6780944"/>
              <a:gd name="connsiteY78" fmla="*/ 1284269 h 1761580"/>
              <a:gd name="connsiteX79" fmla="*/ 3482940 w 6780944"/>
              <a:gd name="connsiteY79" fmla="*/ 1253447 h 1761580"/>
              <a:gd name="connsiteX80" fmla="*/ 3544585 w 6780944"/>
              <a:gd name="connsiteY80" fmla="*/ 1232899 h 1761580"/>
              <a:gd name="connsiteX81" fmla="*/ 3647326 w 6780944"/>
              <a:gd name="connsiteY81" fmla="*/ 1202076 h 1761580"/>
              <a:gd name="connsiteX82" fmla="*/ 3708971 w 6780944"/>
              <a:gd name="connsiteY82" fmla="*/ 1181528 h 1761580"/>
              <a:gd name="connsiteX83" fmla="*/ 3801439 w 6780944"/>
              <a:gd name="connsiteY83" fmla="*/ 1160979 h 1761580"/>
              <a:gd name="connsiteX84" fmla="*/ 3832261 w 6780944"/>
              <a:gd name="connsiteY84" fmla="*/ 1150705 h 1761580"/>
              <a:gd name="connsiteX85" fmla="*/ 3965825 w 6780944"/>
              <a:gd name="connsiteY85" fmla="*/ 1130157 h 1761580"/>
              <a:gd name="connsiteX86" fmla="*/ 4017196 w 6780944"/>
              <a:gd name="connsiteY86" fmla="*/ 1119883 h 1761580"/>
              <a:gd name="connsiteX87" fmla="*/ 4048018 w 6780944"/>
              <a:gd name="connsiteY87" fmla="*/ 1099335 h 1761580"/>
              <a:gd name="connsiteX88" fmla="*/ 4068567 w 6780944"/>
              <a:gd name="connsiteY88" fmla="*/ 1037690 h 1761580"/>
              <a:gd name="connsiteX89" fmla="*/ 4058292 w 6780944"/>
              <a:gd name="connsiteY89" fmla="*/ 914400 h 1761580"/>
              <a:gd name="connsiteX90" fmla="*/ 3986373 w 6780944"/>
              <a:gd name="connsiteY90" fmla="*/ 873303 h 1761580"/>
              <a:gd name="connsiteX91" fmla="*/ 3924728 w 6780944"/>
              <a:gd name="connsiteY91" fmla="*/ 852755 h 1761580"/>
              <a:gd name="connsiteX92" fmla="*/ 3893906 w 6780944"/>
              <a:gd name="connsiteY92" fmla="*/ 842481 h 1761580"/>
              <a:gd name="connsiteX93" fmla="*/ 3791164 w 6780944"/>
              <a:gd name="connsiteY93" fmla="*/ 832206 h 1761580"/>
              <a:gd name="connsiteX94" fmla="*/ 3698697 w 6780944"/>
              <a:gd name="connsiteY94" fmla="*/ 780836 h 1761580"/>
              <a:gd name="connsiteX95" fmla="*/ 3637052 w 6780944"/>
              <a:gd name="connsiteY95" fmla="*/ 708917 h 1761580"/>
              <a:gd name="connsiteX96" fmla="*/ 3667874 w 6780944"/>
              <a:gd name="connsiteY96" fmla="*/ 595901 h 1761580"/>
              <a:gd name="connsiteX97" fmla="*/ 3729519 w 6780944"/>
              <a:gd name="connsiteY97" fmla="*/ 575352 h 1761580"/>
              <a:gd name="connsiteX98" fmla="*/ 3863083 w 6780944"/>
              <a:gd name="connsiteY98" fmla="*/ 554804 h 1761580"/>
              <a:gd name="connsiteX99" fmla="*/ 4058292 w 6780944"/>
              <a:gd name="connsiteY99" fmla="*/ 544530 h 1761580"/>
              <a:gd name="connsiteX100" fmla="*/ 4407614 w 6780944"/>
              <a:gd name="connsiteY100" fmla="*/ 554804 h 1761580"/>
              <a:gd name="connsiteX101" fmla="*/ 4582274 w 6780944"/>
              <a:gd name="connsiteY101" fmla="*/ 585627 h 1761580"/>
              <a:gd name="connsiteX102" fmla="*/ 4685016 w 6780944"/>
              <a:gd name="connsiteY102" fmla="*/ 626723 h 1761580"/>
              <a:gd name="connsiteX103" fmla="*/ 4715839 w 6780944"/>
              <a:gd name="connsiteY103" fmla="*/ 636997 h 1761580"/>
              <a:gd name="connsiteX104" fmla="*/ 4808306 w 6780944"/>
              <a:gd name="connsiteY104" fmla="*/ 647272 h 1761580"/>
              <a:gd name="connsiteX105" fmla="*/ 4880225 w 6780944"/>
              <a:gd name="connsiteY105" fmla="*/ 678094 h 1761580"/>
              <a:gd name="connsiteX106" fmla="*/ 4911048 w 6780944"/>
              <a:gd name="connsiteY106" fmla="*/ 698642 h 1761580"/>
              <a:gd name="connsiteX107" fmla="*/ 4972692 w 6780944"/>
              <a:gd name="connsiteY107" fmla="*/ 729465 h 1761580"/>
              <a:gd name="connsiteX108" fmla="*/ 5034337 w 6780944"/>
              <a:gd name="connsiteY108" fmla="*/ 750013 h 1761580"/>
              <a:gd name="connsiteX109" fmla="*/ 5116531 w 6780944"/>
              <a:gd name="connsiteY109" fmla="*/ 791110 h 1761580"/>
              <a:gd name="connsiteX110" fmla="*/ 5219272 w 6780944"/>
              <a:gd name="connsiteY110" fmla="*/ 832206 h 1761580"/>
              <a:gd name="connsiteX111" fmla="*/ 5250095 w 6780944"/>
              <a:gd name="connsiteY111" fmla="*/ 852755 h 1761580"/>
              <a:gd name="connsiteX112" fmla="*/ 5311740 w 6780944"/>
              <a:gd name="connsiteY112" fmla="*/ 873303 h 1761580"/>
              <a:gd name="connsiteX113" fmla="*/ 5393933 w 6780944"/>
              <a:gd name="connsiteY113" fmla="*/ 914400 h 1761580"/>
              <a:gd name="connsiteX114" fmla="*/ 5435030 w 6780944"/>
              <a:gd name="connsiteY114" fmla="*/ 945222 h 1761580"/>
              <a:gd name="connsiteX115" fmla="*/ 5496674 w 6780944"/>
              <a:gd name="connsiteY115" fmla="*/ 986319 h 1761580"/>
              <a:gd name="connsiteX116" fmla="*/ 5568594 w 6780944"/>
              <a:gd name="connsiteY116" fmla="*/ 1037690 h 1761580"/>
              <a:gd name="connsiteX117" fmla="*/ 5589142 w 6780944"/>
              <a:gd name="connsiteY117" fmla="*/ 1068512 h 1761580"/>
              <a:gd name="connsiteX118" fmla="*/ 5619964 w 6780944"/>
              <a:gd name="connsiteY118" fmla="*/ 1078786 h 1761580"/>
              <a:gd name="connsiteX119" fmla="*/ 5661061 w 6780944"/>
              <a:gd name="connsiteY119" fmla="*/ 1109609 h 1761580"/>
              <a:gd name="connsiteX120" fmla="*/ 5712432 w 6780944"/>
              <a:gd name="connsiteY120" fmla="*/ 1140431 h 1761580"/>
              <a:gd name="connsiteX121" fmla="*/ 5743254 w 6780944"/>
              <a:gd name="connsiteY121" fmla="*/ 1171254 h 1761580"/>
              <a:gd name="connsiteX122" fmla="*/ 5876818 w 6780944"/>
              <a:gd name="connsiteY122" fmla="*/ 1222624 h 1761580"/>
              <a:gd name="connsiteX123" fmla="*/ 6000108 w 6780944"/>
              <a:gd name="connsiteY123" fmla="*/ 1284269 h 1761580"/>
              <a:gd name="connsiteX124" fmla="*/ 6061753 w 6780944"/>
              <a:gd name="connsiteY124" fmla="*/ 1304818 h 1761580"/>
              <a:gd name="connsiteX125" fmla="*/ 6133672 w 6780944"/>
              <a:gd name="connsiteY125" fmla="*/ 1335640 h 1761580"/>
              <a:gd name="connsiteX126" fmla="*/ 6185043 w 6780944"/>
              <a:gd name="connsiteY126" fmla="*/ 1356188 h 1761580"/>
              <a:gd name="connsiteX127" fmla="*/ 6287785 w 6780944"/>
              <a:gd name="connsiteY127" fmla="*/ 1376737 h 1761580"/>
              <a:gd name="connsiteX128" fmla="*/ 6318607 w 6780944"/>
              <a:gd name="connsiteY128" fmla="*/ 1397285 h 1761580"/>
              <a:gd name="connsiteX129" fmla="*/ 6349430 w 6780944"/>
              <a:gd name="connsiteY129" fmla="*/ 1407559 h 1761580"/>
              <a:gd name="connsiteX130" fmla="*/ 6493268 w 6780944"/>
              <a:gd name="connsiteY130" fmla="*/ 1438382 h 1761580"/>
              <a:gd name="connsiteX131" fmla="*/ 6657654 w 6780944"/>
              <a:gd name="connsiteY131" fmla="*/ 1428108 h 1761580"/>
              <a:gd name="connsiteX132" fmla="*/ 6688477 w 6780944"/>
              <a:gd name="connsiteY132" fmla="*/ 1376737 h 1761580"/>
              <a:gd name="connsiteX133" fmla="*/ 6698751 w 6780944"/>
              <a:gd name="connsiteY133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541124 w 6780944"/>
              <a:gd name="connsiteY50" fmla="*/ 246579 h 1761580"/>
              <a:gd name="connsiteX51" fmla="*/ 1284270 w 6780944"/>
              <a:gd name="connsiteY51" fmla="*/ 236305 h 1761580"/>
              <a:gd name="connsiteX52" fmla="*/ 1037690 w 6780944"/>
              <a:gd name="connsiteY52" fmla="*/ 256854 h 1761580"/>
              <a:gd name="connsiteX53" fmla="*/ 565079 w 6780944"/>
              <a:gd name="connsiteY53" fmla="*/ 267128 h 1761580"/>
              <a:gd name="connsiteX54" fmla="*/ 246580 w 6780944"/>
              <a:gd name="connsiteY54" fmla="*/ 359595 h 1761580"/>
              <a:gd name="connsiteX55" fmla="*/ 102742 w 6780944"/>
              <a:gd name="connsiteY55" fmla="*/ 410966 h 1761580"/>
              <a:gd name="connsiteX56" fmla="*/ 0 w 6780944"/>
              <a:gd name="connsiteY56" fmla="*/ 472611 h 1761580"/>
              <a:gd name="connsiteX57" fmla="*/ 20549 w 6780944"/>
              <a:gd name="connsiteY57" fmla="*/ 575352 h 1761580"/>
              <a:gd name="connsiteX58" fmla="*/ 82194 w 6780944"/>
              <a:gd name="connsiteY58" fmla="*/ 698642 h 1761580"/>
              <a:gd name="connsiteX59" fmla="*/ 195209 w 6780944"/>
              <a:gd name="connsiteY59" fmla="*/ 780836 h 1761580"/>
              <a:gd name="connsiteX60" fmla="*/ 339048 w 6780944"/>
              <a:gd name="connsiteY60" fmla="*/ 863029 h 1761580"/>
              <a:gd name="connsiteX61" fmla="*/ 472612 w 6780944"/>
              <a:gd name="connsiteY61" fmla="*/ 914400 h 1761580"/>
              <a:gd name="connsiteX62" fmla="*/ 513708 w 6780944"/>
              <a:gd name="connsiteY62" fmla="*/ 934948 h 1761580"/>
              <a:gd name="connsiteX63" fmla="*/ 708917 w 6780944"/>
              <a:gd name="connsiteY63" fmla="*/ 1119883 h 1761580"/>
              <a:gd name="connsiteX64" fmla="*/ 750014 w 6780944"/>
              <a:gd name="connsiteY64" fmla="*/ 1304818 h 1761580"/>
              <a:gd name="connsiteX65" fmla="*/ 739740 w 6780944"/>
              <a:gd name="connsiteY65" fmla="*/ 1602767 h 1761580"/>
              <a:gd name="connsiteX66" fmla="*/ 904126 w 6780944"/>
              <a:gd name="connsiteY66" fmla="*/ 1756881 h 1761580"/>
              <a:gd name="connsiteX67" fmla="*/ 1027416 w 6780944"/>
              <a:gd name="connsiteY67" fmla="*/ 1705510 h 1761580"/>
              <a:gd name="connsiteX68" fmla="*/ 1212351 w 6780944"/>
              <a:gd name="connsiteY68" fmla="*/ 1541123 h 1761580"/>
              <a:gd name="connsiteX69" fmla="*/ 1551398 w 6780944"/>
              <a:gd name="connsiteY69" fmla="*/ 1448656 h 1761580"/>
              <a:gd name="connsiteX70" fmla="*/ 1880171 w 6780944"/>
              <a:gd name="connsiteY70" fmla="*/ 1417833 h 1761580"/>
              <a:gd name="connsiteX71" fmla="*/ 2815119 w 6780944"/>
              <a:gd name="connsiteY71" fmla="*/ 1438382 h 1761580"/>
              <a:gd name="connsiteX72" fmla="*/ 2969232 w 6780944"/>
              <a:gd name="connsiteY72" fmla="*/ 1469204 h 1761580"/>
              <a:gd name="connsiteX73" fmla="*/ 3113070 w 6780944"/>
              <a:gd name="connsiteY73" fmla="*/ 1458930 h 1761580"/>
              <a:gd name="connsiteX74" fmla="*/ 3215812 w 6780944"/>
              <a:gd name="connsiteY74" fmla="*/ 1428108 h 1761580"/>
              <a:gd name="connsiteX75" fmla="*/ 3339101 w 6780944"/>
              <a:gd name="connsiteY75" fmla="*/ 1356188 h 1761580"/>
              <a:gd name="connsiteX76" fmla="*/ 3411021 w 6780944"/>
              <a:gd name="connsiteY76" fmla="*/ 1315092 h 1761580"/>
              <a:gd name="connsiteX77" fmla="*/ 3441843 w 6780944"/>
              <a:gd name="connsiteY77" fmla="*/ 1284269 h 1761580"/>
              <a:gd name="connsiteX78" fmla="*/ 3482940 w 6780944"/>
              <a:gd name="connsiteY78" fmla="*/ 1253447 h 1761580"/>
              <a:gd name="connsiteX79" fmla="*/ 3544585 w 6780944"/>
              <a:gd name="connsiteY79" fmla="*/ 1232899 h 1761580"/>
              <a:gd name="connsiteX80" fmla="*/ 3647326 w 6780944"/>
              <a:gd name="connsiteY80" fmla="*/ 1202076 h 1761580"/>
              <a:gd name="connsiteX81" fmla="*/ 3708971 w 6780944"/>
              <a:gd name="connsiteY81" fmla="*/ 1181528 h 1761580"/>
              <a:gd name="connsiteX82" fmla="*/ 3801439 w 6780944"/>
              <a:gd name="connsiteY82" fmla="*/ 1160979 h 1761580"/>
              <a:gd name="connsiteX83" fmla="*/ 3832261 w 6780944"/>
              <a:gd name="connsiteY83" fmla="*/ 1150705 h 1761580"/>
              <a:gd name="connsiteX84" fmla="*/ 3965825 w 6780944"/>
              <a:gd name="connsiteY84" fmla="*/ 1130157 h 1761580"/>
              <a:gd name="connsiteX85" fmla="*/ 4017196 w 6780944"/>
              <a:gd name="connsiteY85" fmla="*/ 1119883 h 1761580"/>
              <a:gd name="connsiteX86" fmla="*/ 4048018 w 6780944"/>
              <a:gd name="connsiteY86" fmla="*/ 1099335 h 1761580"/>
              <a:gd name="connsiteX87" fmla="*/ 4068567 w 6780944"/>
              <a:gd name="connsiteY87" fmla="*/ 1037690 h 1761580"/>
              <a:gd name="connsiteX88" fmla="*/ 4058292 w 6780944"/>
              <a:gd name="connsiteY88" fmla="*/ 914400 h 1761580"/>
              <a:gd name="connsiteX89" fmla="*/ 3986373 w 6780944"/>
              <a:gd name="connsiteY89" fmla="*/ 873303 h 1761580"/>
              <a:gd name="connsiteX90" fmla="*/ 3924728 w 6780944"/>
              <a:gd name="connsiteY90" fmla="*/ 852755 h 1761580"/>
              <a:gd name="connsiteX91" fmla="*/ 3893906 w 6780944"/>
              <a:gd name="connsiteY91" fmla="*/ 842481 h 1761580"/>
              <a:gd name="connsiteX92" fmla="*/ 3791164 w 6780944"/>
              <a:gd name="connsiteY92" fmla="*/ 832206 h 1761580"/>
              <a:gd name="connsiteX93" fmla="*/ 3698697 w 6780944"/>
              <a:gd name="connsiteY93" fmla="*/ 780836 h 1761580"/>
              <a:gd name="connsiteX94" fmla="*/ 3637052 w 6780944"/>
              <a:gd name="connsiteY94" fmla="*/ 708917 h 1761580"/>
              <a:gd name="connsiteX95" fmla="*/ 3667874 w 6780944"/>
              <a:gd name="connsiteY95" fmla="*/ 595901 h 1761580"/>
              <a:gd name="connsiteX96" fmla="*/ 3729519 w 6780944"/>
              <a:gd name="connsiteY96" fmla="*/ 575352 h 1761580"/>
              <a:gd name="connsiteX97" fmla="*/ 3863083 w 6780944"/>
              <a:gd name="connsiteY97" fmla="*/ 554804 h 1761580"/>
              <a:gd name="connsiteX98" fmla="*/ 4058292 w 6780944"/>
              <a:gd name="connsiteY98" fmla="*/ 544530 h 1761580"/>
              <a:gd name="connsiteX99" fmla="*/ 4407614 w 6780944"/>
              <a:gd name="connsiteY99" fmla="*/ 554804 h 1761580"/>
              <a:gd name="connsiteX100" fmla="*/ 4582274 w 6780944"/>
              <a:gd name="connsiteY100" fmla="*/ 585627 h 1761580"/>
              <a:gd name="connsiteX101" fmla="*/ 4685016 w 6780944"/>
              <a:gd name="connsiteY101" fmla="*/ 626723 h 1761580"/>
              <a:gd name="connsiteX102" fmla="*/ 4715839 w 6780944"/>
              <a:gd name="connsiteY102" fmla="*/ 636997 h 1761580"/>
              <a:gd name="connsiteX103" fmla="*/ 4808306 w 6780944"/>
              <a:gd name="connsiteY103" fmla="*/ 647272 h 1761580"/>
              <a:gd name="connsiteX104" fmla="*/ 4880225 w 6780944"/>
              <a:gd name="connsiteY104" fmla="*/ 678094 h 1761580"/>
              <a:gd name="connsiteX105" fmla="*/ 4911048 w 6780944"/>
              <a:gd name="connsiteY105" fmla="*/ 698642 h 1761580"/>
              <a:gd name="connsiteX106" fmla="*/ 4972692 w 6780944"/>
              <a:gd name="connsiteY106" fmla="*/ 729465 h 1761580"/>
              <a:gd name="connsiteX107" fmla="*/ 5034337 w 6780944"/>
              <a:gd name="connsiteY107" fmla="*/ 750013 h 1761580"/>
              <a:gd name="connsiteX108" fmla="*/ 5116531 w 6780944"/>
              <a:gd name="connsiteY108" fmla="*/ 791110 h 1761580"/>
              <a:gd name="connsiteX109" fmla="*/ 5219272 w 6780944"/>
              <a:gd name="connsiteY109" fmla="*/ 832206 h 1761580"/>
              <a:gd name="connsiteX110" fmla="*/ 5250095 w 6780944"/>
              <a:gd name="connsiteY110" fmla="*/ 852755 h 1761580"/>
              <a:gd name="connsiteX111" fmla="*/ 5311740 w 6780944"/>
              <a:gd name="connsiteY111" fmla="*/ 873303 h 1761580"/>
              <a:gd name="connsiteX112" fmla="*/ 5393933 w 6780944"/>
              <a:gd name="connsiteY112" fmla="*/ 914400 h 1761580"/>
              <a:gd name="connsiteX113" fmla="*/ 5435030 w 6780944"/>
              <a:gd name="connsiteY113" fmla="*/ 945222 h 1761580"/>
              <a:gd name="connsiteX114" fmla="*/ 5496674 w 6780944"/>
              <a:gd name="connsiteY114" fmla="*/ 986319 h 1761580"/>
              <a:gd name="connsiteX115" fmla="*/ 5568594 w 6780944"/>
              <a:gd name="connsiteY115" fmla="*/ 1037690 h 1761580"/>
              <a:gd name="connsiteX116" fmla="*/ 5589142 w 6780944"/>
              <a:gd name="connsiteY116" fmla="*/ 1068512 h 1761580"/>
              <a:gd name="connsiteX117" fmla="*/ 5619964 w 6780944"/>
              <a:gd name="connsiteY117" fmla="*/ 1078786 h 1761580"/>
              <a:gd name="connsiteX118" fmla="*/ 5661061 w 6780944"/>
              <a:gd name="connsiteY118" fmla="*/ 1109609 h 1761580"/>
              <a:gd name="connsiteX119" fmla="*/ 5712432 w 6780944"/>
              <a:gd name="connsiteY119" fmla="*/ 1140431 h 1761580"/>
              <a:gd name="connsiteX120" fmla="*/ 5743254 w 6780944"/>
              <a:gd name="connsiteY120" fmla="*/ 1171254 h 1761580"/>
              <a:gd name="connsiteX121" fmla="*/ 5876818 w 6780944"/>
              <a:gd name="connsiteY121" fmla="*/ 1222624 h 1761580"/>
              <a:gd name="connsiteX122" fmla="*/ 6000108 w 6780944"/>
              <a:gd name="connsiteY122" fmla="*/ 1284269 h 1761580"/>
              <a:gd name="connsiteX123" fmla="*/ 6061753 w 6780944"/>
              <a:gd name="connsiteY123" fmla="*/ 1304818 h 1761580"/>
              <a:gd name="connsiteX124" fmla="*/ 6133672 w 6780944"/>
              <a:gd name="connsiteY124" fmla="*/ 1335640 h 1761580"/>
              <a:gd name="connsiteX125" fmla="*/ 6185043 w 6780944"/>
              <a:gd name="connsiteY125" fmla="*/ 1356188 h 1761580"/>
              <a:gd name="connsiteX126" fmla="*/ 6287785 w 6780944"/>
              <a:gd name="connsiteY126" fmla="*/ 1376737 h 1761580"/>
              <a:gd name="connsiteX127" fmla="*/ 6318607 w 6780944"/>
              <a:gd name="connsiteY127" fmla="*/ 1397285 h 1761580"/>
              <a:gd name="connsiteX128" fmla="*/ 6349430 w 6780944"/>
              <a:gd name="connsiteY128" fmla="*/ 1407559 h 1761580"/>
              <a:gd name="connsiteX129" fmla="*/ 6493268 w 6780944"/>
              <a:gd name="connsiteY129" fmla="*/ 1438382 h 1761580"/>
              <a:gd name="connsiteX130" fmla="*/ 6657654 w 6780944"/>
              <a:gd name="connsiteY130" fmla="*/ 1428108 h 1761580"/>
              <a:gd name="connsiteX131" fmla="*/ 6688477 w 6780944"/>
              <a:gd name="connsiteY131" fmla="*/ 1376737 h 1761580"/>
              <a:gd name="connsiteX132" fmla="*/ 6698751 w 6780944"/>
              <a:gd name="connsiteY132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1037690 w 6780944"/>
              <a:gd name="connsiteY51" fmla="*/ 256854 h 1761580"/>
              <a:gd name="connsiteX52" fmla="*/ 565079 w 6780944"/>
              <a:gd name="connsiteY52" fmla="*/ 267128 h 1761580"/>
              <a:gd name="connsiteX53" fmla="*/ 246580 w 6780944"/>
              <a:gd name="connsiteY53" fmla="*/ 359595 h 1761580"/>
              <a:gd name="connsiteX54" fmla="*/ 102742 w 6780944"/>
              <a:gd name="connsiteY54" fmla="*/ 410966 h 1761580"/>
              <a:gd name="connsiteX55" fmla="*/ 0 w 6780944"/>
              <a:gd name="connsiteY55" fmla="*/ 472611 h 1761580"/>
              <a:gd name="connsiteX56" fmla="*/ 20549 w 6780944"/>
              <a:gd name="connsiteY56" fmla="*/ 575352 h 1761580"/>
              <a:gd name="connsiteX57" fmla="*/ 82194 w 6780944"/>
              <a:gd name="connsiteY57" fmla="*/ 698642 h 1761580"/>
              <a:gd name="connsiteX58" fmla="*/ 195209 w 6780944"/>
              <a:gd name="connsiteY58" fmla="*/ 780836 h 1761580"/>
              <a:gd name="connsiteX59" fmla="*/ 339048 w 6780944"/>
              <a:gd name="connsiteY59" fmla="*/ 863029 h 1761580"/>
              <a:gd name="connsiteX60" fmla="*/ 472612 w 6780944"/>
              <a:gd name="connsiteY60" fmla="*/ 914400 h 1761580"/>
              <a:gd name="connsiteX61" fmla="*/ 513708 w 6780944"/>
              <a:gd name="connsiteY61" fmla="*/ 934948 h 1761580"/>
              <a:gd name="connsiteX62" fmla="*/ 708917 w 6780944"/>
              <a:gd name="connsiteY62" fmla="*/ 1119883 h 1761580"/>
              <a:gd name="connsiteX63" fmla="*/ 750014 w 6780944"/>
              <a:gd name="connsiteY63" fmla="*/ 1304818 h 1761580"/>
              <a:gd name="connsiteX64" fmla="*/ 739740 w 6780944"/>
              <a:gd name="connsiteY64" fmla="*/ 1602767 h 1761580"/>
              <a:gd name="connsiteX65" fmla="*/ 904126 w 6780944"/>
              <a:gd name="connsiteY65" fmla="*/ 1756881 h 1761580"/>
              <a:gd name="connsiteX66" fmla="*/ 1027416 w 6780944"/>
              <a:gd name="connsiteY66" fmla="*/ 1705510 h 1761580"/>
              <a:gd name="connsiteX67" fmla="*/ 1212351 w 6780944"/>
              <a:gd name="connsiteY67" fmla="*/ 1541123 h 1761580"/>
              <a:gd name="connsiteX68" fmla="*/ 1551398 w 6780944"/>
              <a:gd name="connsiteY68" fmla="*/ 1448656 h 1761580"/>
              <a:gd name="connsiteX69" fmla="*/ 1880171 w 6780944"/>
              <a:gd name="connsiteY69" fmla="*/ 1417833 h 1761580"/>
              <a:gd name="connsiteX70" fmla="*/ 2815119 w 6780944"/>
              <a:gd name="connsiteY70" fmla="*/ 1438382 h 1761580"/>
              <a:gd name="connsiteX71" fmla="*/ 2969232 w 6780944"/>
              <a:gd name="connsiteY71" fmla="*/ 1469204 h 1761580"/>
              <a:gd name="connsiteX72" fmla="*/ 3113070 w 6780944"/>
              <a:gd name="connsiteY72" fmla="*/ 1458930 h 1761580"/>
              <a:gd name="connsiteX73" fmla="*/ 3215812 w 6780944"/>
              <a:gd name="connsiteY73" fmla="*/ 1428108 h 1761580"/>
              <a:gd name="connsiteX74" fmla="*/ 3339101 w 6780944"/>
              <a:gd name="connsiteY74" fmla="*/ 1356188 h 1761580"/>
              <a:gd name="connsiteX75" fmla="*/ 3411021 w 6780944"/>
              <a:gd name="connsiteY75" fmla="*/ 1315092 h 1761580"/>
              <a:gd name="connsiteX76" fmla="*/ 3441843 w 6780944"/>
              <a:gd name="connsiteY76" fmla="*/ 1284269 h 1761580"/>
              <a:gd name="connsiteX77" fmla="*/ 3482940 w 6780944"/>
              <a:gd name="connsiteY77" fmla="*/ 1253447 h 1761580"/>
              <a:gd name="connsiteX78" fmla="*/ 3544585 w 6780944"/>
              <a:gd name="connsiteY78" fmla="*/ 1232899 h 1761580"/>
              <a:gd name="connsiteX79" fmla="*/ 3647326 w 6780944"/>
              <a:gd name="connsiteY79" fmla="*/ 1202076 h 1761580"/>
              <a:gd name="connsiteX80" fmla="*/ 3708971 w 6780944"/>
              <a:gd name="connsiteY80" fmla="*/ 1181528 h 1761580"/>
              <a:gd name="connsiteX81" fmla="*/ 3801439 w 6780944"/>
              <a:gd name="connsiteY81" fmla="*/ 1160979 h 1761580"/>
              <a:gd name="connsiteX82" fmla="*/ 3832261 w 6780944"/>
              <a:gd name="connsiteY82" fmla="*/ 1150705 h 1761580"/>
              <a:gd name="connsiteX83" fmla="*/ 3965825 w 6780944"/>
              <a:gd name="connsiteY83" fmla="*/ 1130157 h 1761580"/>
              <a:gd name="connsiteX84" fmla="*/ 4017196 w 6780944"/>
              <a:gd name="connsiteY84" fmla="*/ 1119883 h 1761580"/>
              <a:gd name="connsiteX85" fmla="*/ 4048018 w 6780944"/>
              <a:gd name="connsiteY85" fmla="*/ 1099335 h 1761580"/>
              <a:gd name="connsiteX86" fmla="*/ 4068567 w 6780944"/>
              <a:gd name="connsiteY86" fmla="*/ 1037690 h 1761580"/>
              <a:gd name="connsiteX87" fmla="*/ 4058292 w 6780944"/>
              <a:gd name="connsiteY87" fmla="*/ 914400 h 1761580"/>
              <a:gd name="connsiteX88" fmla="*/ 3986373 w 6780944"/>
              <a:gd name="connsiteY88" fmla="*/ 873303 h 1761580"/>
              <a:gd name="connsiteX89" fmla="*/ 3924728 w 6780944"/>
              <a:gd name="connsiteY89" fmla="*/ 852755 h 1761580"/>
              <a:gd name="connsiteX90" fmla="*/ 3893906 w 6780944"/>
              <a:gd name="connsiteY90" fmla="*/ 842481 h 1761580"/>
              <a:gd name="connsiteX91" fmla="*/ 3791164 w 6780944"/>
              <a:gd name="connsiteY91" fmla="*/ 832206 h 1761580"/>
              <a:gd name="connsiteX92" fmla="*/ 3698697 w 6780944"/>
              <a:gd name="connsiteY92" fmla="*/ 780836 h 1761580"/>
              <a:gd name="connsiteX93" fmla="*/ 3637052 w 6780944"/>
              <a:gd name="connsiteY93" fmla="*/ 708917 h 1761580"/>
              <a:gd name="connsiteX94" fmla="*/ 3667874 w 6780944"/>
              <a:gd name="connsiteY94" fmla="*/ 595901 h 1761580"/>
              <a:gd name="connsiteX95" fmla="*/ 3729519 w 6780944"/>
              <a:gd name="connsiteY95" fmla="*/ 575352 h 1761580"/>
              <a:gd name="connsiteX96" fmla="*/ 3863083 w 6780944"/>
              <a:gd name="connsiteY96" fmla="*/ 554804 h 1761580"/>
              <a:gd name="connsiteX97" fmla="*/ 4058292 w 6780944"/>
              <a:gd name="connsiteY97" fmla="*/ 544530 h 1761580"/>
              <a:gd name="connsiteX98" fmla="*/ 4407614 w 6780944"/>
              <a:gd name="connsiteY98" fmla="*/ 554804 h 1761580"/>
              <a:gd name="connsiteX99" fmla="*/ 4582274 w 6780944"/>
              <a:gd name="connsiteY99" fmla="*/ 585627 h 1761580"/>
              <a:gd name="connsiteX100" fmla="*/ 4685016 w 6780944"/>
              <a:gd name="connsiteY100" fmla="*/ 626723 h 1761580"/>
              <a:gd name="connsiteX101" fmla="*/ 4715839 w 6780944"/>
              <a:gd name="connsiteY101" fmla="*/ 636997 h 1761580"/>
              <a:gd name="connsiteX102" fmla="*/ 4808306 w 6780944"/>
              <a:gd name="connsiteY102" fmla="*/ 647272 h 1761580"/>
              <a:gd name="connsiteX103" fmla="*/ 4880225 w 6780944"/>
              <a:gd name="connsiteY103" fmla="*/ 678094 h 1761580"/>
              <a:gd name="connsiteX104" fmla="*/ 4911048 w 6780944"/>
              <a:gd name="connsiteY104" fmla="*/ 698642 h 1761580"/>
              <a:gd name="connsiteX105" fmla="*/ 4972692 w 6780944"/>
              <a:gd name="connsiteY105" fmla="*/ 729465 h 1761580"/>
              <a:gd name="connsiteX106" fmla="*/ 5034337 w 6780944"/>
              <a:gd name="connsiteY106" fmla="*/ 750013 h 1761580"/>
              <a:gd name="connsiteX107" fmla="*/ 5116531 w 6780944"/>
              <a:gd name="connsiteY107" fmla="*/ 791110 h 1761580"/>
              <a:gd name="connsiteX108" fmla="*/ 5219272 w 6780944"/>
              <a:gd name="connsiteY108" fmla="*/ 832206 h 1761580"/>
              <a:gd name="connsiteX109" fmla="*/ 5250095 w 6780944"/>
              <a:gd name="connsiteY109" fmla="*/ 852755 h 1761580"/>
              <a:gd name="connsiteX110" fmla="*/ 5311740 w 6780944"/>
              <a:gd name="connsiteY110" fmla="*/ 873303 h 1761580"/>
              <a:gd name="connsiteX111" fmla="*/ 5393933 w 6780944"/>
              <a:gd name="connsiteY111" fmla="*/ 914400 h 1761580"/>
              <a:gd name="connsiteX112" fmla="*/ 5435030 w 6780944"/>
              <a:gd name="connsiteY112" fmla="*/ 945222 h 1761580"/>
              <a:gd name="connsiteX113" fmla="*/ 5496674 w 6780944"/>
              <a:gd name="connsiteY113" fmla="*/ 986319 h 1761580"/>
              <a:gd name="connsiteX114" fmla="*/ 5568594 w 6780944"/>
              <a:gd name="connsiteY114" fmla="*/ 1037690 h 1761580"/>
              <a:gd name="connsiteX115" fmla="*/ 5589142 w 6780944"/>
              <a:gd name="connsiteY115" fmla="*/ 1068512 h 1761580"/>
              <a:gd name="connsiteX116" fmla="*/ 5619964 w 6780944"/>
              <a:gd name="connsiteY116" fmla="*/ 1078786 h 1761580"/>
              <a:gd name="connsiteX117" fmla="*/ 5661061 w 6780944"/>
              <a:gd name="connsiteY117" fmla="*/ 1109609 h 1761580"/>
              <a:gd name="connsiteX118" fmla="*/ 5712432 w 6780944"/>
              <a:gd name="connsiteY118" fmla="*/ 1140431 h 1761580"/>
              <a:gd name="connsiteX119" fmla="*/ 5743254 w 6780944"/>
              <a:gd name="connsiteY119" fmla="*/ 1171254 h 1761580"/>
              <a:gd name="connsiteX120" fmla="*/ 5876818 w 6780944"/>
              <a:gd name="connsiteY120" fmla="*/ 1222624 h 1761580"/>
              <a:gd name="connsiteX121" fmla="*/ 6000108 w 6780944"/>
              <a:gd name="connsiteY121" fmla="*/ 1284269 h 1761580"/>
              <a:gd name="connsiteX122" fmla="*/ 6061753 w 6780944"/>
              <a:gd name="connsiteY122" fmla="*/ 1304818 h 1761580"/>
              <a:gd name="connsiteX123" fmla="*/ 6133672 w 6780944"/>
              <a:gd name="connsiteY123" fmla="*/ 1335640 h 1761580"/>
              <a:gd name="connsiteX124" fmla="*/ 6185043 w 6780944"/>
              <a:gd name="connsiteY124" fmla="*/ 1356188 h 1761580"/>
              <a:gd name="connsiteX125" fmla="*/ 6287785 w 6780944"/>
              <a:gd name="connsiteY125" fmla="*/ 1376737 h 1761580"/>
              <a:gd name="connsiteX126" fmla="*/ 6318607 w 6780944"/>
              <a:gd name="connsiteY126" fmla="*/ 1397285 h 1761580"/>
              <a:gd name="connsiteX127" fmla="*/ 6349430 w 6780944"/>
              <a:gd name="connsiteY127" fmla="*/ 1407559 h 1761580"/>
              <a:gd name="connsiteX128" fmla="*/ 6493268 w 6780944"/>
              <a:gd name="connsiteY128" fmla="*/ 1438382 h 1761580"/>
              <a:gd name="connsiteX129" fmla="*/ 6657654 w 6780944"/>
              <a:gd name="connsiteY129" fmla="*/ 1428108 h 1761580"/>
              <a:gd name="connsiteX130" fmla="*/ 6688477 w 6780944"/>
              <a:gd name="connsiteY130" fmla="*/ 1376737 h 1761580"/>
              <a:gd name="connsiteX131" fmla="*/ 6698751 w 6780944"/>
              <a:gd name="connsiteY131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287785 w 6780944"/>
              <a:gd name="connsiteY124" fmla="*/ 1376737 h 1761580"/>
              <a:gd name="connsiteX125" fmla="*/ 6318607 w 6780944"/>
              <a:gd name="connsiteY125" fmla="*/ 1397285 h 1761580"/>
              <a:gd name="connsiteX126" fmla="*/ 6349430 w 6780944"/>
              <a:gd name="connsiteY126" fmla="*/ 1407559 h 1761580"/>
              <a:gd name="connsiteX127" fmla="*/ 6493268 w 6780944"/>
              <a:gd name="connsiteY127" fmla="*/ 1438382 h 1761580"/>
              <a:gd name="connsiteX128" fmla="*/ 6657654 w 6780944"/>
              <a:gd name="connsiteY128" fmla="*/ 1428108 h 1761580"/>
              <a:gd name="connsiteX129" fmla="*/ 6688477 w 6780944"/>
              <a:gd name="connsiteY129" fmla="*/ 1376737 h 1761580"/>
              <a:gd name="connsiteX130" fmla="*/ 6698751 w 6780944"/>
              <a:gd name="connsiteY130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287785 w 6780944"/>
              <a:gd name="connsiteY124" fmla="*/ 1376737 h 1761580"/>
              <a:gd name="connsiteX125" fmla="*/ 6318607 w 6780944"/>
              <a:gd name="connsiteY125" fmla="*/ 1397285 h 1761580"/>
              <a:gd name="connsiteX126" fmla="*/ 6349430 w 6780944"/>
              <a:gd name="connsiteY126" fmla="*/ 1407559 h 1761580"/>
              <a:gd name="connsiteX127" fmla="*/ 6493268 w 6780944"/>
              <a:gd name="connsiteY127" fmla="*/ 1438382 h 1761580"/>
              <a:gd name="connsiteX128" fmla="*/ 6657654 w 6780944"/>
              <a:gd name="connsiteY128" fmla="*/ 1428108 h 1761580"/>
              <a:gd name="connsiteX129" fmla="*/ 6688477 w 6780944"/>
              <a:gd name="connsiteY129" fmla="*/ 1376737 h 1761580"/>
              <a:gd name="connsiteX130" fmla="*/ 6770670 w 6780944"/>
              <a:gd name="connsiteY130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287785 w 6780944"/>
              <a:gd name="connsiteY124" fmla="*/ 1376737 h 1761580"/>
              <a:gd name="connsiteX125" fmla="*/ 6318607 w 6780944"/>
              <a:gd name="connsiteY125" fmla="*/ 1397285 h 1761580"/>
              <a:gd name="connsiteX126" fmla="*/ 6349430 w 6780944"/>
              <a:gd name="connsiteY126" fmla="*/ 1407559 h 1761580"/>
              <a:gd name="connsiteX127" fmla="*/ 6493268 w 6780944"/>
              <a:gd name="connsiteY127" fmla="*/ 1438382 h 1761580"/>
              <a:gd name="connsiteX128" fmla="*/ 6657654 w 6780944"/>
              <a:gd name="connsiteY128" fmla="*/ 1428108 h 1761580"/>
              <a:gd name="connsiteX129" fmla="*/ 6688477 w 6780944"/>
              <a:gd name="connsiteY129" fmla="*/ 1376737 h 1761580"/>
              <a:gd name="connsiteX130" fmla="*/ 6770670 w 6780944"/>
              <a:gd name="connsiteY130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287785 w 6780944"/>
              <a:gd name="connsiteY124" fmla="*/ 1376737 h 1761580"/>
              <a:gd name="connsiteX125" fmla="*/ 6318607 w 6780944"/>
              <a:gd name="connsiteY125" fmla="*/ 1397285 h 1761580"/>
              <a:gd name="connsiteX126" fmla="*/ 6349430 w 6780944"/>
              <a:gd name="connsiteY126" fmla="*/ 1407559 h 1761580"/>
              <a:gd name="connsiteX127" fmla="*/ 6493268 w 6780944"/>
              <a:gd name="connsiteY127" fmla="*/ 1438382 h 1761580"/>
              <a:gd name="connsiteX128" fmla="*/ 6657654 w 6780944"/>
              <a:gd name="connsiteY128" fmla="*/ 1428108 h 1761580"/>
              <a:gd name="connsiteX129" fmla="*/ 6770670 w 6780944"/>
              <a:gd name="connsiteY129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318607 w 6780944"/>
              <a:gd name="connsiteY124" fmla="*/ 1397285 h 1761580"/>
              <a:gd name="connsiteX125" fmla="*/ 6349430 w 6780944"/>
              <a:gd name="connsiteY125" fmla="*/ 1407559 h 1761580"/>
              <a:gd name="connsiteX126" fmla="*/ 6493268 w 6780944"/>
              <a:gd name="connsiteY126" fmla="*/ 1438382 h 1761580"/>
              <a:gd name="connsiteX127" fmla="*/ 6657654 w 6780944"/>
              <a:gd name="connsiteY127" fmla="*/ 1428108 h 1761580"/>
              <a:gd name="connsiteX128" fmla="*/ 6770670 w 6780944"/>
              <a:gd name="connsiteY128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311740 w 6780944"/>
              <a:gd name="connsiteY23" fmla="*/ 143839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318607 w 6780944"/>
              <a:gd name="connsiteY124" fmla="*/ 1397285 h 1761580"/>
              <a:gd name="connsiteX125" fmla="*/ 6349430 w 6780944"/>
              <a:gd name="connsiteY125" fmla="*/ 1407559 h 1761580"/>
              <a:gd name="connsiteX126" fmla="*/ 6493268 w 6780944"/>
              <a:gd name="connsiteY126" fmla="*/ 1438382 h 1761580"/>
              <a:gd name="connsiteX127" fmla="*/ 6657654 w 6780944"/>
              <a:gd name="connsiteY127" fmla="*/ 1428108 h 1761580"/>
              <a:gd name="connsiteX128" fmla="*/ 6770670 w 6780944"/>
              <a:gd name="connsiteY128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311740 w 6780944"/>
              <a:gd name="connsiteY23" fmla="*/ 143839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318607 w 6780944"/>
              <a:gd name="connsiteY124" fmla="*/ 1397285 h 1761580"/>
              <a:gd name="connsiteX125" fmla="*/ 6349430 w 6780944"/>
              <a:gd name="connsiteY125" fmla="*/ 1407559 h 1761580"/>
              <a:gd name="connsiteX126" fmla="*/ 6493268 w 6780944"/>
              <a:gd name="connsiteY126" fmla="*/ 1438382 h 1761580"/>
              <a:gd name="connsiteX127" fmla="*/ 6657654 w 6780944"/>
              <a:gd name="connsiteY127" fmla="*/ 1428108 h 1761580"/>
              <a:gd name="connsiteX128" fmla="*/ 6770670 w 6780944"/>
              <a:gd name="connsiteY128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11740 w 6780944"/>
              <a:gd name="connsiteY22" fmla="*/ 143839 h 1761580"/>
              <a:gd name="connsiteX23" fmla="*/ 4623371 w 6780944"/>
              <a:gd name="connsiteY23" fmla="*/ 154112 h 1761580"/>
              <a:gd name="connsiteX24" fmla="*/ 4561726 w 6780944"/>
              <a:gd name="connsiteY24" fmla="*/ 133564 h 1761580"/>
              <a:gd name="connsiteX25" fmla="*/ 4489807 w 6780944"/>
              <a:gd name="connsiteY25" fmla="*/ 113015 h 1761580"/>
              <a:gd name="connsiteX26" fmla="*/ 4417888 w 6780944"/>
              <a:gd name="connsiteY26" fmla="*/ 71919 h 1761580"/>
              <a:gd name="connsiteX27" fmla="*/ 4366517 w 6780944"/>
              <a:gd name="connsiteY27" fmla="*/ 51370 h 1761580"/>
              <a:gd name="connsiteX28" fmla="*/ 4335695 w 6780944"/>
              <a:gd name="connsiteY28" fmla="*/ 41096 h 1761580"/>
              <a:gd name="connsiteX29" fmla="*/ 4304872 w 6780944"/>
              <a:gd name="connsiteY29" fmla="*/ 20548 h 1761580"/>
              <a:gd name="connsiteX30" fmla="*/ 4263776 w 6780944"/>
              <a:gd name="connsiteY30" fmla="*/ 10274 h 1761580"/>
              <a:gd name="connsiteX31" fmla="*/ 4232953 w 6780944"/>
              <a:gd name="connsiteY31" fmla="*/ 0 h 1761580"/>
              <a:gd name="connsiteX32" fmla="*/ 4181582 w 6780944"/>
              <a:gd name="connsiteY32" fmla="*/ 10274 h 1761580"/>
              <a:gd name="connsiteX33" fmla="*/ 4078841 w 6780944"/>
              <a:gd name="connsiteY33" fmla="*/ 30822 h 1761580"/>
              <a:gd name="connsiteX34" fmla="*/ 3873358 w 6780944"/>
              <a:gd name="connsiteY34" fmla="*/ 61645 h 1761580"/>
              <a:gd name="connsiteX35" fmla="*/ 3770616 w 6780944"/>
              <a:gd name="connsiteY35" fmla="*/ 92467 h 1761580"/>
              <a:gd name="connsiteX36" fmla="*/ 3739794 w 6780944"/>
              <a:gd name="connsiteY36" fmla="*/ 113015 h 1761580"/>
              <a:gd name="connsiteX37" fmla="*/ 3595955 w 6780944"/>
              <a:gd name="connsiteY37" fmla="*/ 133564 h 1761580"/>
              <a:gd name="connsiteX38" fmla="*/ 3544585 w 6780944"/>
              <a:gd name="connsiteY38" fmla="*/ 143838 h 1761580"/>
              <a:gd name="connsiteX39" fmla="*/ 3482940 w 6780944"/>
              <a:gd name="connsiteY39" fmla="*/ 164386 h 1761580"/>
              <a:gd name="connsiteX40" fmla="*/ 3298005 w 6780944"/>
              <a:gd name="connsiteY40" fmla="*/ 184935 h 1761580"/>
              <a:gd name="connsiteX41" fmla="*/ 2866490 w 6780944"/>
              <a:gd name="connsiteY41" fmla="*/ 164386 h 1761580"/>
              <a:gd name="connsiteX42" fmla="*/ 2794571 w 6780944"/>
              <a:gd name="connsiteY42" fmla="*/ 154112 h 1761580"/>
              <a:gd name="connsiteX43" fmla="*/ 2342508 w 6780944"/>
              <a:gd name="connsiteY43" fmla="*/ 164386 h 1761580"/>
              <a:gd name="connsiteX44" fmla="*/ 2260315 w 6780944"/>
              <a:gd name="connsiteY44" fmla="*/ 174660 h 1761580"/>
              <a:gd name="connsiteX45" fmla="*/ 2024009 w 6780944"/>
              <a:gd name="connsiteY45" fmla="*/ 184935 h 1761580"/>
              <a:gd name="connsiteX46" fmla="*/ 1952090 w 6780944"/>
              <a:gd name="connsiteY46" fmla="*/ 195209 h 1761580"/>
              <a:gd name="connsiteX47" fmla="*/ 1890445 w 6780944"/>
              <a:gd name="connsiteY47" fmla="*/ 205483 h 1761580"/>
              <a:gd name="connsiteX48" fmla="*/ 1787704 w 6780944"/>
              <a:gd name="connsiteY48" fmla="*/ 215757 h 1761580"/>
              <a:gd name="connsiteX49" fmla="*/ 1284270 w 6780944"/>
              <a:gd name="connsiteY49" fmla="*/ 236305 h 1761580"/>
              <a:gd name="connsiteX50" fmla="*/ 565079 w 6780944"/>
              <a:gd name="connsiteY50" fmla="*/ 267128 h 1761580"/>
              <a:gd name="connsiteX51" fmla="*/ 246580 w 6780944"/>
              <a:gd name="connsiteY51" fmla="*/ 359595 h 1761580"/>
              <a:gd name="connsiteX52" fmla="*/ 102742 w 6780944"/>
              <a:gd name="connsiteY52" fmla="*/ 410966 h 1761580"/>
              <a:gd name="connsiteX53" fmla="*/ 0 w 6780944"/>
              <a:gd name="connsiteY53" fmla="*/ 472611 h 1761580"/>
              <a:gd name="connsiteX54" fmla="*/ 20549 w 6780944"/>
              <a:gd name="connsiteY54" fmla="*/ 575352 h 1761580"/>
              <a:gd name="connsiteX55" fmla="*/ 82194 w 6780944"/>
              <a:gd name="connsiteY55" fmla="*/ 698642 h 1761580"/>
              <a:gd name="connsiteX56" fmla="*/ 195209 w 6780944"/>
              <a:gd name="connsiteY56" fmla="*/ 780836 h 1761580"/>
              <a:gd name="connsiteX57" fmla="*/ 339048 w 6780944"/>
              <a:gd name="connsiteY57" fmla="*/ 863029 h 1761580"/>
              <a:gd name="connsiteX58" fmla="*/ 472612 w 6780944"/>
              <a:gd name="connsiteY58" fmla="*/ 914400 h 1761580"/>
              <a:gd name="connsiteX59" fmla="*/ 513708 w 6780944"/>
              <a:gd name="connsiteY59" fmla="*/ 934948 h 1761580"/>
              <a:gd name="connsiteX60" fmla="*/ 708917 w 6780944"/>
              <a:gd name="connsiteY60" fmla="*/ 1119883 h 1761580"/>
              <a:gd name="connsiteX61" fmla="*/ 750014 w 6780944"/>
              <a:gd name="connsiteY61" fmla="*/ 1304818 h 1761580"/>
              <a:gd name="connsiteX62" fmla="*/ 739740 w 6780944"/>
              <a:gd name="connsiteY62" fmla="*/ 1602767 h 1761580"/>
              <a:gd name="connsiteX63" fmla="*/ 904126 w 6780944"/>
              <a:gd name="connsiteY63" fmla="*/ 1756881 h 1761580"/>
              <a:gd name="connsiteX64" fmla="*/ 1027416 w 6780944"/>
              <a:gd name="connsiteY64" fmla="*/ 1705510 h 1761580"/>
              <a:gd name="connsiteX65" fmla="*/ 1212351 w 6780944"/>
              <a:gd name="connsiteY65" fmla="*/ 1541123 h 1761580"/>
              <a:gd name="connsiteX66" fmla="*/ 1551398 w 6780944"/>
              <a:gd name="connsiteY66" fmla="*/ 1448656 h 1761580"/>
              <a:gd name="connsiteX67" fmla="*/ 1880171 w 6780944"/>
              <a:gd name="connsiteY67" fmla="*/ 1417833 h 1761580"/>
              <a:gd name="connsiteX68" fmla="*/ 2815119 w 6780944"/>
              <a:gd name="connsiteY68" fmla="*/ 1438382 h 1761580"/>
              <a:gd name="connsiteX69" fmla="*/ 2969232 w 6780944"/>
              <a:gd name="connsiteY69" fmla="*/ 1469204 h 1761580"/>
              <a:gd name="connsiteX70" fmla="*/ 3113070 w 6780944"/>
              <a:gd name="connsiteY70" fmla="*/ 1458930 h 1761580"/>
              <a:gd name="connsiteX71" fmla="*/ 3215812 w 6780944"/>
              <a:gd name="connsiteY71" fmla="*/ 1428108 h 1761580"/>
              <a:gd name="connsiteX72" fmla="*/ 3339101 w 6780944"/>
              <a:gd name="connsiteY72" fmla="*/ 1356188 h 1761580"/>
              <a:gd name="connsiteX73" fmla="*/ 3411021 w 6780944"/>
              <a:gd name="connsiteY73" fmla="*/ 1315092 h 1761580"/>
              <a:gd name="connsiteX74" fmla="*/ 3441843 w 6780944"/>
              <a:gd name="connsiteY74" fmla="*/ 1284269 h 1761580"/>
              <a:gd name="connsiteX75" fmla="*/ 3482940 w 6780944"/>
              <a:gd name="connsiteY75" fmla="*/ 1253447 h 1761580"/>
              <a:gd name="connsiteX76" fmla="*/ 3544585 w 6780944"/>
              <a:gd name="connsiteY76" fmla="*/ 1232899 h 1761580"/>
              <a:gd name="connsiteX77" fmla="*/ 3647326 w 6780944"/>
              <a:gd name="connsiteY77" fmla="*/ 1202076 h 1761580"/>
              <a:gd name="connsiteX78" fmla="*/ 3708971 w 6780944"/>
              <a:gd name="connsiteY78" fmla="*/ 1181528 h 1761580"/>
              <a:gd name="connsiteX79" fmla="*/ 3801439 w 6780944"/>
              <a:gd name="connsiteY79" fmla="*/ 1160979 h 1761580"/>
              <a:gd name="connsiteX80" fmla="*/ 3832261 w 6780944"/>
              <a:gd name="connsiteY80" fmla="*/ 1150705 h 1761580"/>
              <a:gd name="connsiteX81" fmla="*/ 3965825 w 6780944"/>
              <a:gd name="connsiteY81" fmla="*/ 1130157 h 1761580"/>
              <a:gd name="connsiteX82" fmla="*/ 4017196 w 6780944"/>
              <a:gd name="connsiteY82" fmla="*/ 1119883 h 1761580"/>
              <a:gd name="connsiteX83" fmla="*/ 4048018 w 6780944"/>
              <a:gd name="connsiteY83" fmla="*/ 1099335 h 1761580"/>
              <a:gd name="connsiteX84" fmla="*/ 4068567 w 6780944"/>
              <a:gd name="connsiteY84" fmla="*/ 1037690 h 1761580"/>
              <a:gd name="connsiteX85" fmla="*/ 4058292 w 6780944"/>
              <a:gd name="connsiteY85" fmla="*/ 914400 h 1761580"/>
              <a:gd name="connsiteX86" fmla="*/ 3986373 w 6780944"/>
              <a:gd name="connsiteY86" fmla="*/ 873303 h 1761580"/>
              <a:gd name="connsiteX87" fmla="*/ 3924728 w 6780944"/>
              <a:gd name="connsiteY87" fmla="*/ 852755 h 1761580"/>
              <a:gd name="connsiteX88" fmla="*/ 3893906 w 6780944"/>
              <a:gd name="connsiteY88" fmla="*/ 842481 h 1761580"/>
              <a:gd name="connsiteX89" fmla="*/ 3791164 w 6780944"/>
              <a:gd name="connsiteY89" fmla="*/ 832206 h 1761580"/>
              <a:gd name="connsiteX90" fmla="*/ 3698697 w 6780944"/>
              <a:gd name="connsiteY90" fmla="*/ 780836 h 1761580"/>
              <a:gd name="connsiteX91" fmla="*/ 3637052 w 6780944"/>
              <a:gd name="connsiteY91" fmla="*/ 708917 h 1761580"/>
              <a:gd name="connsiteX92" fmla="*/ 3667874 w 6780944"/>
              <a:gd name="connsiteY92" fmla="*/ 595901 h 1761580"/>
              <a:gd name="connsiteX93" fmla="*/ 3729519 w 6780944"/>
              <a:gd name="connsiteY93" fmla="*/ 575352 h 1761580"/>
              <a:gd name="connsiteX94" fmla="*/ 3863083 w 6780944"/>
              <a:gd name="connsiteY94" fmla="*/ 554804 h 1761580"/>
              <a:gd name="connsiteX95" fmla="*/ 4058292 w 6780944"/>
              <a:gd name="connsiteY95" fmla="*/ 544530 h 1761580"/>
              <a:gd name="connsiteX96" fmla="*/ 4407614 w 6780944"/>
              <a:gd name="connsiteY96" fmla="*/ 554804 h 1761580"/>
              <a:gd name="connsiteX97" fmla="*/ 4582274 w 6780944"/>
              <a:gd name="connsiteY97" fmla="*/ 585627 h 1761580"/>
              <a:gd name="connsiteX98" fmla="*/ 4685016 w 6780944"/>
              <a:gd name="connsiteY98" fmla="*/ 626723 h 1761580"/>
              <a:gd name="connsiteX99" fmla="*/ 4715839 w 6780944"/>
              <a:gd name="connsiteY99" fmla="*/ 636997 h 1761580"/>
              <a:gd name="connsiteX100" fmla="*/ 4808306 w 6780944"/>
              <a:gd name="connsiteY100" fmla="*/ 647272 h 1761580"/>
              <a:gd name="connsiteX101" fmla="*/ 4880225 w 6780944"/>
              <a:gd name="connsiteY101" fmla="*/ 678094 h 1761580"/>
              <a:gd name="connsiteX102" fmla="*/ 4911048 w 6780944"/>
              <a:gd name="connsiteY102" fmla="*/ 698642 h 1761580"/>
              <a:gd name="connsiteX103" fmla="*/ 4972692 w 6780944"/>
              <a:gd name="connsiteY103" fmla="*/ 729465 h 1761580"/>
              <a:gd name="connsiteX104" fmla="*/ 5034337 w 6780944"/>
              <a:gd name="connsiteY104" fmla="*/ 750013 h 1761580"/>
              <a:gd name="connsiteX105" fmla="*/ 5116531 w 6780944"/>
              <a:gd name="connsiteY105" fmla="*/ 791110 h 1761580"/>
              <a:gd name="connsiteX106" fmla="*/ 5219272 w 6780944"/>
              <a:gd name="connsiteY106" fmla="*/ 832206 h 1761580"/>
              <a:gd name="connsiteX107" fmla="*/ 5250095 w 6780944"/>
              <a:gd name="connsiteY107" fmla="*/ 852755 h 1761580"/>
              <a:gd name="connsiteX108" fmla="*/ 5311740 w 6780944"/>
              <a:gd name="connsiteY108" fmla="*/ 873303 h 1761580"/>
              <a:gd name="connsiteX109" fmla="*/ 5393933 w 6780944"/>
              <a:gd name="connsiteY109" fmla="*/ 914400 h 1761580"/>
              <a:gd name="connsiteX110" fmla="*/ 5435030 w 6780944"/>
              <a:gd name="connsiteY110" fmla="*/ 945222 h 1761580"/>
              <a:gd name="connsiteX111" fmla="*/ 5496674 w 6780944"/>
              <a:gd name="connsiteY111" fmla="*/ 986319 h 1761580"/>
              <a:gd name="connsiteX112" fmla="*/ 5568594 w 6780944"/>
              <a:gd name="connsiteY112" fmla="*/ 1037690 h 1761580"/>
              <a:gd name="connsiteX113" fmla="*/ 5589142 w 6780944"/>
              <a:gd name="connsiteY113" fmla="*/ 1068512 h 1761580"/>
              <a:gd name="connsiteX114" fmla="*/ 5619964 w 6780944"/>
              <a:gd name="connsiteY114" fmla="*/ 1078786 h 1761580"/>
              <a:gd name="connsiteX115" fmla="*/ 5661061 w 6780944"/>
              <a:gd name="connsiteY115" fmla="*/ 1109609 h 1761580"/>
              <a:gd name="connsiteX116" fmla="*/ 5712432 w 6780944"/>
              <a:gd name="connsiteY116" fmla="*/ 1140431 h 1761580"/>
              <a:gd name="connsiteX117" fmla="*/ 5743254 w 6780944"/>
              <a:gd name="connsiteY117" fmla="*/ 1171254 h 1761580"/>
              <a:gd name="connsiteX118" fmla="*/ 5876818 w 6780944"/>
              <a:gd name="connsiteY118" fmla="*/ 1222624 h 1761580"/>
              <a:gd name="connsiteX119" fmla="*/ 6000108 w 6780944"/>
              <a:gd name="connsiteY119" fmla="*/ 1284269 h 1761580"/>
              <a:gd name="connsiteX120" fmla="*/ 6061753 w 6780944"/>
              <a:gd name="connsiteY120" fmla="*/ 1304818 h 1761580"/>
              <a:gd name="connsiteX121" fmla="*/ 6133672 w 6780944"/>
              <a:gd name="connsiteY121" fmla="*/ 1335640 h 1761580"/>
              <a:gd name="connsiteX122" fmla="*/ 6185043 w 6780944"/>
              <a:gd name="connsiteY122" fmla="*/ 1356188 h 1761580"/>
              <a:gd name="connsiteX123" fmla="*/ 6318607 w 6780944"/>
              <a:gd name="connsiteY123" fmla="*/ 1397285 h 1761580"/>
              <a:gd name="connsiteX124" fmla="*/ 6349430 w 6780944"/>
              <a:gd name="connsiteY124" fmla="*/ 1407559 h 1761580"/>
              <a:gd name="connsiteX125" fmla="*/ 6493268 w 6780944"/>
              <a:gd name="connsiteY125" fmla="*/ 1438382 h 1761580"/>
              <a:gd name="connsiteX126" fmla="*/ 6657654 w 6780944"/>
              <a:gd name="connsiteY126" fmla="*/ 1428108 h 1761580"/>
              <a:gd name="connsiteX127" fmla="*/ 6770670 w 6780944"/>
              <a:gd name="connsiteY127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73385 w 6780944"/>
              <a:gd name="connsiteY22" fmla="*/ 226031 h 1761580"/>
              <a:gd name="connsiteX23" fmla="*/ 5311740 w 6780944"/>
              <a:gd name="connsiteY23" fmla="*/ 143839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318607 w 6780944"/>
              <a:gd name="connsiteY124" fmla="*/ 1397285 h 1761580"/>
              <a:gd name="connsiteX125" fmla="*/ 6349430 w 6780944"/>
              <a:gd name="connsiteY125" fmla="*/ 1407559 h 1761580"/>
              <a:gd name="connsiteX126" fmla="*/ 6493268 w 6780944"/>
              <a:gd name="connsiteY126" fmla="*/ 1438382 h 1761580"/>
              <a:gd name="connsiteX127" fmla="*/ 6657654 w 6780944"/>
              <a:gd name="connsiteY127" fmla="*/ 1428108 h 1761580"/>
              <a:gd name="connsiteX128" fmla="*/ 6770670 w 6780944"/>
              <a:gd name="connsiteY128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11740 w 6780944"/>
              <a:gd name="connsiteY22" fmla="*/ 143839 h 1761580"/>
              <a:gd name="connsiteX23" fmla="*/ 4623371 w 6780944"/>
              <a:gd name="connsiteY23" fmla="*/ 154112 h 1761580"/>
              <a:gd name="connsiteX24" fmla="*/ 4561726 w 6780944"/>
              <a:gd name="connsiteY24" fmla="*/ 133564 h 1761580"/>
              <a:gd name="connsiteX25" fmla="*/ 4489807 w 6780944"/>
              <a:gd name="connsiteY25" fmla="*/ 113015 h 1761580"/>
              <a:gd name="connsiteX26" fmla="*/ 4417888 w 6780944"/>
              <a:gd name="connsiteY26" fmla="*/ 71919 h 1761580"/>
              <a:gd name="connsiteX27" fmla="*/ 4366517 w 6780944"/>
              <a:gd name="connsiteY27" fmla="*/ 51370 h 1761580"/>
              <a:gd name="connsiteX28" fmla="*/ 4335695 w 6780944"/>
              <a:gd name="connsiteY28" fmla="*/ 41096 h 1761580"/>
              <a:gd name="connsiteX29" fmla="*/ 4304872 w 6780944"/>
              <a:gd name="connsiteY29" fmla="*/ 20548 h 1761580"/>
              <a:gd name="connsiteX30" fmla="*/ 4263776 w 6780944"/>
              <a:gd name="connsiteY30" fmla="*/ 10274 h 1761580"/>
              <a:gd name="connsiteX31" fmla="*/ 4232953 w 6780944"/>
              <a:gd name="connsiteY31" fmla="*/ 0 h 1761580"/>
              <a:gd name="connsiteX32" fmla="*/ 4181582 w 6780944"/>
              <a:gd name="connsiteY32" fmla="*/ 10274 h 1761580"/>
              <a:gd name="connsiteX33" fmla="*/ 4078841 w 6780944"/>
              <a:gd name="connsiteY33" fmla="*/ 30822 h 1761580"/>
              <a:gd name="connsiteX34" fmla="*/ 3873358 w 6780944"/>
              <a:gd name="connsiteY34" fmla="*/ 61645 h 1761580"/>
              <a:gd name="connsiteX35" fmla="*/ 3770616 w 6780944"/>
              <a:gd name="connsiteY35" fmla="*/ 92467 h 1761580"/>
              <a:gd name="connsiteX36" fmla="*/ 3739794 w 6780944"/>
              <a:gd name="connsiteY36" fmla="*/ 113015 h 1761580"/>
              <a:gd name="connsiteX37" fmla="*/ 3595955 w 6780944"/>
              <a:gd name="connsiteY37" fmla="*/ 133564 h 1761580"/>
              <a:gd name="connsiteX38" fmla="*/ 3544585 w 6780944"/>
              <a:gd name="connsiteY38" fmla="*/ 143838 h 1761580"/>
              <a:gd name="connsiteX39" fmla="*/ 3482940 w 6780944"/>
              <a:gd name="connsiteY39" fmla="*/ 164386 h 1761580"/>
              <a:gd name="connsiteX40" fmla="*/ 3298005 w 6780944"/>
              <a:gd name="connsiteY40" fmla="*/ 184935 h 1761580"/>
              <a:gd name="connsiteX41" fmla="*/ 2866490 w 6780944"/>
              <a:gd name="connsiteY41" fmla="*/ 164386 h 1761580"/>
              <a:gd name="connsiteX42" fmla="*/ 2794571 w 6780944"/>
              <a:gd name="connsiteY42" fmla="*/ 154112 h 1761580"/>
              <a:gd name="connsiteX43" fmla="*/ 2342508 w 6780944"/>
              <a:gd name="connsiteY43" fmla="*/ 164386 h 1761580"/>
              <a:gd name="connsiteX44" fmla="*/ 2260315 w 6780944"/>
              <a:gd name="connsiteY44" fmla="*/ 174660 h 1761580"/>
              <a:gd name="connsiteX45" fmla="*/ 2024009 w 6780944"/>
              <a:gd name="connsiteY45" fmla="*/ 184935 h 1761580"/>
              <a:gd name="connsiteX46" fmla="*/ 1952090 w 6780944"/>
              <a:gd name="connsiteY46" fmla="*/ 195209 h 1761580"/>
              <a:gd name="connsiteX47" fmla="*/ 1890445 w 6780944"/>
              <a:gd name="connsiteY47" fmla="*/ 205483 h 1761580"/>
              <a:gd name="connsiteX48" fmla="*/ 1787704 w 6780944"/>
              <a:gd name="connsiteY48" fmla="*/ 215757 h 1761580"/>
              <a:gd name="connsiteX49" fmla="*/ 1284270 w 6780944"/>
              <a:gd name="connsiteY49" fmla="*/ 236305 h 1761580"/>
              <a:gd name="connsiteX50" fmla="*/ 565079 w 6780944"/>
              <a:gd name="connsiteY50" fmla="*/ 267128 h 1761580"/>
              <a:gd name="connsiteX51" fmla="*/ 246580 w 6780944"/>
              <a:gd name="connsiteY51" fmla="*/ 359595 h 1761580"/>
              <a:gd name="connsiteX52" fmla="*/ 102742 w 6780944"/>
              <a:gd name="connsiteY52" fmla="*/ 410966 h 1761580"/>
              <a:gd name="connsiteX53" fmla="*/ 0 w 6780944"/>
              <a:gd name="connsiteY53" fmla="*/ 472611 h 1761580"/>
              <a:gd name="connsiteX54" fmla="*/ 20549 w 6780944"/>
              <a:gd name="connsiteY54" fmla="*/ 575352 h 1761580"/>
              <a:gd name="connsiteX55" fmla="*/ 82194 w 6780944"/>
              <a:gd name="connsiteY55" fmla="*/ 698642 h 1761580"/>
              <a:gd name="connsiteX56" fmla="*/ 195209 w 6780944"/>
              <a:gd name="connsiteY56" fmla="*/ 780836 h 1761580"/>
              <a:gd name="connsiteX57" fmla="*/ 339048 w 6780944"/>
              <a:gd name="connsiteY57" fmla="*/ 863029 h 1761580"/>
              <a:gd name="connsiteX58" fmla="*/ 472612 w 6780944"/>
              <a:gd name="connsiteY58" fmla="*/ 914400 h 1761580"/>
              <a:gd name="connsiteX59" fmla="*/ 513708 w 6780944"/>
              <a:gd name="connsiteY59" fmla="*/ 934948 h 1761580"/>
              <a:gd name="connsiteX60" fmla="*/ 708917 w 6780944"/>
              <a:gd name="connsiteY60" fmla="*/ 1119883 h 1761580"/>
              <a:gd name="connsiteX61" fmla="*/ 750014 w 6780944"/>
              <a:gd name="connsiteY61" fmla="*/ 1304818 h 1761580"/>
              <a:gd name="connsiteX62" fmla="*/ 739740 w 6780944"/>
              <a:gd name="connsiteY62" fmla="*/ 1602767 h 1761580"/>
              <a:gd name="connsiteX63" fmla="*/ 904126 w 6780944"/>
              <a:gd name="connsiteY63" fmla="*/ 1756881 h 1761580"/>
              <a:gd name="connsiteX64" fmla="*/ 1027416 w 6780944"/>
              <a:gd name="connsiteY64" fmla="*/ 1705510 h 1761580"/>
              <a:gd name="connsiteX65" fmla="*/ 1212351 w 6780944"/>
              <a:gd name="connsiteY65" fmla="*/ 1541123 h 1761580"/>
              <a:gd name="connsiteX66" fmla="*/ 1551398 w 6780944"/>
              <a:gd name="connsiteY66" fmla="*/ 1448656 h 1761580"/>
              <a:gd name="connsiteX67" fmla="*/ 1880171 w 6780944"/>
              <a:gd name="connsiteY67" fmla="*/ 1417833 h 1761580"/>
              <a:gd name="connsiteX68" fmla="*/ 2815119 w 6780944"/>
              <a:gd name="connsiteY68" fmla="*/ 1438382 h 1761580"/>
              <a:gd name="connsiteX69" fmla="*/ 2969232 w 6780944"/>
              <a:gd name="connsiteY69" fmla="*/ 1469204 h 1761580"/>
              <a:gd name="connsiteX70" fmla="*/ 3113070 w 6780944"/>
              <a:gd name="connsiteY70" fmla="*/ 1458930 h 1761580"/>
              <a:gd name="connsiteX71" fmla="*/ 3215812 w 6780944"/>
              <a:gd name="connsiteY71" fmla="*/ 1428108 h 1761580"/>
              <a:gd name="connsiteX72" fmla="*/ 3339101 w 6780944"/>
              <a:gd name="connsiteY72" fmla="*/ 1356188 h 1761580"/>
              <a:gd name="connsiteX73" fmla="*/ 3411021 w 6780944"/>
              <a:gd name="connsiteY73" fmla="*/ 1315092 h 1761580"/>
              <a:gd name="connsiteX74" fmla="*/ 3441843 w 6780944"/>
              <a:gd name="connsiteY74" fmla="*/ 1284269 h 1761580"/>
              <a:gd name="connsiteX75" fmla="*/ 3482940 w 6780944"/>
              <a:gd name="connsiteY75" fmla="*/ 1253447 h 1761580"/>
              <a:gd name="connsiteX76" fmla="*/ 3544585 w 6780944"/>
              <a:gd name="connsiteY76" fmla="*/ 1232899 h 1761580"/>
              <a:gd name="connsiteX77" fmla="*/ 3647326 w 6780944"/>
              <a:gd name="connsiteY77" fmla="*/ 1202076 h 1761580"/>
              <a:gd name="connsiteX78" fmla="*/ 3708971 w 6780944"/>
              <a:gd name="connsiteY78" fmla="*/ 1181528 h 1761580"/>
              <a:gd name="connsiteX79" fmla="*/ 3801439 w 6780944"/>
              <a:gd name="connsiteY79" fmla="*/ 1160979 h 1761580"/>
              <a:gd name="connsiteX80" fmla="*/ 3832261 w 6780944"/>
              <a:gd name="connsiteY80" fmla="*/ 1150705 h 1761580"/>
              <a:gd name="connsiteX81" fmla="*/ 3965825 w 6780944"/>
              <a:gd name="connsiteY81" fmla="*/ 1130157 h 1761580"/>
              <a:gd name="connsiteX82" fmla="*/ 4017196 w 6780944"/>
              <a:gd name="connsiteY82" fmla="*/ 1119883 h 1761580"/>
              <a:gd name="connsiteX83" fmla="*/ 4048018 w 6780944"/>
              <a:gd name="connsiteY83" fmla="*/ 1099335 h 1761580"/>
              <a:gd name="connsiteX84" fmla="*/ 4068567 w 6780944"/>
              <a:gd name="connsiteY84" fmla="*/ 1037690 h 1761580"/>
              <a:gd name="connsiteX85" fmla="*/ 4058292 w 6780944"/>
              <a:gd name="connsiteY85" fmla="*/ 914400 h 1761580"/>
              <a:gd name="connsiteX86" fmla="*/ 3986373 w 6780944"/>
              <a:gd name="connsiteY86" fmla="*/ 873303 h 1761580"/>
              <a:gd name="connsiteX87" fmla="*/ 3924728 w 6780944"/>
              <a:gd name="connsiteY87" fmla="*/ 852755 h 1761580"/>
              <a:gd name="connsiteX88" fmla="*/ 3893906 w 6780944"/>
              <a:gd name="connsiteY88" fmla="*/ 842481 h 1761580"/>
              <a:gd name="connsiteX89" fmla="*/ 3791164 w 6780944"/>
              <a:gd name="connsiteY89" fmla="*/ 832206 h 1761580"/>
              <a:gd name="connsiteX90" fmla="*/ 3698697 w 6780944"/>
              <a:gd name="connsiteY90" fmla="*/ 780836 h 1761580"/>
              <a:gd name="connsiteX91" fmla="*/ 3637052 w 6780944"/>
              <a:gd name="connsiteY91" fmla="*/ 708917 h 1761580"/>
              <a:gd name="connsiteX92" fmla="*/ 3667874 w 6780944"/>
              <a:gd name="connsiteY92" fmla="*/ 595901 h 1761580"/>
              <a:gd name="connsiteX93" fmla="*/ 3729519 w 6780944"/>
              <a:gd name="connsiteY93" fmla="*/ 575352 h 1761580"/>
              <a:gd name="connsiteX94" fmla="*/ 3863083 w 6780944"/>
              <a:gd name="connsiteY94" fmla="*/ 554804 h 1761580"/>
              <a:gd name="connsiteX95" fmla="*/ 4058292 w 6780944"/>
              <a:gd name="connsiteY95" fmla="*/ 544530 h 1761580"/>
              <a:gd name="connsiteX96" fmla="*/ 4407614 w 6780944"/>
              <a:gd name="connsiteY96" fmla="*/ 554804 h 1761580"/>
              <a:gd name="connsiteX97" fmla="*/ 4582274 w 6780944"/>
              <a:gd name="connsiteY97" fmla="*/ 585627 h 1761580"/>
              <a:gd name="connsiteX98" fmla="*/ 4685016 w 6780944"/>
              <a:gd name="connsiteY98" fmla="*/ 626723 h 1761580"/>
              <a:gd name="connsiteX99" fmla="*/ 4715839 w 6780944"/>
              <a:gd name="connsiteY99" fmla="*/ 636997 h 1761580"/>
              <a:gd name="connsiteX100" fmla="*/ 4808306 w 6780944"/>
              <a:gd name="connsiteY100" fmla="*/ 647272 h 1761580"/>
              <a:gd name="connsiteX101" fmla="*/ 4880225 w 6780944"/>
              <a:gd name="connsiteY101" fmla="*/ 678094 h 1761580"/>
              <a:gd name="connsiteX102" fmla="*/ 4911048 w 6780944"/>
              <a:gd name="connsiteY102" fmla="*/ 698642 h 1761580"/>
              <a:gd name="connsiteX103" fmla="*/ 4972692 w 6780944"/>
              <a:gd name="connsiteY103" fmla="*/ 729465 h 1761580"/>
              <a:gd name="connsiteX104" fmla="*/ 5034337 w 6780944"/>
              <a:gd name="connsiteY104" fmla="*/ 750013 h 1761580"/>
              <a:gd name="connsiteX105" fmla="*/ 5116531 w 6780944"/>
              <a:gd name="connsiteY105" fmla="*/ 791110 h 1761580"/>
              <a:gd name="connsiteX106" fmla="*/ 5219272 w 6780944"/>
              <a:gd name="connsiteY106" fmla="*/ 832206 h 1761580"/>
              <a:gd name="connsiteX107" fmla="*/ 5250095 w 6780944"/>
              <a:gd name="connsiteY107" fmla="*/ 852755 h 1761580"/>
              <a:gd name="connsiteX108" fmla="*/ 5311740 w 6780944"/>
              <a:gd name="connsiteY108" fmla="*/ 873303 h 1761580"/>
              <a:gd name="connsiteX109" fmla="*/ 5393933 w 6780944"/>
              <a:gd name="connsiteY109" fmla="*/ 914400 h 1761580"/>
              <a:gd name="connsiteX110" fmla="*/ 5435030 w 6780944"/>
              <a:gd name="connsiteY110" fmla="*/ 945222 h 1761580"/>
              <a:gd name="connsiteX111" fmla="*/ 5496674 w 6780944"/>
              <a:gd name="connsiteY111" fmla="*/ 986319 h 1761580"/>
              <a:gd name="connsiteX112" fmla="*/ 5568594 w 6780944"/>
              <a:gd name="connsiteY112" fmla="*/ 1037690 h 1761580"/>
              <a:gd name="connsiteX113" fmla="*/ 5589142 w 6780944"/>
              <a:gd name="connsiteY113" fmla="*/ 1068512 h 1761580"/>
              <a:gd name="connsiteX114" fmla="*/ 5619964 w 6780944"/>
              <a:gd name="connsiteY114" fmla="*/ 1078786 h 1761580"/>
              <a:gd name="connsiteX115" fmla="*/ 5661061 w 6780944"/>
              <a:gd name="connsiteY115" fmla="*/ 1109609 h 1761580"/>
              <a:gd name="connsiteX116" fmla="*/ 5712432 w 6780944"/>
              <a:gd name="connsiteY116" fmla="*/ 1140431 h 1761580"/>
              <a:gd name="connsiteX117" fmla="*/ 5743254 w 6780944"/>
              <a:gd name="connsiteY117" fmla="*/ 1171254 h 1761580"/>
              <a:gd name="connsiteX118" fmla="*/ 5876818 w 6780944"/>
              <a:gd name="connsiteY118" fmla="*/ 1222624 h 1761580"/>
              <a:gd name="connsiteX119" fmla="*/ 6000108 w 6780944"/>
              <a:gd name="connsiteY119" fmla="*/ 1284269 h 1761580"/>
              <a:gd name="connsiteX120" fmla="*/ 6061753 w 6780944"/>
              <a:gd name="connsiteY120" fmla="*/ 1304818 h 1761580"/>
              <a:gd name="connsiteX121" fmla="*/ 6133672 w 6780944"/>
              <a:gd name="connsiteY121" fmla="*/ 1335640 h 1761580"/>
              <a:gd name="connsiteX122" fmla="*/ 6185043 w 6780944"/>
              <a:gd name="connsiteY122" fmla="*/ 1356188 h 1761580"/>
              <a:gd name="connsiteX123" fmla="*/ 6318607 w 6780944"/>
              <a:gd name="connsiteY123" fmla="*/ 1397285 h 1761580"/>
              <a:gd name="connsiteX124" fmla="*/ 6349430 w 6780944"/>
              <a:gd name="connsiteY124" fmla="*/ 1407559 h 1761580"/>
              <a:gd name="connsiteX125" fmla="*/ 6493268 w 6780944"/>
              <a:gd name="connsiteY125" fmla="*/ 1438382 h 1761580"/>
              <a:gd name="connsiteX126" fmla="*/ 6657654 w 6780944"/>
              <a:gd name="connsiteY126" fmla="*/ 1428108 h 1761580"/>
              <a:gd name="connsiteX127" fmla="*/ 6770670 w 6780944"/>
              <a:gd name="connsiteY127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11740 w 6780944"/>
              <a:gd name="connsiteY21" fmla="*/ 143839 h 1761580"/>
              <a:gd name="connsiteX22" fmla="*/ 4623371 w 6780944"/>
              <a:gd name="connsiteY22" fmla="*/ 154112 h 1761580"/>
              <a:gd name="connsiteX23" fmla="*/ 4561726 w 6780944"/>
              <a:gd name="connsiteY23" fmla="*/ 133564 h 1761580"/>
              <a:gd name="connsiteX24" fmla="*/ 4489807 w 6780944"/>
              <a:gd name="connsiteY24" fmla="*/ 113015 h 1761580"/>
              <a:gd name="connsiteX25" fmla="*/ 4417888 w 6780944"/>
              <a:gd name="connsiteY25" fmla="*/ 71919 h 1761580"/>
              <a:gd name="connsiteX26" fmla="*/ 4366517 w 6780944"/>
              <a:gd name="connsiteY26" fmla="*/ 51370 h 1761580"/>
              <a:gd name="connsiteX27" fmla="*/ 4335695 w 6780944"/>
              <a:gd name="connsiteY27" fmla="*/ 41096 h 1761580"/>
              <a:gd name="connsiteX28" fmla="*/ 4304872 w 6780944"/>
              <a:gd name="connsiteY28" fmla="*/ 20548 h 1761580"/>
              <a:gd name="connsiteX29" fmla="*/ 4263776 w 6780944"/>
              <a:gd name="connsiteY29" fmla="*/ 10274 h 1761580"/>
              <a:gd name="connsiteX30" fmla="*/ 4232953 w 6780944"/>
              <a:gd name="connsiteY30" fmla="*/ 0 h 1761580"/>
              <a:gd name="connsiteX31" fmla="*/ 4181582 w 6780944"/>
              <a:gd name="connsiteY31" fmla="*/ 10274 h 1761580"/>
              <a:gd name="connsiteX32" fmla="*/ 4078841 w 6780944"/>
              <a:gd name="connsiteY32" fmla="*/ 30822 h 1761580"/>
              <a:gd name="connsiteX33" fmla="*/ 3873358 w 6780944"/>
              <a:gd name="connsiteY33" fmla="*/ 61645 h 1761580"/>
              <a:gd name="connsiteX34" fmla="*/ 3770616 w 6780944"/>
              <a:gd name="connsiteY34" fmla="*/ 92467 h 1761580"/>
              <a:gd name="connsiteX35" fmla="*/ 3739794 w 6780944"/>
              <a:gd name="connsiteY35" fmla="*/ 113015 h 1761580"/>
              <a:gd name="connsiteX36" fmla="*/ 3595955 w 6780944"/>
              <a:gd name="connsiteY36" fmla="*/ 133564 h 1761580"/>
              <a:gd name="connsiteX37" fmla="*/ 3544585 w 6780944"/>
              <a:gd name="connsiteY37" fmla="*/ 143838 h 1761580"/>
              <a:gd name="connsiteX38" fmla="*/ 3482940 w 6780944"/>
              <a:gd name="connsiteY38" fmla="*/ 164386 h 1761580"/>
              <a:gd name="connsiteX39" fmla="*/ 3298005 w 6780944"/>
              <a:gd name="connsiteY39" fmla="*/ 184935 h 1761580"/>
              <a:gd name="connsiteX40" fmla="*/ 2866490 w 6780944"/>
              <a:gd name="connsiteY40" fmla="*/ 164386 h 1761580"/>
              <a:gd name="connsiteX41" fmla="*/ 2794571 w 6780944"/>
              <a:gd name="connsiteY41" fmla="*/ 154112 h 1761580"/>
              <a:gd name="connsiteX42" fmla="*/ 2342508 w 6780944"/>
              <a:gd name="connsiteY42" fmla="*/ 164386 h 1761580"/>
              <a:gd name="connsiteX43" fmla="*/ 2260315 w 6780944"/>
              <a:gd name="connsiteY43" fmla="*/ 174660 h 1761580"/>
              <a:gd name="connsiteX44" fmla="*/ 2024009 w 6780944"/>
              <a:gd name="connsiteY44" fmla="*/ 184935 h 1761580"/>
              <a:gd name="connsiteX45" fmla="*/ 1952090 w 6780944"/>
              <a:gd name="connsiteY45" fmla="*/ 195209 h 1761580"/>
              <a:gd name="connsiteX46" fmla="*/ 1890445 w 6780944"/>
              <a:gd name="connsiteY46" fmla="*/ 205483 h 1761580"/>
              <a:gd name="connsiteX47" fmla="*/ 1787704 w 6780944"/>
              <a:gd name="connsiteY47" fmla="*/ 215757 h 1761580"/>
              <a:gd name="connsiteX48" fmla="*/ 1284270 w 6780944"/>
              <a:gd name="connsiteY48" fmla="*/ 236305 h 1761580"/>
              <a:gd name="connsiteX49" fmla="*/ 565079 w 6780944"/>
              <a:gd name="connsiteY49" fmla="*/ 267128 h 1761580"/>
              <a:gd name="connsiteX50" fmla="*/ 246580 w 6780944"/>
              <a:gd name="connsiteY50" fmla="*/ 359595 h 1761580"/>
              <a:gd name="connsiteX51" fmla="*/ 102742 w 6780944"/>
              <a:gd name="connsiteY51" fmla="*/ 410966 h 1761580"/>
              <a:gd name="connsiteX52" fmla="*/ 0 w 6780944"/>
              <a:gd name="connsiteY52" fmla="*/ 472611 h 1761580"/>
              <a:gd name="connsiteX53" fmla="*/ 20549 w 6780944"/>
              <a:gd name="connsiteY53" fmla="*/ 575352 h 1761580"/>
              <a:gd name="connsiteX54" fmla="*/ 82194 w 6780944"/>
              <a:gd name="connsiteY54" fmla="*/ 698642 h 1761580"/>
              <a:gd name="connsiteX55" fmla="*/ 195209 w 6780944"/>
              <a:gd name="connsiteY55" fmla="*/ 780836 h 1761580"/>
              <a:gd name="connsiteX56" fmla="*/ 339048 w 6780944"/>
              <a:gd name="connsiteY56" fmla="*/ 863029 h 1761580"/>
              <a:gd name="connsiteX57" fmla="*/ 472612 w 6780944"/>
              <a:gd name="connsiteY57" fmla="*/ 914400 h 1761580"/>
              <a:gd name="connsiteX58" fmla="*/ 513708 w 6780944"/>
              <a:gd name="connsiteY58" fmla="*/ 934948 h 1761580"/>
              <a:gd name="connsiteX59" fmla="*/ 708917 w 6780944"/>
              <a:gd name="connsiteY59" fmla="*/ 1119883 h 1761580"/>
              <a:gd name="connsiteX60" fmla="*/ 750014 w 6780944"/>
              <a:gd name="connsiteY60" fmla="*/ 1304818 h 1761580"/>
              <a:gd name="connsiteX61" fmla="*/ 739740 w 6780944"/>
              <a:gd name="connsiteY61" fmla="*/ 1602767 h 1761580"/>
              <a:gd name="connsiteX62" fmla="*/ 904126 w 6780944"/>
              <a:gd name="connsiteY62" fmla="*/ 1756881 h 1761580"/>
              <a:gd name="connsiteX63" fmla="*/ 1027416 w 6780944"/>
              <a:gd name="connsiteY63" fmla="*/ 1705510 h 1761580"/>
              <a:gd name="connsiteX64" fmla="*/ 1212351 w 6780944"/>
              <a:gd name="connsiteY64" fmla="*/ 1541123 h 1761580"/>
              <a:gd name="connsiteX65" fmla="*/ 1551398 w 6780944"/>
              <a:gd name="connsiteY65" fmla="*/ 1448656 h 1761580"/>
              <a:gd name="connsiteX66" fmla="*/ 1880171 w 6780944"/>
              <a:gd name="connsiteY66" fmla="*/ 1417833 h 1761580"/>
              <a:gd name="connsiteX67" fmla="*/ 2815119 w 6780944"/>
              <a:gd name="connsiteY67" fmla="*/ 1438382 h 1761580"/>
              <a:gd name="connsiteX68" fmla="*/ 2969232 w 6780944"/>
              <a:gd name="connsiteY68" fmla="*/ 1469204 h 1761580"/>
              <a:gd name="connsiteX69" fmla="*/ 3113070 w 6780944"/>
              <a:gd name="connsiteY69" fmla="*/ 1458930 h 1761580"/>
              <a:gd name="connsiteX70" fmla="*/ 3215812 w 6780944"/>
              <a:gd name="connsiteY70" fmla="*/ 1428108 h 1761580"/>
              <a:gd name="connsiteX71" fmla="*/ 3339101 w 6780944"/>
              <a:gd name="connsiteY71" fmla="*/ 1356188 h 1761580"/>
              <a:gd name="connsiteX72" fmla="*/ 3411021 w 6780944"/>
              <a:gd name="connsiteY72" fmla="*/ 1315092 h 1761580"/>
              <a:gd name="connsiteX73" fmla="*/ 3441843 w 6780944"/>
              <a:gd name="connsiteY73" fmla="*/ 1284269 h 1761580"/>
              <a:gd name="connsiteX74" fmla="*/ 3482940 w 6780944"/>
              <a:gd name="connsiteY74" fmla="*/ 1253447 h 1761580"/>
              <a:gd name="connsiteX75" fmla="*/ 3544585 w 6780944"/>
              <a:gd name="connsiteY75" fmla="*/ 1232899 h 1761580"/>
              <a:gd name="connsiteX76" fmla="*/ 3647326 w 6780944"/>
              <a:gd name="connsiteY76" fmla="*/ 1202076 h 1761580"/>
              <a:gd name="connsiteX77" fmla="*/ 3708971 w 6780944"/>
              <a:gd name="connsiteY77" fmla="*/ 1181528 h 1761580"/>
              <a:gd name="connsiteX78" fmla="*/ 3801439 w 6780944"/>
              <a:gd name="connsiteY78" fmla="*/ 1160979 h 1761580"/>
              <a:gd name="connsiteX79" fmla="*/ 3832261 w 6780944"/>
              <a:gd name="connsiteY79" fmla="*/ 1150705 h 1761580"/>
              <a:gd name="connsiteX80" fmla="*/ 3965825 w 6780944"/>
              <a:gd name="connsiteY80" fmla="*/ 1130157 h 1761580"/>
              <a:gd name="connsiteX81" fmla="*/ 4017196 w 6780944"/>
              <a:gd name="connsiteY81" fmla="*/ 1119883 h 1761580"/>
              <a:gd name="connsiteX82" fmla="*/ 4048018 w 6780944"/>
              <a:gd name="connsiteY82" fmla="*/ 1099335 h 1761580"/>
              <a:gd name="connsiteX83" fmla="*/ 4068567 w 6780944"/>
              <a:gd name="connsiteY83" fmla="*/ 1037690 h 1761580"/>
              <a:gd name="connsiteX84" fmla="*/ 4058292 w 6780944"/>
              <a:gd name="connsiteY84" fmla="*/ 914400 h 1761580"/>
              <a:gd name="connsiteX85" fmla="*/ 3986373 w 6780944"/>
              <a:gd name="connsiteY85" fmla="*/ 873303 h 1761580"/>
              <a:gd name="connsiteX86" fmla="*/ 3924728 w 6780944"/>
              <a:gd name="connsiteY86" fmla="*/ 852755 h 1761580"/>
              <a:gd name="connsiteX87" fmla="*/ 3893906 w 6780944"/>
              <a:gd name="connsiteY87" fmla="*/ 842481 h 1761580"/>
              <a:gd name="connsiteX88" fmla="*/ 3791164 w 6780944"/>
              <a:gd name="connsiteY88" fmla="*/ 832206 h 1761580"/>
              <a:gd name="connsiteX89" fmla="*/ 3698697 w 6780944"/>
              <a:gd name="connsiteY89" fmla="*/ 780836 h 1761580"/>
              <a:gd name="connsiteX90" fmla="*/ 3637052 w 6780944"/>
              <a:gd name="connsiteY90" fmla="*/ 708917 h 1761580"/>
              <a:gd name="connsiteX91" fmla="*/ 3667874 w 6780944"/>
              <a:gd name="connsiteY91" fmla="*/ 595901 h 1761580"/>
              <a:gd name="connsiteX92" fmla="*/ 3729519 w 6780944"/>
              <a:gd name="connsiteY92" fmla="*/ 575352 h 1761580"/>
              <a:gd name="connsiteX93" fmla="*/ 3863083 w 6780944"/>
              <a:gd name="connsiteY93" fmla="*/ 554804 h 1761580"/>
              <a:gd name="connsiteX94" fmla="*/ 4058292 w 6780944"/>
              <a:gd name="connsiteY94" fmla="*/ 544530 h 1761580"/>
              <a:gd name="connsiteX95" fmla="*/ 4407614 w 6780944"/>
              <a:gd name="connsiteY95" fmla="*/ 554804 h 1761580"/>
              <a:gd name="connsiteX96" fmla="*/ 4582274 w 6780944"/>
              <a:gd name="connsiteY96" fmla="*/ 585627 h 1761580"/>
              <a:gd name="connsiteX97" fmla="*/ 4685016 w 6780944"/>
              <a:gd name="connsiteY97" fmla="*/ 626723 h 1761580"/>
              <a:gd name="connsiteX98" fmla="*/ 4715839 w 6780944"/>
              <a:gd name="connsiteY98" fmla="*/ 636997 h 1761580"/>
              <a:gd name="connsiteX99" fmla="*/ 4808306 w 6780944"/>
              <a:gd name="connsiteY99" fmla="*/ 647272 h 1761580"/>
              <a:gd name="connsiteX100" fmla="*/ 4880225 w 6780944"/>
              <a:gd name="connsiteY100" fmla="*/ 678094 h 1761580"/>
              <a:gd name="connsiteX101" fmla="*/ 4911048 w 6780944"/>
              <a:gd name="connsiteY101" fmla="*/ 698642 h 1761580"/>
              <a:gd name="connsiteX102" fmla="*/ 4972692 w 6780944"/>
              <a:gd name="connsiteY102" fmla="*/ 729465 h 1761580"/>
              <a:gd name="connsiteX103" fmla="*/ 5034337 w 6780944"/>
              <a:gd name="connsiteY103" fmla="*/ 750013 h 1761580"/>
              <a:gd name="connsiteX104" fmla="*/ 5116531 w 6780944"/>
              <a:gd name="connsiteY104" fmla="*/ 791110 h 1761580"/>
              <a:gd name="connsiteX105" fmla="*/ 5219272 w 6780944"/>
              <a:gd name="connsiteY105" fmla="*/ 832206 h 1761580"/>
              <a:gd name="connsiteX106" fmla="*/ 5250095 w 6780944"/>
              <a:gd name="connsiteY106" fmla="*/ 852755 h 1761580"/>
              <a:gd name="connsiteX107" fmla="*/ 5311740 w 6780944"/>
              <a:gd name="connsiteY107" fmla="*/ 873303 h 1761580"/>
              <a:gd name="connsiteX108" fmla="*/ 5393933 w 6780944"/>
              <a:gd name="connsiteY108" fmla="*/ 914400 h 1761580"/>
              <a:gd name="connsiteX109" fmla="*/ 5435030 w 6780944"/>
              <a:gd name="connsiteY109" fmla="*/ 945222 h 1761580"/>
              <a:gd name="connsiteX110" fmla="*/ 5496674 w 6780944"/>
              <a:gd name="connsiteY110" fmla="*/ 986319 h 1761580"/>
              <a:gd name="connsiteX111" fmla="*/ 5568594 w 6780944"/>
              <a:gd name="connsiteY111" fmla="*/ 1037690 h 1761580"/>
              <a:gd name="connsiteX112" fmla="*/ 5589142 w 6780944"/>
              <a:gd name="connsiteY112" fmla="*/ 1068512 h 1761580"/>
              <a:gd name="connsiteX113" fmla="*/ 5619964 w 6780944"/>
              <a:gd name="connsiteY113" fmla="*/ 1078786 h 1761580"/>
              <a:gd name="connsiteX114" fmla="*/ 5661061 w 6780944"/>
              <a:gd name="connsiteY114" fmla="*/ 1109609 h 1761580"/>
              <a:gd name="connsiteX115" fmla="*/ 5712432 w 6780944"/>
              <a:gd name="connsiteY115" fmla="*/ 1140431 h 1761580"/>
              <a:gd name="connsiteX116" fmla="*/ 5743254 w 6780944"/>
              <a:gd name="connsiteY116" fmla="*/ 1171254 h 1761580"/>
              <a:gd name="connsiteX117" fmla="*/ 5876818 w 6780944"/>
              <a:gd name="connsiteY117" fmla="*/ 1222624 h 1761580"/>
              <a:gd name="connsiteX118" fmla="*/ 6000108 w 6780944"/>
              <a:gd name="connsiteY118" fmla="*/ 1284269 h 1761580"/>
              <a:gd name="connsiteX119" fmla="*/ 6061753 w 6780944"/>
              <a:gd name="connsiteY119" fmla="*/ 1304818 h 1761580"/>
              <a:gd name="connsiteX120" fmla="*/ 6133672 w 6780944"/>
              <a:gd name="connsiteY120" fmla="*/ 1335640 h 1761580"/>
              <a:gd name="connsiteX121" fmla="*/ 6185043 w 6780944"/>
              <a:gd name="connsiteY121" fmla="*/ 1356188 h 1761580"/>
              <a:gd name="connsiteX122" fmla="*/ 6318607 w 6780944"/>
              <a:gd name="connsiteY122" fmla="*/ 1397285 h 1761580"/>
              <a:gd name="connsiteX123" fmla="*/ 6349430 w 6780944"/>
              <a:gd name="connsiteY123" fmla="*/ 1407559 h 1761580"/>
              <a:gd name="connsiteX124" fmla="*/ 6493268 w 6780944"/>
              <a:gd name="connsiteY124" fmla="*/ 1438382 h 1761580"/>
              <a:gd name="connsiteX125" fmla="*/ 6657654 w 6780944"/>
              <a:gd name="connsiteY125" fmla="*/ 1428108 h 1761580"/>
              <a:gd name="connsiteX126" fmla="*/ 6770670 w 6780944"/>
              <a:gd name="connsiteY126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311740 w 6780944"/>
              <a:gd name="connsiteY20" fmla="*/ 143839 h 1761580"/>
              <a:gd name="connsiteX21" fmla="*/ 4623371 w 6780944"/>
              <a:gd name="connsiteY21" fmla="*/ 154112 h 1761580"/>
              <a:gd name="connsiteX22" fmla="*/ 4561726 w 6780944"/>
              <a:gd name="connsiteY22" fmla="*/ 133564 h 1761580"/>
              <a:gd name="connsiteX23" fmla="*/ 4489807 w 6780944"/>
              <a:gd name="connsiteY23" fmla="*/ 113015 h 1761580"/>
              <a:gd name="connsiteX24" fmla="*/ 4417888 w 6780944"/>
              <a:gd name="connsiteY24" fmla="*/ 71919 h 1761580"/>
              <a:gd name="connsiteX25" fmla="*/ 4366517 w 6780944"/>
              <a:gd name="connsiteY25" fmla="*/ 51370 h 1761580"/>
              <a:gd name="connsiteX26" fmla="*/ 4335695 w 6780944"/>
              <a:gd name="connsiteY26" fmla="*/ 41096 h 1761580"/>
              <a:gd name="connsiteX27" fmla="*/ 4304872 w 6780944"/>
              <a:gd name="connsiteY27" fmla="*/ 20548 h 1761580"/>
              <a:gd name="connsiteX28" fmla="*/ 4263776 w 6780944"/>
              <a:gd name="connsiteY28" fmla="*/ 10274 h 1761580"/>
              <a:gd name="connsiteX29" fmla="*/ 4232953 w 6780944"/>
              <a:gd name="connsiteY29" fmla="*/ 0 h 1761580"/>
              <a:gd name="connsiteX30" fmla="*/ 4181582 w 6780944"/>
              <a:gd name="connsiteY30" fmla="*/ 10274 h 1761580"/>
              <a:gd name="connsiteX31" fmla="*/ 4078841 w 6780944"/>
              <a:gd name="connsiteY31" fmla="*/ 30822 h 1761580"/>
              <a:gd name="connsiteX32" fmla="*/ 3873358 w 6780944"/>
              <a:gd name="connsiteY32" fmla="*/ 61645 h 1761580"/>
              <a:gd name="connsiteX33" fmla="*/ 3770616 w 6780944"/>
              <a:gd name="connsiteY33" fmla="*/ 92467 h 1761580"/>
              <a:gd name="connsiteX34" fmla="*/ 3739794 w 6780944"/>
              <a:gd name="connsiteY34" fmla="*/ 113015 h 1761580"/>
              <a:gd name="connsiteX35" fmla="*/ 3595955 w 6780944"/>
              <a:gd name="connsiteY35" fmla="*/ 133564 h 1761580"/>
              <a:gd name="connsiteX36" fmla="*/ 3544585 w 6780944"/>
              <a:gd name="connsiteY36" fmla="*/ 143838 h 1761580"/>
              <a:gd name="connsiteX37" fmla="*/ 3482940 w 6780944"/>
              <a:gd name="connsiteY37" fmla="*/ 164386 h 1761580"/>
              <a:gd name="connsiteX38" fmla="*/ 3298005 w 6780944"/>
              <a:gd name="connsiteY38" fmla="*/ 184935 h 1761580"/>
              <a:gd name="connsiteX39" fmla="*/ 2866490 w 6780944"/>
              <a:gd name="connsiteY39" fmla="*/ 164386 h 1761580"/>
              <a:gd name="connsiteX40" fmla="*/ 2794571 w 6780944"/>
              <a:gd name="connsiteY40" fmla="*/ 154112 h 1761580"/>
              <a:gd name="connsiteX41" fmla="*/ 2342508 w 6780944"/>
              <a:gd name="connsiteY41" fmla="*/ 164386 h 1761580"/>
              <a:gd name="connsiteX42" fmla="*/ 2260315 w 6780944"/>
              <a:gd name="connsiteY42" fmla="*/ 174660 h 1761580"/>
              <a:gd name="connsiteX43" fmla="*/ 2024009 w 6780944"/>
              <a:gd name="connsiteY43" fmla="*/ 184935 h 1761580"/>
              <a:gd name="connsiteX44" fmla="*/ 1952090 w 6780944"/>
              <a:gd name="connsiteY44" fmla="*/ 195209 h 1761580"/>
              <a:gd name="connsiteX45" fmla="*/ 1890445 w 6780944"/>
              <a:gd name="connsiteY45" fmla="*/ 205483 h 1761580"/>
              <a:gd name="connsiteX46" fmla="*/ 1787704 w 6780944"/>
              <a:gd name="connsiteY46" fmla="*/ 215757 h 1761580"/>
              <a:gd name="connsiteX47" fmla="*/ 1284270 w 6780944"/>
              <a:gd name="connsiteY47" fmla="*/ 236305 h 1761580"/>
              <a:gd name="connsiteX48" fmla="*/ 565079 w 6780944"/>
              <a:gd name="connsiteY48" fmla="*/ 267128 h 1761580"/>
              <a:gd name="connsiteX49" fmla="*/ 246580 w 6780944"/>
              <a:gd name="connsiteY49" fmla="*/ 359595 h 1761580"/>
              <a:gd name="connsiteX50" fmla="*/ 102742 w 6780944"/>
              <a:gd name="connsiteY50" fmla="*/ 410966 h 1761580"/>
              <a:gd name="connsiteX51" fmla="*/ 0 w 6780944"/>
              <a:gd name="connsiteY51" fmla="*/ 472611 h 1761580"/>
              <a:gd name="connsiteX52" fmla="*/ 20549 w 6780944"/>
              <a:gd name="connsiteY52" fmla="*/ 575352 h 1761580"/>
              <a:gd name="connsiteX53" fmla="*/ 82194 w 6780944"/>
              <a:gd name="connsiteY53" fmla="*/ 698642 h 1761580"/>
              <a:gd name="connsiteX54" fmla="*/ 195209 w 6780944"/>
              <a:gd name="connsiteY54" fmla="*/ 780836 h 1761580"/>
              <a:gd name="connsiteX55" fmla="*/ 339048 w 6780944"/>
              <a:gd name="connsiteY55" fmla="*/ 863029 h 1761580"/>
              <a:gd name="connsiteX56" fmla="*/ 472612 w 6780944"/>
              <a:gd name="connsiteY56" fmla="*/ 914400 h 1761580"/>
              <a:gd name="connsiteX57" fmla="*/ 513708 w 6780944"/>
              <a:gd name="connsiteY57" fmla="*/ 934948 h 1761580"/>
              <a:gd name="connsiteX58" fmla="*/ 708917 w 6780944"/>
              <a:gd name="connsiteY58" fmla="*/ 1119883 h 1761580"/>
              <a:gd name="connsiteX59" fmla="*/ 750014 w 6780944"/>
              <a:gd name="connsiteY59" fmla="*/ 1304818 h 1761580"/>
              <a:gd name="connsiteX60" fmla="*/ 739740 w 6780944"/>
              <a:gd name="connsiteY60" fmla="*/ 1602767 h 1761580"/>
              <a:gd name="connsiteX61" fmla="*/ 904126 w 6780944"/>
              <a:gd name="connsiteY61" fmla="*/ 1756881 h 1761580"/>
              <a:gd name="connsiteX62" fmla="*/ 1027416 w 6780944"/>
              <a:gd name="connsiteY62" fmla="*/ 1705510 h 1761580"/>
              <a:gd name="connsiteX63" fmla="*/ 1212351 w 6780944"/>
              <a:gd name="connsiteY63" fmla="*/ 1541123 h 1761580"/>
              <a:gd name="connsiteX64" fmla="*/ 1551398 w 6780944"/>
              <a:gd name="connsiteY64" fmla="*/ 1448656 h 1761580"/>
              <a:gd name="connsiteX65" fmla="*/ 1880171 w 6780944"/>
              <a:gd name="connsiteY65" fmla="*/ 1417833 h 1761580"/>
              <a:gd name="connsiteX66" fmla="*/ 2815119 w 6780944"/>
              <a:gd name="connsiteY66" fmla="*/ 1438382 h 1761580"/>
              <a:gd name="connsiteX67" fmla="*/ 2969232 w 6780944"/>
              <a:gd name="connsiteY67" fmla="*/ 1469204 h 1761580"/>
              <a:gd name="connsiteX68" fmla="*/ 3113070 w 6780944"/>
              <a:gd name="connsiteY68" fmla="*/ 1458930 h 1761580"/>
              <a:gd name="connsiteX69" fmla="*/ 3215812 w 6780944"/>
              <a:gd name="connsiteY69" fmla="*/ 1428108 h 1761580"/>
              <a:gd name="connsiteX70" fmla="*/ 3339101 w 6780944"/>
              <a:gd name="connsiteY70" fmla="*/ 1356188 h 1761580"/>
              <a:gd name="connsiteX71" fmla="*/ 3411021 w 6780944"/>
              <a:gd name="connsiteY71" fmla="*/ 1315092 h 1761580"/>
              <a:gd name="connsiteX72" fmla="*/ 3441843 w 6780944"/>
              <a:gd name="connsiteY72" fmla="*/ 1284269 h 1761580"/>
              <a:gd name="connsiteX73" fmla="*/ 3482940 w 6780944"/>
              <a:gd name="connsiteY73" fmla="*/ 1253447 h 1761580"/>
              <a:gd name="connsiteX74" fmla="*/ 3544585 w 6780944"/>
              <a:gd name="connsiteY74" fmla="*/ 1232899 h 1761580"/>
              <a:gd name="connsiteX75" fmla="*/ 3647326 w 6780944"/>
              <a:gd name="connsiteY75" fmla="*/ 1202076 h 1761580"/>
              <a:gd name="connsiteX76" fmla="*/ 3708971 w 6780944"/>
              <a:gd name="connsiteY76" fmla="*/ 1181528 h 1761580"/>
              <a:gd name="connsiteX77" fmla="*/ 3801439 w 6780944"/>
              <a:gd name="connsiteY77" fmla="*/ 1160979 h 1761580"/>
              <a:gd name="connsiteX78" fmla="*/ 3832261 w 6780944"/>
              <a:gd name="connsiteY78" fmla="*/ 1150705 h 1761580"/>
              <a:gd name="connsiteX79" fmla="*/ 3965825 w 6780944"/>
              <a:gd name="connsiteY79" fmla="*/ 1130157 h 1761580"/>
              <a:gd name="connsiteX80" fmla="*/ 4017196 w 6780944"/>
              <a:gd name="connsiteY80" fmla="*/ 1119883 h 1761580"/>
              <a:gd name="connsiteX81" fmla="*/ 4048018 w 6780944"/>
              <a:gd name="connsiteY81" fmla="*/ 1099335 h 1761580"/>
              <a:gd name="connsiteX82" fmla="*/ 4068567 w 6780944"/>
              <a:gd name="connsiteY82" fmla="*/ 1037690 h 1761580"/>
              <a:gd name="connsiteX83" fmla="*/ 4058292 w 6780944"/>
              <a:gd name="connsiteY83" fmla="*/ 914400 h 1761580"/>
              <a:gd name="connsiteX84" fmla="*/ 3986373 w 6780944"/>
              <a:gd name="connsiteY84" fmla="*/ 873303 h 1761580"/>
              <a:gd name="connsiteX85" fmla="*/ 3924728 w 6780944"/>
              <a:gd name="connsiteY85" fmla="*/ 852755 h 1761580"/>
              <a:gd name="connsiteX86" fmla="*/ 3893906 w 6780944"/>
              <a:gd name="connsiteY86" fmla="*/ 842481 h 1761580"/>
              <a:gd name="connsiteX87" fmla="*/ 3791164 w 6780944"/>
              <a:gd name="connsiteY87" fmla="*/ 832206 h 1761580"/>
              <a:gd name="connsiteX88" fmla="*/ 3698697 w 6780944"/>
              <a:gd name="connsiteY88" fmla="*/ 780836 h 1761580"/>
              <a:gd name="connsiteX89" fmla="*/ 3637052 w 6780944"/>
              <a:gd name="connsiteY89" fmla="*/ 708917 h 1761580"/>
              <a:gd name="connsiteX90" fmla="*/ 3667874 w 6780944"/>
              <a:gd name="connsiteY90" fmla="*/ 595901 h 1761580"/>
              <a:gd name="connsiteX91" fmla="*/ 3729519 w 6780944"/>
              <a:gd name="connsiteY91" fmla="*/ 575352 h 1761580"/>
              <a:gd name="connsiteX92" fmla="*/ 3863083 w 6780944"/>
              <a:gd name="connsiteY92" fmla="*/ 554804 h 1761580"/>
              <a:gd name="connsiteX93" fmla="*/ 4058292 w 6780944"/>
              <a:gd name="connsiteY93" fmla="*/ 544530 h 1761580"/>
              <a:gd name="connsiteX94" fmla="*/ 4407614 w 6780944"/>
              <a:gd name="connsiteY94" fmla="*/ 554804 h 1761580"/>
              <a:gd name="connsiteX95" fmla="*/ 4582274 w 6780944"/>
              <a:gd name="connsiteY95" fmla="*/ 585627 h 1761580"/>
              <a:gd name="connsiteX96" fmla="*/ 4685016 w 6780944"/>
              <a:gd name="connsiteY96" fmla="*/ 626723 h 1761580"/>
              <a:gd name="connsiteX97" fmla="*/ 4715839 w 6780944"/>
              <a:gd name="connsiteY97" fmla="*/ 636997 h 1761580"/>
              <a:gd name="connsiteX98" fmla="*/ 4808306 w 6780944"/>
              <a:gd name="connsiteY98" fmla="*/ 647272 h 1761580"/>
              <a:gd name="connsiteX99" fmla="*/ 4880225 w 6780944"/>
              <a:gd name="connsiteY99" fmla="*/ 678094 h 1761580"/>
              <a:gd name="connsiteX100" fmla="*/ 4911048 w 6780944"/>
              <a:gd name="connsiteY100" fmla="*/ 698642 h 1761580"/>
              <a:gd name="connsiteX101" fmla="*/ 4972692 w 6780944"/>
              <a:gd name="connsiteY101" fmla="*/ 729465 h 1761580"/>
              <a:gd name="connsiteX102" fmla="*/ 5034337 w 6780944"/>
              <a:gd name="connsiteY102" fmla="*/ 750013 h 1761580"/>
              <a:gd name="connsiteX103" fmla="*/ 5116531 w 6780944"/>
              <a:gd name="connsiteY103" fmla="*/ 791110 h 1761580"/>
              <a:gd name="connsiteX104" fmla="*/ 5219272 w 6780944"/>
              <a:gd name="connsiteY104" fmla="*/ 832206 h 1761580"/>
              <a:gd name="connsiteX105" fmla="*/ 5250095 w 6780944"/>
              <a:gd name="connsiteY105" fmla="*/ 852755 h 1761580"/>
              <a:gd name="connsiteX106" fmla="*/ 5311740 w 6780944"/>
              <a:gd name="connsiteY106" fmla="*/ 873303 h 1761580"/>
              <a:gd name="connsiteX107" fmla="*/ 5393933 w 6780944"/>
              <a:gd name="connsiteY107" fmla="*/ 914400 h 1761580"/>
              <a:gd name="connsiteX108" fmla="*/ 5435030 w 6780944"/>
              <a:gd name="connsiteY108" fmla="*/ 945222 h 1761580"/>
              <a:gd name="connsiteX109" fmla="*/ 5496674 w 6780944"/>
              <a:gd name="connsiteY109" fmla="*/ 986319 h 1761580"/>
              <a:gd name="connsiteX110" fmla="*/ 5568594 w 6780944"/>
              <a:gd name="connsiteY110" fmla="*/ 1037690 h 1761580"/>
              <a:gd name="connsiteX111" fmla="*/ 5589142 w 6780944"/>
              <a:gd name="connsiteY111" fmla="*/ 1068512 h 1761580"/>
              <a:gd name="connsiteX112" fmla="*/ 5619964 w 6780944"/>
              <a:gd name="connsiteY112" fmla="*/ 1078786 h 1761580"/>
              <a:gd name="connsiteX113" fmla="*/ 5661061 w 6780944"/>
              <a:gd name="connsiteY113" fmla="*/ 1109609 h 1761580"/>
              <a:gd name="connsiteX114" fmla="*/ 5712432 w 6780944"/>
              <a:gd name="connsiteY114" fmla="*/ 1140431 h 1761580"/>
              <a:gd name="connsiteX115" fmla="*/ 5743254 w 6780944"/>
              <a:gd name="connsiteY115" fmla="*/ 1171254 h 1761580"/>
              <a:gd name="connsiteX116" fmla="*/ 5876818 w 6780944"/>
              <a:gd name="connsiteY116" fmla="*/ 1222624 h 1761580"/>
              <a:gd name="connsiteX117" fmla="*/ 6000108 w 6780944"/>
              <a:gd name="connsiteY117" fmla="*/ 1284269 h 1761580"/>
              <a:gd name="connsiteX118" fmla="*/ 6061753 w 6780944"/>
              <a:gd name="connsiteY118" fmla="*/ 1304818 h 1761580"/>
              <a:gd name="connsiteX119" fmla="*/ 6133672 w 6780944"/>
              <a:gd name="connsiteY119" fmla="*/ 1335640 h 1761580"/>
              <a:gd name="connsiteX120" fmla="*/ 6185043 w 6780944"/>
              <a:gd name="connsiteY120" fmla="*/ 1356188 h 1761580"/>
              <a:gd name="connsiteX121" fmla="*/ 6318607 w 6780944"/>
              <a:gd name="connsiteY121" fmla="*/ 1397285 h 1761580"/>
              <a:gd name="connsiteX122" fmla="*/ 6349430 w 6780944"/>
              <a:gd name="connsiteY122" fmla="*/ 1407559 h 1761580"/>
              <a:gd name="connsiteX123" fmla="*/ 6493268 w 6780944"/>
              <a:gd name="connsiteY123" fmla="*/ 1438382 h 1761580"/>
              <a:gd name="connsiteX124" fmla="*/ 6657654 w 6780944"/>
              <a:gd name="connsiteY124" fmla="*/ 1428108 h 1761580"/>
              <a:gd name="connsiteX125" fmla="*/ 6770670 w 6780944"/>
              <a:gd name="connsiteY125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311740 w 6780944"/>
              <a:gd name="connsiteY19" fmla="*/ 143839 h 1761580"/>
              <a:gd name="connsiteX20" fmla="*/ 4623371 w 6780944"/>
              <a:gd name="connsiteY20" fmla="*/ 154112 h 1761580"/>
              <a:gd name="connsiteX21" fmla="*/ 4561726 w 6780944"/>
              <a:gd name="connsiteY21" fmla="*/ 133564 h 1761580"/>
              <a:gd name="connsiteX22" fmla="*/ 4489807 w 6780944"/>
              <a:gd name="connsiteY22" fmla="*/ 113015 h 1761580"/>
              <a:gd name="connsiteX23" fmla="*/ 4417888 w 6780944"/>
              <a:gd name="connsiteY23" fmla="*/ 71919 h 1761580"/>
              <a:gd name="connsiteX24" fmla="*/ 4366517 w 6780944"/>
              <a:gd name="connsiteY24" fmla="*/ 51370 h 1761580"/>
              <a:gd name="connsiteX25" fmla="*/ 4335695 w 6780944"/>
              <a:gd name="connsiteY25" fmla="*/ 41096 h 1761580"/>
              <a:gd name="connsiteX26" fmla="*/ 4304872 w 6780944"/>
              <a:gd name="connsiteY26" fmla="*/ 20548 h 1761580"/>
              <a:gd name="connsiteX27" fmla="*/ 4263776 w 6780944"/>
              <a:gd name="connsiteY27" fmla="*/ 10274 h 1761580"/>
              <a:gd name="connsiteX28" fmla="*/ 4232953 w 6780944"/>
              <a:gd name="connsiteY28" fmla="*/ 0 h 1761580"/>
              <a:gd name="connsiteX29" fmla="*/ 4181582 w 6780944"/>
              <a:gd name="connsiteY29" fmla="*/ 10274 h 1761580"/>
              <a:gd name="connsiteX30" fmla="*/ 4078841 w 6780944"/>
              <a:gd name="connsiteY30" fmla="*/ 30822 h 1761580"/>
              <a:gd name="connsiteX31" fmla="*/ 3873358 w 6780944"/>
              <a:gd name="connsiteY31" fmla="*/ 61645 h 1761580"/>
              <a:gd name="connsiteX32" fmla="*/ 3770616 w 6780944"/>
              <a:gd name="connsiteY32" fmla="*/ 92467 h 1761580"/>
              <a:gd name="connsiteX33" fmla="*/ 3739794 w 6780944"/>
              <a:gd name="connsiteY33" fmla="*/ 113015 h 1761580"/>
              <a:gd name="connsiteX34" fmla="*/ 3595955 w 6780944"/>
              <a:gd name="connsiteY34" fmla="*/ 133564 h 1761580"/>
              <a:gd name="connsiteX35" fmla="*/ 3544585 w 6780944"/>
              <a:gd name="connsiteY35" fmla="*/ 143838 h 1761580"/>
              <a:gd name="connsiteX36" fmla="*/ 3482940 w 6780944"/>
              <a:gd name="connsiteY36" fmla="*/ 164386 h 1761580"/>
              <a:gd name="connsiteX37" fmla="*/ 3298005 w 6780944"/>
              <a:gd name="connsiteY37" fmla="*/ 184935 h 1761580"/>
              <a:gd name="connsiteX38" fmla="*/ 2866490 w 6780944"/>
              <a:gd name="connsiteY38" fmla="*/ 164386 h 1761580"/>
              <a:gd name="connsiteX39" fmla="*/ 2794571 w 6780944"/>
              <a:gd name="connsiteY39" fmla="*/ 154112 h 1761580"/>
              <a:gd name="connsiteX40" fmla="*/ 2342508 w 6780944"/>
              <a:gd name="connsiteY40" fmla="*/ 164386 h 1761580"/>
              <a:gd name="connsiteX41" fmla="*/ 2260315 w 6780944"/>
              <a:gd name="connsiteY41" fmla="*/ 174660 h 1761580"/>
              <a:gd name="connsiteX42" fmla="*/ 2024009 w 6780944"/>
              <a:gd name="connsiteY42" fmla="*/ 184935 h 1761580"/>
              <a:gd name="connsiteX43" fmla="*/ 1952090 w 6780944"/>
              <a:gd name="connsiteY43" fmla="*/ 195209 h 1761580"/>
              <a:gd name="connsiteX44" fmla="*/ 1890445 w 6780944"/>
              <a:gd name="connsiteY44" fmla="*/ 205483 h 1761580"/>
              <a:gd name="connsiteX45" fmla="*/ 1787704 w 6780944"/>
              <a:gd name="connsiteY45" fmla="*/ 215757 h 1761580"/>
              <a:gd name="connsiteX46" fmla="*/ 1284270 w 6780944"/>
              <a:gd name="connsiteY46" fmla="*/ 236305 h 1761580"/>
              <a:gd name="connsiteX47" fmla="*/ 565079 w 6780944"/>
              <a:gd name="connsiteY47" fmla="*/ 267128 h 1761580"/>
              <a:gd name="connsiteX48" fmla="*/ 246580 w 6780944"/>
              <a:gd name="connsiteY48" fmla="*/ 359595 h 1761580"/>
              <a:gd name="connsiteX49" fmla="*/ 102742 w 6780944"/>
              <a:gd name="connsiteY49" fmla="*/ 410966 h 1761580"/>
              <a:gd name="connsiteX50" fmla="*/ 0 w 6780944"/>
              <a:gd name="connsiteY50" fmla="*/ 472611 h 1761580"/>
              <a:gd name="connsiteX51" fmla="*/ 20549 w 6780944"/>
              <a:gd name="connsiteY51" fmla="*/ 575352 h 1761580"/>
              <a:gd name="connsiteX52" fmla="*/ 82194 w 6780944"/>
              <a:gd name="connsiteY52" fmla="*/ 698642 h 1761580"/>
              <a:gd name="connsiteX53" fmla="*/ 195209 w 6780944"/>
              <a:gd name="connsiteY53" fmla="*/ 780836 h 1761580"/>
              <a:gd name="connsiteX54" fmla="*/ 339048 w 6780944"/>
              <a:gd name="connsiteY54" fmla="*/ 863029 h 1761580"/>
              <a:gd name="connsiteX55" fmla="*/ 472612 w 6780944"/>
              <a:gd name="connsiteY55" fmla="*/ 914400 h 1761580"/>
              <a:gd name="connsiteX56" fmla="*/ 513708 w 6780944"/>
              <a:gd name="connsiteY56" fmla="*/ 934948 h 1761580"/>
              <a:gd name="connsiteX57" fmla="*/ 708917 w 6780944"/>
              <a:gd name="connsiteY57" fmla="*/ 1119883 h 1761580"/>
              <a:gd name="connsiteX58" fmla="*/ 750014 w 6780944"/>
              <a:gd name="connsiteY58" fmla="*/ 1304818 h 1761580"/>
              <a:gd name="connsiteX59" fmla="*/ 739740 w 6780944"/>
              <a:gd name="connsiteY59" fmla="*/ 1602767 h 1761580"/>
              <a:gd name="connsiteX60" fmla="*/ 904126 w 6780944"/>
              <a:gd name="connsiteY60" fmla="*/ 1756881 h 1761580"/>
              <a:gd name="connsiteX61" fmla="*/ 1027416 w 6780944"/>
              <a:gd name="connsiteY61" fmla="*/ 1705510 h 1761580"/>
              <a:gd name="connsiteX62" fmla="*/ 1212351 w 6780944"/>
              <a:gd name="connsiteY62" fmla="*/ 1541123 h 1761580"/>
              <a:gd name="connsiteX63" fmla="*/ 1551398 w 6780944"/>
              <a:gd name="connsiteY63" fmla="*/ 1448656 h 1761580"/>
              <a:gd name="connsiteX64" fmla="*/ 1880171 w 6780944"/>
              <a:gd name="connsiteY64" fmla="*/ 1417833 h 1761580"/>
              <a:gd name="connsiteX65" fmla="*/ 2815119 w 6780944"/>
              <a:gd name="connsiteY65" fmla="*/ 1438382 h 1761580"/>
              <a:gd name="connsiteX66" fmla="*/ 2969232 w 6780944"/>
              <a:gd name="connsiteY66" fmla="*/ 1469204 h 1761580"/>
              <a:gd name="connsiteX67" fmla="*/ 3113070 w 6780944"/>
              <a:gd name="connsiteY67" fmla="*/ 1458930 h 1761580"/>
              <a:gd name="connsiteX68" fmla="*/ 3215812 w 6780944"/>
              <a:gd name="connsiteY68" fmla="*/ 1428108 h 1761580"/>
              <a:gd name="connsiteX69" fmla="*/ 3339101 w 6780944"/>
              <a:gd name="connsiteY69" fmla="*/ 1356188 h 1761580"/>
              <a:gd name="connsiteX70" fmla="*/ 3411021 w 6780944"/>
              <a:gd name="connsiteY70" fmla="*/ 1315092 h 1761580"/>
              <a:gd name="connsiteX71" fmla="*/ 3441843 w 6780944"/>
              <a:gd name="connsiteY71" fmla="*/ 1284269 h 1761580"/>
              <a:gd name="connsiteX72" fmla="*/ 3482940 w 6780944"/>
              <a:gd name="connsiteY72" fmla="*/ 1253447 h 1761580"/>
              <a:gd name="connsiteX73" fmla="*/ 3544585 w 6780944"/>
              <a:gd name="connsiteY73" fmla="*/ 1232899 h 1761580"/>
              <a:gd name="connsiteX74" fmla="*/ 3647326 w 6780944"/>
              <a:gd name="connsiteY74" fmla="*/ 1202076 h 1761580"/>
              <a:gd name="connsiteX75" fmla="*/ 3708971 w 6780944"/>
              <a:gd name="connsiteY75" fmla="*/ 1181528 h 1761580"/>
              <a:gd name="connsiteX76" fmla="*/ 3801439 w 6780944"/>
              <a:gd name="connsiteY76" fmla="*/ 1160979 h 1761580"/>
              <a:gd name="connsiteX77" fmla="*/ 3832261 w 6780944"/>
              <a:gd name="connsiteY77" fmla="*/ 1150705 h 1761580"/>
              <a:gd name="connsiteX78" fmla="*/ 3965825 w 6780944"/>
              <a:gd name="connsiteY78" fmla="*/ 1130157 h 1761580"/>
              <a:gd name="connsiteX79" fmla="*/ 4017196 w 6780944"/>
              <a:gd name="connsiteY79" fmla="*/ 1119883 h 1761580"/>
              <a:gd name="connsiteX80" fmla="*/ 4048018 w 6780944"/>
              <a:gd name="connsiteY80" fmla="*/ 1099335 h 1761580"/>
              <a:gd name="connsiteX81" fmla="*/ 4068567 w 6780944"/>
              <a:gd name="connsiteY81" fmla="*/ 1037690 h 1761580"/>
              <a:gd name="connsiteX82" fmla="*/ 4058292 w 6780944"/>
              <a:gd name="connsiteY82" fmla="*/ 914400 h 1761580"/>
              <a:gd name="connsiteX83" fmla="*/ 3986373 w 6780944"/>
              <a:gd name="connsiteY83" fmla="*/ 873303 h 1761580"/>
              <a:gd name="connsiteX84" fmla="*/ 3924728 w 6780944"/>
              <a:gd name="connsiteY84" fmla="*/ 852755 h 1761580"/>
              <a:gd name="connsiteX85" fmla="*/ 3893906 w 6780944"/>
              <a:gd name="connsiteY85" fmla="*/ 842481 h 1761580"/>
              <a:gd name="connsiteX86" fmla="*/ 3791164 w 6780944"/>
              <a:gd name="connsiteY86" fmla="*/ 832206 h 1761580"/>
              <a:gd name="connsiteX87" fmla="*/ 3698697 w 6780944"/>
              <a:gd name="connsiteY87" fmla="*/ 780836 h 1761580"/>
              <a:gd name="connsiteX88" fmla="*/ 3637052 w 6780944"/>
              <a:gd name="connsiteY88" fmla="*/ 708917 h 1761580"/>
              <a:gd name="connsiteX89" fmla="*/ 3667874 w 6780944"/>
              <a:gd name="connsiteY89" fmla="*/ 595901 h 1761580"/>
              <a:gd name="connsiteX90" fmla="*/ 3729519 w 6780944"/>
              <a:gd name="connsiteY90" fmla="*/ 575352 h 1761580"/>
              <a:gd name="connsiteX91" fmla="*/ 3863083 w 6780944"/>
              <a:gd name="connsiteY91" fmla="*/ 554804 h 1761580"/>
              <a:gd name="connsiteX92" fmla="*/ 4058292 w 6780944"/>
              <a:gd name="connsiteY92" fmla="*/ 544530 h 1761580"/>
              <a:gd name="connsiteX93" fmla="*/ 4407614 w 6780944"/>
              <a:gd name="connsiteY93" fmla="*/ 554804 h 1761580"/>
              <a:gd name="connsiteX94" fmla="*/ 4582274 w 6780944"/>
              <a:gd name="connsiteY94" fmla="*/ 585627 h 1761580"/>
              <a:gd name="connsiteX95" fmla="*/ 4685016 w 6780944"/>
              <a:gd name="connsiteY95" fmla="*/ 626723 h 1761580"/>
              <a:gd name="connsiteX96" fmla="*/ 4715839 w 6780944"/>
              <a:gd name="connsiteY96" fmla="*/ 636997 h 1761580"/>
              <a:gd name="connsiteX97" fmla="*/ 4808306 w 6780944"/>
              <a:gd name="connsiteY97" fmla="*/ 647272 h 1761580"/>
              <a:gd name="connsiteX98" fmla="*/ 4880225 w 6780944"/>
              <a:gd name="connsiteY98" fmla="*/ 678094 h 1761580"/>
              <a:gd name="connsiteX99" fmla="*/ 4911048 w 6780944"/>
              <a:gd name="connsiteY99" fmla="*/ 698642 h 1761580"/>
              <a:gd name="connsiteX100" fmla="*/ 4972692 w 6780944"/>
              <a:gd name="connsiteY100" fmla="*/ 729465 h 1761580"/>
              <a:gd name="connsiteX101" fmla="*/ 5034337 w 6780944"/>
              <a:gd name="connsiteY101" fmla="*/ 750013 h 1761580"/>
              <a:gd name="connsiteX102" fmla="*/ 5116531 w 6780944"/>
              <a:gd name="connsiteY102" fmla="*/ 791110 h 1761580"/>
              <a:gd name="connsiteX103" fmla="*/ 5219272 w 6780944"/>
              <a:gd name="connsiteY103" fmla="*/ 832206 h 1761580"/>
              <a:gd name="connsiteX104" fmla="*/ 5250095 w 6780944"/>
              <a:gd name="connsiteY104" fmla="*/ 852755 h 1761580"/>
              <a:gd name="connsiteX105" fmla="*/ 5311740 w 6780944"/>
              <a:gd name="connsiteY105" fmla="*/ 873303 h 1761580"/>
              <a:gd name="connsiteX106" fmla="*/ 5393933 w 6780944"/>
              <a:gd name="connsiteY106" fmla="*/ 914400 h 1761580"/>
              <a:gd name="connsiteX107" fmla="*/ 5435030 w 6780944"/>
              <a:gd name="connsiteY107" fmla="*/ 945222 h 1761580"/>
              <a:gd name="connsiteX108" fmla="*/ 5496674 w 6780944"/>
              <a:gd name="connsiteY108" fmla="*/ 986319 h 1761580"/>
              <a:gd name="connsiteX109" fmla="*/ 5568594 w 6780944"/>
              <a:gd name="connsiteY109" fmla="*/ 1037690 h 1761580"/>
              <a:gd name="connsiteX110" fmla="*/ 5589142 w 6780944"/>
              <a:gd name="connsiteY110" fmla="*/ 1068512 h 1761580"/>
              <a:gd name="connsiteX111" fmla="*/ 5619964 w 6780944"/>
              <a:gd name="connsiteY111" fmla="*/ 1078786 h 1761580"/>
              <a:gd name="connsiteX112" fmla="*/ 5661061 w 6780944"/>
              <a:gd name="connsiteY112" fmla="*/ 1109609 h 1761580"/>
              <a:gd name="connsiteX113" fmla="*/ 5712432 w 6780944"/>
              <a:gd name="connsiteY113" fmla="*/ 1140431 h 1761580"/>
              <a:gd name="connsiteX114" fmla="*/ 5743254 w 6780944"/>
              <a:gd name="connsiteY114" fmla="*/ 1171254 h 1761580"/>
              <a:gd name="connsiteX115" fmla="*/ 5876818 w 6780944"/>
              <a:gd name="connsiteY115" fmla="*/ 1222624 h 1761580"/>
              <a:gd name="connsiteX116" fmla="*/ 6000108 w 6780944"/>
              <a:gd name="connsiteY116" fmla="*/ 1284269 h 1761580"/>
              <a:gd name="connsiteX117" fmla="*/ 6061753 w 6780944"/>
              <a:gd name="connsiteY117" fmla="*/ 1304818 h 1761580"/>
              <a:gd name="connsiteX118" fmla="*/ 6133672 w 6780944"/>
              <a:gd name="connsiteY118" fmla="*/ 1335640 h 1761580"/>
              <a:gd name="connsiteX119" fmla="*/ 6185043 w 6780944"/>
              <a:gd name="connsiteY119" fmla="*/ 1356188 h 1761580"/>
              <a:gd name="connsiteX120" fmla="*/ 6318607 w 6780944"/>
              <a:gd name="connsiteY120" fmla="*/ 1397285 h 1761580"/>
              <a:gd name="connsiteX121" fmla="*/ 6349430 w 6780944"/>
              <a:gd name="connsiteY121" fmla="*/ 1407559 h 1761580"/>
              <a:gd name="connsiteX122" fmla="*/ 6493268 w 6780944"/>
              <a:gd name="connsiteY122" fmla="*/ 1438382 h 1761580"/>
              <a:gd name="connsiteX123" fmla="*/ 6657654 w 6780944"/>
              <a:gd name="connsiteY123" fmla="*/ 1428108 h 1761580"/>
              <a:gd name="connsiteX124" fmla="*/ 6770670 w 6780944"/>
              <a:gd name="connsiteY124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311740 w 6780944"/>
              <a:gd name="connsiteY18" fmla="*/ 143839 h 1761580"/>
              <a:gd name="connsiteX19" fmla="*/ 4623371 w 6780944"/>
              <a:gd name="connsiteY19" fmla="*/ 154112 h 1761580"/>
              <a:gd name="connsiteX20" fmla="*/ 4561726 w 6780944"/>
              <a:gd name="connsiteY20" fmla="*/ 133564 h 1761580"/>
              <a:gd name="connsiteX21" fmla="*/ 4489807 w 6780944"/>
              <a:gd name="connsiteY21" fmla="*/ 113015 h 1761580"/>
              <a:gd name="connsiteX22" fmla="*/ 4417888 w 6780944"/>
              <a:gd name="connsiteY22" fmla="*/ 71919 h 1761580"/>
              <a:gd name="connsiteX23" fmla="*/ 4366517 w 6780944"/>
              <a:gd name="connsiteY23" fmla="*/ 51370 h 1761580"/>
              <a:gd name="connsiteX24" fmla="*/ 4335695 w 6780944"/>
              <a:gd name="connsiteY24" fmla="*/ 41096 h 1761580"/>
              <a:gd name="connsiteX25" fmla="*/ 4304872 w 6780944"/>
              <a:gd name="connsiteY25" fmla="*/ 20548 h 1761580"/>
              <a:gd name="connsiteX26" fmla="*/ 4263776 w 6780944"/>
              <a:gd name="connsiteY26" fmla="*/ 10274 h 1761580"/>
              <a:gd name="connsiteX27" fmla="*/ 4232953 w 6780944"/>
              <a:gd name="connsiteY27" fmla="*/ 0 h 1761580"/>
              <a:gd name="connsiteX28" fmla="*/ 4181582 w 6780944"/>
              <a:gd name="connsiteY28" fmla="*/ 10274 h 1761580"/>
              <a:gd name="connsiteX29" fmla="*/ 4078841 w 6780944"/>
              <a:gd name="connsiteY29" fmla="*/ 30822 h 1761580"/>
              <a:gd name="connsiteX30" fmla="*/ 3873358 w 6780944"/>
              <a:gd name="connsiteY30" fmla="*/ 61645 h 1761580"/>
              <a:gd name="connsiteX31" fmla="*/ 3770616 w 6780944"/>
              <a:gd name="connsiteY31" fmla="*/ 92467 h 1761580"/>
              <a:gd name="connsiteX32" fmla="*/ 3739794 w 6780944"/>
              <a:gd name="connsiteY32" fmla="*/ 113015 h 1761580"/>
              <a:gd name="connsiteX33" fmla="*/ 3595955 w 6780944"/>
              <a:gd name="connsiteY33" fmla="*/ 133564 h 1761580"/>
              <a:gd name="connsiteX34" fmla="*/ 3544585 w 6780944"/>
              <a:gd name="connsiteY34" fmla="*/ 143838 h 1761580"/>
              <a:gd name="connsiteX35" fmla="*/ 3482940 w 6780944"/>
              <a:gd name="connsiteY35" fmla="*/ 164386 h 1761580"/>
              <a:gd name="connsiteX36" fmla="*/ 3298005 w 6780944"/>
              <a:gd name="connsiteY36" fmla="*/ 184935 h 1761580"/>
              <a:gd name="connsiteX37" fmla="*/ 2866490 w 6780944"/>
              <a:gd name="connsiteY37" fmla="*/ 164386 h 1761580"/>
              <a:gd name="connsiteX38" fmla="*/ 2794571 w 6780944"/>
              <a:gd name="connsiteY38" fmla="*/ 154112 h 1761580"/>
              <a:gd name="connsiteX39" fmla="*/ 2342508 w 6780944"/>
              <a:gd name="connsiteY39" fmla="*/ 164386 h 1761580"/>
              <a:gd name="connsiteX40" fmla="*/ 2260315 w 6780944"/>
              <a:gd name="connsiteY40" fmla="*/ 174660 h 1761580"/>
              <a:gd name="connsiteX41" fmla="*/ 2024009 w 6780944"/>
              <a:gd name="connsiteY41" fmla="*/ 184935 h 1761580"/>
              <a:gd name="connsiteX42" fmla="*/ 1952090 w 6780944"/>
              <a:gd name="connsiteY42" fmla="*/ 195209 h 1761580"/>
              <a:gd name="connsiteX43" fmla="*/ 1890445 w 6780944"/>
              <a:gd name="connsiteY43" fmla="*/ 205483 h 1761580"/>
              <a:gd name="connsiteX44" fmla="*/ 1787704 w 6780944"/>
              <a:gd name="connsiteY44" fmla="*/ 215757 h 1761580"/>
              <a:gd name="connsiteX45" fmla="*/ 1284270 w 6780944"/>
              <a:gd name="connsiteY45" fmla="*/ 236305 h 1761580"/>
              <a:gd name="connsiteX46" fmla="*/ 565079 w 6780944"/>
              <a:gd name="connsiteY46" fmla="*/ 267128 h 1761580"/>
              <a:gd name="connsiteX47" fmla="*/ 246580 w 6780944"/>
              <a:gd name="connsiteY47" fmla="*/ 359595 h 1761580"/>
              <a:gd name="connsiteX48" fmla="*/ 102742 w 6780944"/>
              <a:gd name="connsiteY48" fmla="*/ 410966 h 1761580"/>
              <a:gd name="connsiteX49" fmla="*/ 0 w 6780944"/>
              <a:gd name="connsiteY49" fmla="*/ 472611 h 1761580"/>
              <a:gd name="connsiteX50" fmla="*/ 20549 w 6780944"/>
              <a:gd name="connsiteY50" fmla="*/ 575352 h 1761580"/>
              <a:gd name="connsiteX51" fmla="*/ 82194 w 6780944"/>
              <a:gd name="connsiteY51" fmla="*/ 698642 h 1761580"/>
              <a:gd name="connsiteX52" fmla="*/ 195209 w 6780944"/>
              <a:gd name="connsiteY52" fmla="*/ 780836 h 1761580"/>
              <a:gd name="connsiteX53" fmla="*/ 339048 w 6780944"/>
              <a:gd name="connsiteY53" fmla="*/ 863029 h 1761580"/>
              <a:gd name="connsiteX54" fmla="*/ 472612 w 6780944"/>
              <a:gd name="connsiteY54" fmla="*/ 914400 h 1761580"/>
              <a:gd name="connsiteX55" fmla="*/ 513708 w 6780944"/>
              <a:gd name="connsiteY55" fmla="*/ 934948 h 1761580"/>
              <a:gd name="connsiteX56" fmla="*/ 708917 w 6780944"/>
              <a:gd name="connsiteY56" fmla="*/ 1119883 h 1761580"/>
              <a:gd name="connsiteX57" fmla="*/ 750014 w 6780944"/>
              <a:gd name="connsiteY57" fmla="*/ 1304818 h 1761580"/>
              <a:gd name="connsiteX58" fmla="*/ 739740 w 6780944"/>
              <a:gd name="connsiteY58" fmla="*/ 1602767 h 1761580"/>
              <a:gd name="connsiteX59" fmla="*/ 904126 w 6780944"/>
              <a:gd name="connsiteY59" fmla="*/ 1756881 h 1761580"/>
              <a:gd name="connsiteX60" fmla="*/ 1027416 w 6780944"/>
              <a:gd name="connsiteY60" fmla="*/ 1705510 h 1761580"/>
              <a:gd name="connsiteX61" fmla="*/ 1212351 w 6780944"/>
              <a:gd name="connsiteY61" fmla="*/ 1541123 h 1761580"/>
              <a:gd name="connsiteX62" fmla="*/ 1551398 w 6780944"/>
              <a:gd name="connsiteY62" fmla="*/ 1448656 h 1761580"/>
              <a:gd name="connsiteX63" fmla="*/ 1880171 w 6780944"/>
              <a:gd name="connsiteY63" fmla="*/ 1417833 h 1761580"/>
              <a:gd name="connsiteX64" fmla="*/ 2815119 w 6780944"/>
              <a:gd name="connsiteY64" fmla="*/ 1438382 h 1761580"/>
              <a:gd name="connsiteX65" fmla="*/ 2969232 w 6780944"/>
              <a:gd name="connsiteY65" fmla="*/ 1469204 h 1761580"/>
              <a:gd name="connsiteX66" fmla="*/ 3113070 w 6780944"/>
              <a:gd name="connsiteY66" fmla="*/ 1458930 h 1761580"/>
              <a:gd name="connsiteX67" fmla="*/ 3215812 w 6780944"/>
              <a:gd name="connsiteY67" fmla="*/ 1428108 h 1761580"/>
              <a:gd name="connsiteX68" fmla="*/ 3339101 w 6780944"/>
              <a:gd name="connsiteY68" fmla="*/ 1356188 h 1761580"/>
              <a:gd name="connsiteX69" fmla="*/ 3411021 w 6780944"/>
              <a:gd name="connsiteY69" fmla="*/ 1315092 h 1761580"/>
              <a:gd name="connsiteX70" fmla="*/ 3441843 w 6780944"/>
              <a:gd name="connsiteY70" fmla="*/ 1284269 h 1761580"/>
              <a:gd name="connsiteX71" fmla="*/ 3482940 w 6780944"/>
              <a:gd name="connsiteY71" fmla="*/ 1253447 h 1761580"/>
              <a:gd name="connsiteX72" fmla="*/ 3544585 w 6780944"/>
              <a:gd name="connsiteY72" fmla="*/ 1232899 h 1761580"/>
              <a:gd name="connsiteX73" fmla="*/ 3647326 w 6780944"/>
              <a:gd name="connsiteY73" fmla="*/ 1202076 h 1761580"/>
              <a:gd name="connsiteX74" fmla="*/ 3708971 w 6780944"/>
              <a:gd name="connsiteY74" fmla="*/ 1181528 h 1761580"/>
              <a:gd name="connsiteX75" fmla="*/ 3801439 w 6780944"/>
              <a:gd name="connsiteY75" fmla="*/ 1160979 h 1761580"/>
              <a:gd name="connsiteX76" fmla="*/ 3832261 w 6780944"/>
              <a:gd name="connsiteY76" fmla="*/ 1150705 h 1761580"/>
              <a:gd name="connsiteX77" fmla="*/ 3965825 w 6780944"/>
              <a:gd name="connsiteY77" fmla="*/ 1130157 h 1761580"/>
              <a:gd name="connsiteX78" fmla="*/ 4017196 w 6780944"/>
              <a:gd name="connsiteY78" fmla="*/ 1119883 h 1761580"/>
              <a:gd name="connsiteX79" fmla="*/ 4048018 w 6780944"/>
              <a:gd name="connsiteY79" fmla="*/ 1099335 h 1761580"/>
              <a:gd name="connsiteX80" fmla="*/ 4068567 w 6780944"/>
              <a:gd name="connsiteY80" fmla="*/ 1037690 h 1761580"/>
              <a:gd name="connsiteX81" fmla="*/ 4058292 w 6780944"/>
              <a:gd name="connsiteY81" fmla="*/ 914400 h 1761580"/>
              <a:gd name="connsiteX82" fmla="*/ 3986373 w 6780944"/>
              <a:gd name="connsiteY82" fmla="*/ 873303 h 1761580"/>
              <a:gd name="connsiteX83" fmla="*/ 3924728 w 6780944"/>
              <a:gd name="connsiteY83" fmla="*/ 852755 h 1761580"/>
              <a:gd name="connsiteX84" fmla="*/ 3893906 w 6780944"/>
              <a:gd name="connsiteY84" fmla="*/ 842481 h 1761580"/>
              <a:gd name="connsiteX85" fmla="*/ 3791164 w 6780944"/>
              <a:gd name="connsiteY85" fmla="*/ 832206 h 1761580"/>
              <a:gd name="connsiteX86" fmla="*/ 3698697 w 6780944"/>
              <a:gd name="connsiteY86" fmla="*/ 780836 h 1761580"/>
              <a:gd name="connsiteX87" fmla="*/ 3637052 w 6780944"/>
              <a:gd name="connsiteY87" fmla="*/ 708917 h 1761580"/>
              <a:gd name="connsiteX88" fmla="*/ 3667874 w 6780944"/>
              <a:gd name="connsiteY88" fmla="*/ 595901 h 1761580"/>
              <a:gd name="connsiteX89" fmla="*/ 3729519 w 6780944"/>
              <a:gd name="connsiteY89" fmla="*/ 575352 h 1761580"/>
              <a:gd name="connsiteX90" fmla="*/ 3863083 w 6780944"/>
              <a:gd name="connsiteY90" fmla="*/ 554804 h 1761580"/>
              <a:gd name="connsiteX91" fmla="*/ 4058292 w 6780944"/>
              <a:gd name="connsiteY91" fmla="*/ 544530 h 1761580"/>
              <a:gd name="connsiteX92" fmla="*/ 4407614 w 6780944"/>
              <a:gd name="connsiteY92" fmla="*/ 554804 h 1761580"/>
              <a:gd name="connsiteX93" fmla="*/ 4582274 w 6780944"/>
              <a:gd name="connsiteY93" fmla="*/ 585627 h 1761580"/>
              <a:gd name="connsiteX94" fmla="*/ 4685016 w 6780944"/>
              <a:gd name="connsiteY94" fmla="*/ 626723 h 1761580"/>
              <a:gd name="connsiteX95" fmla="*/ 4715839 w 6780944"/>
              <a:gd name="connsiteY95" fmla="*/ 636997 h 1761580"/>
              <a:gd name="connsiteX96" fmla="*/ 4808306 w 6780944"/>
              <a:gd name="connsiteY96" fmla="*/ 647272 h 1761580"/>
              <a:gd name="connsiteX97" fmla="*/ 4880225 w 6780944"/>
              <a:gd name="connsiteY97" fmla="*/ 678094 h 1761580"/>
              <a:gd name="connsiteX98" fmla="*/ 4911048 w 6780944"/>
              <a:gd name="connsiteY98" fmla="*/ 698642 h 1761580"/>
              <a:gd name="connsiteX99" fmla="*/ 4972692 w 6780944"/>
              <a:gd name="connsiteY99" fmla="*/ 729465 h 1761580"/>
              <a:gd name="connsiteX100" fmla="*/ 5034337 w 6780944"/>
              <a:gd name="connsiteY100" fmla="*/ 750013 h 1761580"/>
              <a:gd name="connsiteX101" fmla="*/ 5116531 w 6780944"/>
              <a:gd name="connsiteY101" fmla="*/ 791110 h 1761580"/>
              <a:gd name="connsiteX102" fmla="*/ 5219272 w 6780944"/>
              <a:gd name="connsiteY102" fmla="*/ 832206 h 1761580"/>
              <a:gd name="connsiteX103" fmla="*/ 5250095 w 6780944"/>
              <a:gd name="connsiteY103" fmla="*/ 852755 h 1761580"/>
              <a:gd name="connsiteX104" fmla="*/ 5311740 w 6780944"/>
              <a:gd name="connsiteY104" fmla="*/ 873303 h 1761580"/>
              <a:gd name="connsiteX105" fmla="*/ 5393933 w 6780944"/>
              <a:gd name="connsiteY105" fmla="*/ 914400 h 1761580"/>
              <a:gd name="connsiteX106" fmla="*/ 5435030 w 6780944"/>
              <a:gd name="connsiteY106" fmla="*/ 945222 h 1761580"/>
              <a:gd name="connsiteX107" fmla="*/ 5496674 w 6780944"/>
              <a:gd name="connsiteY107" fmla="*/ 986319 h 1761580"/>
              <a:gd name="connsiteX108" fmla="*/ 5568594 w 6780944"/>
              <a:gd name="connsiteY108" fmla="*/ 1037690 h 1761580"/>
              <a:gd name="connsiteX109" fmla="*/ 5589142 w 6780944"/>
              <a:gd name="connsiteY109" fmla="*/ 1068512 h 1761580"/>
              <a:gd name="connsiteX110" fmla="*/ 5619964 w 6780944"/>
              <a:gd name="connsiteY110" fmla="*/ 1078786 h 1761580"/>
              <a:gd name="connsiteX111" fmla="*/ 5661061 w 6780944"/>
              <a:gd name="connsiteY111" fmla="*/ 1109609 h 1761580"/>
              <a:gd name="connsiteX112" fmla="*/ 5712432 w 6780944"/>
              <a:gd name="connsiteY112" fmla="*/ 1140431 h 1761580"/>
              <a:gd name="connsiteX113" fmla="*/ 5743254 w 6780944"/>
              <a:gd name="connsiteY113" fmla="*/ 1171254 h 1761580"/>
              <a:gd name="connsiteX114" fmla="*/ 5876818 w 6780944"/>
              <a:gd name="connsiteY114" fmla="*/ 1222624 h 1761580"/>
              <a:gd name="connsiteX115" fmla="*/ 6000108 w 6780944"/>
              <a:gd name="connsiteY115" fmla="*/ 1284269 h 1761580"/>
              <a:gd name="connsiteX116" fmla="*/ 6061753 w 6780944"/>
              <a:gd name="connsiteY116" fmla="*/ 1304818 h 1761580"/>
              <a:gd name="connsiteX117" fmla="*/ 6133672 w 6780944"/>
              <a:gd name="connsiteY117" fmla="*/ 1335640 h 1761580"/>
              <a:gd name="connsiteX118" fmla="*/ 6185043 w 6780944"/>
              <a:gd name="connsiteY118" fmla="*/ 1356188 h 1761580"/>
              <a:gd name="connsiteX119" fmla="*/ 6318607 w 6780944"/>
              <a:gd name="connsiteY119" fmla="*/ 1397285 h 1761580"/>
              <a:gd name="connsiteX120" fmla="*/ 6349430 w 6780944"/>
              <a:gd name="connsiteY120" fmla="*/ 1407559 h 1761580"/>
              <a:gd name="connsiteX121" fmla="*/ 6493268 w 6780944"/>
              <a:gd name="connsiteY121" fmla="*/ 1438382 h 1761580"/>
              <a:gd name="connsiteX122" fmla="*/ 6657654 w 6780944"/>
              <a:gd name="connsiteY122" fmla="*/ 1428108 h 1761580"/>
              <a:gd name="connsiteX123" fmla="*/ 6770670 w 6780944"/>
              <a:gd name="connsiteY123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544585 w 6780944"/>
              <a:gd name="connsiteY33" fmla="*/ 143838 h 1761580"/>
              <a:gd name="connsiteX34" fmla="*/ 3482940 w 6780944"/>
              <a:gd name="connsiteY34" fmla="*/ 164386 h 1761580"/>
              <a:gd name="connsiteX35" fmla="*/ 3298005 w 6780944"/>
              <a:gd name="connsiteY35" fmla="*/ 184935 h 1761580"/>
              <a:gd name="connsiteX36" fmla="*/ 2866490 w 6780944"/>
              <a:gd name="connsiteY36" fmla="*/ 164386 h 1761580"/>
              <a:gd name="connsiteX37" fmla="*/ 2794571 w 6780944"/>
              <a:gd name="connsiteY37" fmla="*/ 154112 h 1761580"/>
              <a:gd name="connsiteX38" fmla="*/ 2342508 w 6780944"/>
              <a:gd name="connsiteY38" fmla="*/ 164386 h 1761580"/>
              <a:gd name="connsiteX39" fmla="*/ 2260315 w 6780944"/>
              <a:gd name="connsiteY39" fmla="*/ 174660 h 1761580"/>
              <a:gd name="connsiteX40" fmla="*/ 2024009 w 6780944"/>
              <a:gd name="connsiteY40" fmla="*/ 184935 h 1761580"/>
              <a:gd name="connsiteX41" fmla="*/ 1952090 w 6780944"/>
              <a:gd name="connsiteY41" fmla="*/ 195209 h 1761580"/>
              <a:gd name="connsiteX42" fmla="*/ 1890445 w 6780944"/>
              <a:gd name="connsiteY42" fmla="*/ 205483 h 1761580"/>
              <a:gd name="connsiteX43" fmla="*/ 1787704 w 6780944"/>
              <a:gd name="connsiteY43" fmla="*/ 215757 h 1761580"/>
              <a:gd name="connsiteX44" fmla="*/ 1284270 w 6780944"/>
              <a:gd name="connsiteY44" fmla="*/ 236305 h 1761580"/>
              <a:gd name="connsiteX45" fmla="*/ 565079 w 6780944"/>
              <a:gd name="connsiteY45" fmla="*/ 267128 h 1761580"/>
              <a:gd name="connsiteX46" fmla="*/ 246580 w 6780944"/>
              <a:gd name="connsiteY46" fmla="*/ 359595 h 1761580"/>
              <a:gd name="connsiteX47" fmla="*/ 102742 w 6780944"/>
              <a:gd name="connsiteY47" fmla="*/ 410966 h 1761580"/>
              <a:gd name="connsiteX48" fmla="*/ 0 w 6780944"/>
              <a:gd name="connsiteY48" fmla="*/ 472611 h 1761580"/>
              <a:gd name="connsiteX49" fmla="*/ 20549 w 6780944"/>
              <a:gd name="connsiteY49" fmla="*/ 575352 h 1761580"/>
              <a:gd name="connsiteX50" fmla="*/ 82194 w 6780944"/>
              <a:gd name="connsiteY50" fmla="*/ 698642 h 1761580"/>
              <a:gd name="connsiteX51" fmla="*/ 195209 w 6780944"/>
              <a:gd name="connsiteY51" fmla="*/ 780836 h 1761580"/>
              <a:gd name="connsiteX52" fmla="*/ 339048 w 6780944"/>
              <a:gd name="connsiteY52" fmla="*/ 863029 h 1761580"/>
              <a:gd name="connsiteX53" fmla="*/ 472612 w 6780944"/>
              <a:gd name="connsiteY53" fmla="*/ 914400 h 1761580"/>
              <a:gd name="connsiteX54" fmla="*/ 513708 w 6780944"/>
              <a:gd name="connsiteY54" fmla="*/ 934948 h 1761580"/>
              <a:gd name="connsiteX55" fmla="*/ 708917 w 6780944"/>
              <a:gd name="connsiteY55" fmla="*/ 1119883 h 1761580"/>
              <a:gd name="connsiteX56" fmla="*/ 750014 w 6780944"/>
              <a:gd name="connsiteY56" fmla="*/ 1304818 h 1761580"/>
              <a:gd name="connsiteX57" fmla="*/ 739740 w 6780944"/>
              <a:gd name="connsiteY57" fmla="*/ 1602767 h 1761580"/>
              <a:gd name="connsiteX58" fmla="*/ 904126 w 6780944"/>
              <a:gd name="connsiteY58" fmla="*/ 1756881 h 1761580"/>
              <a:gd name="connsiteX59" fmla="*/ 1027416 w 6780944"/>
              <a:gd name="connsiteY59" fmla="*/ 1705510 h 1761580"/>
              <a:gd name="connsiteX60" fmla="*/ 1212351 w 6780944"/>
              <a:gd name="connsiteY60" fmla="*/ 1541123 h 1761580"/>
              <a:gd name="connsiteX61" fmla="*/ 1551398 w 6780944"/>
              <a:gd name="connsiteY61" fmla="*/ 1448656 h 1761580"/>
              <a:gd name="connsiteX62" fmla="*/ 1880171 w 6780944"/>
              <a:gd name="connsiteY62" fmla="*/ 1417833 h 1761580"/>
              <a:gd name="connsiteX63" fmla="*/ 2815119 w 6780944"/>
              <a:gd name="connsiteY63" fmla="*/ 1438382 h 1761580"/>
              <a:gd name="connsiteX64" fmla="*/ 2969232 w 6780944"/>
              <a:gd name="connsiteY64" fmla="*/ 1469204 h 1761580"/>
              <a:gd name="connsiteX65" fmla="*/ 3113070 w 6780944"/>
              <a:gd name="connsiteY65" fmla="*/ 1458930 h 1761580"/>
              <a:gd name="connsiteX66" fmla="*/ 3215812 w 6780944"/>
              <a:gd name="connsiteY66" fmla="*/ 1428108 h 1761580"/>
              <a:gd name="connsiteX67" fmla="*/ 3339101 w 6780944"/>
              <a:gd name="connsiteY67" fmla="*/ 1356188 h 1761580"/>
              <a:gd name="connsiteX68" fmla="*/ 3411021 w 6780944"/>
              <a:gd name="connsiteY68" fmla="*/ 1315092 h 1761580"/>
              <a:gd name="connsiteX69" fmla="*/ 3441843 w 6780944"/>
              <a:gd name="connsiteY69" fmla="*/ 1284269 h 1761580"/>
              <a:gd name="connsiteX70" fmla="*/ 3482940 w 6780944"/>
              <a:gd name="connsiteY70" fmla="*/ 1253447 h 1761580"/>
              <a:gd name="connsiteX71" fmla="*/ 3544585 w 6780944"/>
              <a:gd name="connsiteY71" fmla="*/ 1232899 h 1761580"/>
              <a:gd name="connsiteX72" fmla="*/ 3647326 w 6780944"/>
              <a:gd name="connsiteY72" fmla="*/ 1202076 h 1761580"/>
              <a:gd name="connsiteX73" fmla="*/ 3708971 w 6780944"/>
              <a:gd name="connsiteY73" fmla="*/ 1181528 h 1761580"/>
              <a:gd name="connsiteX74" fmla="*/ 3801439 w 6780944"/>
              <a:gd name="connsiteY74" fmla="*/ 1160979 h 1761580"/>
              <a:gd name="connsiteX75" fmla="*/ 3832261 w 6780944"/>
              <a:gd name="connsiteY75" fmla="*/ 1150705 h 1761580"/>
              <a:gd name="connsiteX76" fmla="*/ 3965825 w 6780944"/>
              <a:gd name="connsiteY76" fmla="*/ 1130157 h 1761580"/>
              <a:gd name="connsiteX77" fmla="*/ 4017196 w 6780944"/>
              <a:gd name="connsiteY77" fmla="*/ 1119883 h 1761580"/>
              <a:gd name="connsiteX78" fmla="*/ 4048018 w 6780944"/>
              <a:gd name="connsiteY78" fmla="*/ 1099335 h 1761580"/>
              <a:gd name="connsiteX79" fmla="*/ 4068567 w 6780944"/>
              <a:gd name="connsiteY79" fmla="*/ 1037690 h 1761580"/>
              <a:gd name="connsiteX80" fmla="*/ 4058292 w 6780944"/>
              <a:gd name="connsiteY80" fmla="*/ 914400 h 1761580"/>
              <a:gd name="connsiteX81" fmla="*/ 3986373 w 6780944"/>
              <a:gd name="connsiteY81" fmla="*/ 873303 h 1761580"/>
              <a:gd name="connsiteX82" fmla="*/ 3924728 w 6780944"/>
              <a:gd name="connsiteY82" fmla="*/ 852755 h 1761580"/>
              <a:gd name="connsiteX83" fmla="*/ 3893906 w 6780944"/>
              <a:gd name="connsiteY83" fmla="*/ 842481 h 1761580"/>
              <a:gd name="connsiteX84" fmla="*/ 3791164 w 6780944"/>
              <a:gd name="connsiteY84" fmla="*/ 832206 h 1761580"/>
              <a:gd name="connsiteX85" fmla="*/ 3698697 w 6780944"/>
              <a:gd name="connsiteY85" fmla="*/ 780836 h 1761580"/>
              <a:gd name="connsiteX86" fmla="*/ 3637052 w 6780944"/>
              <a:gd name="connsiteY86" fmla="*/ 708917 h 1761580"/>
              <a:gd name="connsiteX87" fmla="*/ 3667874 w 6780944"/>
              <a:gd name="connsiteY87" fmla="*/ 595901 h 1761580"/>
              <a:gd name="connsiteX88" fmla="*/ 3729519 w 6780944"/>
              <a:gd name="connsiteY88" fmla="*/ 575352 h 1761580"/>
              <a:gd name="connsiteX89" fmla="*/ 3863083 w 6780944"/>
              <a:gd name="connsiteY89" fmla="*/ 554804 h 1761580"/>
              <a:gd name="connsiteX90" fmla="*/ 4058292 w 6780944"/>
              <a:gd name="connsiteY90" fmla="*/ 544530 h 1761580"/>
              <a:gd name="connsiteX91" fmla="*/ 4407614 w 6780944"/>
              <a:gd name="connsiteY91" fmla="*/ 554804 h 1761580"/>
              <a:gd name="connsiteX92" fmla="*/ 4582274 w 6780944"/>
              <a:gd name="connsiteY92" fmla="*/ 585627 h 1761580"/>
              <a:gd name="connsiteX93" fmla="*/ 4685016 w 6780944"/>
              <a:gd name="connsiteY93" fmla="*/ 626723 h 1761580"/>
              <a:gd name="connsiteX94" fmla="*/ 4715839 w 6780944"/>
              <a:gd name="connsiteY94" fmla="*/ 636997 h 1761580"/>
              <a:gd name="connsiteX95" fmla="*/ 4808306 w 6780944"/>
              <a:gd name="connsiteY95" fmla="*/ 647272 h 1761580"/>
              <a:gd name="connsiteX96" fmla="*/ 4880225 w 6780944"/>
              <a:gd name="connsiteY96" fmla="*/ 678094 h 1761580"/>
              <a:gd name="connsiteX97" fmla="*/ 4911048 w 6780944"/>
              <a:gd name="connsiteY97" fmla="*/ 698642 h 1761580"/>
              <a:gd name="connsiteX98" fmla="*/ 4972692 w 6780944"/>
              <a:gd name="connsiteY98" fmla="*/ 729465 h 1761580"/>
              <a:gd name="connsiteX99" fmla="*/ 5034337 w 6780944"/>
              <a:gd name="connsiteY99" fmla="*/ 750013 h 1761580"/>
              <a:gd name="connsiteX100" fmla="*/ 5116531 w 6780944"/>
              <a:gd name="connsiteY100" fmla="*/ 791110 h 1761580"/>
              <a:gd name="connsiteX101" fmla="*/ 5219272 w 6780944"/>
              <a:gd name="connsiteY101" fmla="*/ 832206 h 1761580"/>
              <a:gd name="connsiteX102" fmla="*/ 5250095 w 6780944"/>
              <a:gd name="connsiteY102" fmla="*/ 852755 h 1761580"/>
              <a:gd name="connsiteX103" fmla="*/ 5311740 w 6780944"/>
              <a:gd name="connsiteY103" fmla="*/ 873303 h 1761580"/>
              <a:gd name="connsiteX104" fmla="*/ 5393933 w 6780944"/>
              <a:gd name="connsiteY104" fmla="*/ 914400 h 1761580"/>
              <a:gd name="connsiteX105" fmla="*/ 5435030 w 6780944"/>
              <a:gd name="connsiteY105" fmla="*/ 945222 h 1761580"/>
              <a:gd name="connsiteX106" fmla="*/ 5496674 w 6780944"/>
              <a:gd name="connsiteY106" fmla="*/ 986319 h 1761580"/>
              <a:gd name="connsiteX107" fmla="*/ 5568594 w 6780944"/>
              <a:gd name="connsiteY107" fmla="*/ 1037690 h 1761580"/>
              <a:gd name="connsiteX108" fmla="*/ 5589142 w 6780944"/>
              <a:gd name="connsiteY108" fmla="*/ 1068512 h 1761580"/>
              <a:gd name="connsiteX109" fmla="*/ 5619964 w 6780944"/>
              <a:gd name="connsiteY109" fmla="*/ 1078786 h 1761580"/>
              <a:gd name="connsiteX110" fmla="*/ 5661061 w 6780944"/>
              <a:gd name="connsiteY110" fmla="*/ 1109609 h 1761580"/>
              <a:gd name="connsiteX111" fmla="*/ 5712432 w 6780944"/>
              <a:gd name="connsiteY111" fmla="*/ 1140431 h 1761580"/>
              <a:gd name="connsiteX112" fmla="*/ 5743254 w 6780944"/>
              <a:gd name="connsiteY112" fmla="*/ 1171254 h 1761580"/>
              <a:gd name="connsiteX113" fmla="*/ 5876818 w 6780944"/>
              <a:gd name="connsiteY113" fmla="*/ 1222624 h 1761580"/>
              <a:gd name="connsiteX114" fmla="*/ 6000108 w 6780944"/>
              <a:gd name="connsiteY114" fmla="*/ 1284269 h 1761580"/>
              <a:gd name="connsiteX115" fmla="*/ 6061753 w 6780944"/>
              <a:gd name="connsiteY115" fmla="*/ 1304818 h 1761580"/>
              <a:gd name="connsiteX116" fmla="*/ 6133672 w 6780944"/>
              <a:gd name="connsiteY116" fmla="*/ 1335640 h 1761580"/>
              <a:gd name="connsiteX117" fmla="*/ 6185043 w 6780944"/>
              <a:gd name="connsiteY117" fmla="*/ 1356188 h 1761580"/>
              <a:gd name="connsiteX118" fmla="*/ 6318607 w 6780944"/>
              <a:gd name="connsiteY118" fmla="*/ 1397285 h 1761580"/>
              <a:gd name="connsiteX119" fmla="*/ 6349430 w 6780944"/>
              <a:gd name="connsiteY119" fmla="*/ 1407559 h 1761580"/>
              <a:gd name="connsiteX120" fmla="*/ 6493268 w 6780944"/>
              <a:gd name="connsiteY120" fmla="*/ 1438382 h 1761580"/>
              <a:gd name="connsiteX121" fmla="*/ 6657654 w 6780944"/>
              <a:gd name="connsiteY121" fmla="*/ 1428108 h 1761580"/>
              <a:gd name="connsiteX122" fmla="*/ 6770670 w 6780944"/>
              <a:gd name="connsiteY122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544585 w 6780944"/>
              <a:gd name="connsiteY33" fmla="*/ 143838 h 1761580"/>
              <a:gd name="connsiteX34" fmla="*/ 3482940 w 6780944"/>
              <a:gd name="connsiteY34" fmla="*/ 164386 h 1761580"/>
              <a:gd name="connsiteX35" fmla="*/ 3298005 w 6780944"/>
              <a:gd name="connsiteY35" fmla="*/ 184935 h 1761580"/>
              <a:gd name="connsiteX36" fmla="*/ 2794571 w 6780944"/>
              <a:gd name="connsiteY36" fmla="*/ 154112 h 1761580"/>
              <a:gd name="connsiteX37" fmla="*/ 2342508 w 6780944"/>
              <a:gd name="connsiteY37" fmla="*/ 164386 h 1761580"/>
              <a:gd name="connsiteX38" fmla="*/ 2260315 w 6780944"/>
              <a:gd name="connsiteY38" fmla="*/ 174660 h 1761580"/>
              <a:gd name="connsiteX39" fmla="*/ 2024009 w 6780944"/>
              <a:gd name="connsiteY39" fmla="*/ 184935 h 1761580"/>
              <a:gd name="connsiteX40" fmla="*/ 1952090 w 6780944"/>
              <a:gd name="connsiteY40" fmla="*/ 195209 h 1761580"/>
              <a:gd name="connsiteX41" fmla="*/ 1890445 w 6780944"/>
              <a:gd name="connsiteY41" fmla="*/ 205483 h 1761580"/>
              <a:gd name="connsiteX42" fmla="*/ 1787704 w 6780944"/>
              <a:gd name="connsiteY42" fmla="*/ 215757 h 1761580"/>
              <a:gd name="connsiteX43" fmla="*/ 1284270 w 6780944"/>
              <a:gd name="connsiteY43" fmla="*/ 236305 h 1761580"/>
              <a:gd name="connsiteX44" fmla="*/ 565079 w 6780944"/>
              <a:gd name="connsiteY44" fmla="*/ 267128 h 1761580"/>
              <a:gd name="connsiteX45" fmla="*/ 246580 w 6780944"/>
              <a:gd name="connsiteY45" fmla="*/ 359595 h 1761580"/>
              <a:gd name="connsiteX46" fmla="*/ 102742 w 6780944"/>
              <a:gd name="connsiteY46" fmla="*/ 410966 h 1761580"/>
              <a:gd name="connsiteX47" fmla="*/ 0 w 6780944"/>
              <a:gd name="connsiteY47" fmla="*/ 472611 h 1761580"/>
              <a:gd name="connsiteX48" fmla="*/ 20549 w 6780944"/>
              <a:gd name="connsiteY48" fmla="*/ 575352 h 1761580"/>
              <a:gd name="connsiteX49" fmla="*/ 82194 w 6780944"/>
              <a:gd name="connsiteY49" fmla="*/ 698642 h 1761580"/>
              <a:gd name="connsiteX50" fmla="*/ 195209 w 6780944"/>
              <a:gd name="connsiteY50" fmla="*/ 780836 h 1761580"/>
              <a:gd name="connsiteX51" fmla="*/ 339048 w 6780944"/>
              <a:gd name="connsiteY51" fmla="*/ 863029 h 1761580"/>
              <a:gd name="connsiteX52" fmla="*/ 472612 w 6780944"/>
              <a:gd name="connsiteY52" fmla="*/ 914400 h 1761580"/>
              <a:gd name="connsiteX53" fmla="*/ 513708 w 6780944"/>
              <a:gd name="connsiteY53" fmla="*/ 934948 h 1761580"/>
              <a:gd name="connsiteX54" fmla="*/ 708917 w 6780944"/>
              <a:gd name="connsiteY54" fmla="*/ 1119883 h 1761580"/>
              <a:gd name="connsiteX55" fmla="*/ 750014 w 6780944"/>
              <a:gd name="connsiteY55" fmla="*/ 1304818 h 1761580"/>
              <a:gd name="connsiteX56" fmla="*/ 739740 w 6780944"/>
              <a:gd name="connsiteY56" fmla="*/ 1602767 h 1761580"/>
              <a:gd name="connsiteX57" fmla="*/ 904126 w 6780944"/>
              <a:gd name="connsiteY57" fmla="*/ 1756881 h 1761580"/>
              <a:gd name="connsiteX58" fmla="*/ 1027416 w 6780944"/>
              <a:gd name="connsiteY58" fmla="*/ 1705510 h 1761580"/>
              <a:gd name="connsiteX59" fmla="*/ 1212351 w 6780944"/>
              <a:gd name="connsiteY59" fmla="*/ 1541123 h 1761580"/>
              <a:gd name="connsiteX60" fmla="*/ 1551398 w 6780944"/>
              <a:gd name="connsiteY60" fmla="*/ 1448656 h 1761580"/>
              <a:gd name="connsiteX61" fmla="*/ 1880171 w 6780944"/>
              <a:gd name="connsiteY61" fmla="*/ 1417833 h 1761580"/>
              <a:gd name="connsiteX62" fmla="*/ 2815119 w 6780944"/>
              <a:gd name="connsiteY62" fmla="*/ 1438382 h 1761580"/>
              <a:gd name="connsiteX63" fmla="*/ 2969232 w 6780944"/>
              <a:gd name="connsiteY63" fmla="*/ 1469204 h 1761580"/>
              <a:gd name="connsiteX64" fmla="*/ 3113070 w 6780944"/>
              <a:gd name="connsiteY64" fmla="*/ 1458930 h 1761580"/>
              <a:gd name="connsiteX65" fmla="*/ 3215812 w 6780944"/>
              <a:gd name="connsiteY65" fmla="*/ 1428108 h 1761580"/>
              <a:gd name="connsiteX66" fmla="*/ 3339101 w 6780944"/>
              <a:gd name="connsiteY66" fmla="*/ 1356188 h 1761580"/>
              <a:gd name="connsiteX67" fmla="*/ 3411021 w 6780944"/>
              <a:gd name="connsiteY67" fmla="*/ 1315092 h 1761580"/>
              <a:gd name="connsiteX68" fmla="*/ 3441843 w 6780944"/>
              <a:gd name="connsiteY68" fmla="*/ 1284269 h 1761580"/>
              <a:gd name="connsiteX69" fmla="*/ 3482940 w 6780944"/>
              <a:gd name="connsiteY69" fmla="*/ 1253447 h 1761580"/>
              <a:gd name="connsiteX70" fmla="*/ 3544585 w 6780944"/>
              <a:gd name="connsiteY70" fmla="*/ 1232899 h 1761580"/>
              <a:gd name="connsiteX71" fmla="*/ 3647326 w 6780944"/>
              <a:gd name="connsiteY71" fmla="*/ 1202076 h 1761580"/>
              <a:gd name="connsiteX72" fmla="*/ 3708971 w 6780944"/>
              <a:gd name="connsiteY72" fmla="*/ 1181528 h 1761580"/>
              <a:gd name="connsiteX73" fmla="*/ 3801439 w 6780944"/>
              <a:gd name="connsiteY73" fmla="*/ 1160979 h 1761580"/>
              <a:gd name="connsiteX74" fmla="*/ 3832261 w 6780944"/>
              <a:gd name="connsiteY74" fmla="*/ 1150705 h 1761580"/>
              <a:gd name="connsiteX75" fmla="*/ 3965825 w 6780944"/>
              <a:gd name="connsiteY75" fmla="*/ 1130157 h 1761580"/>
              <a:gd name="connsiteX76" fmla="*/ 4017196 w 6780944"/>
              <a:gd name="connsiteY76" fmla="*/ 1119883 h 1761580"/>
              <a:gd name="connsiteX77" fmla="*/ 4048018 w 6780944"/>
              <a:gd name="connsiteY77" fmla="*/ 1099335 h 1761580"/>
              <a:gd name="connsiteX78" fmla="*/ 4068567 w 6780944"/>
              <a:gd name="connsiteY78" fmla="*/ 1037690 h 1761580"/>
              <a:gd name="connsiteX79" fmla="*/ 4058292 w 6780944"/>
              <a:gd name="connsiteY79" fmla="*/ 914400 h 1761580"/>
              <a:gd name="connsiteX80" fmla="*/ 3986373 w 6780944"/>
              <a:gd name="connsiteY80" fmla="*/ 873303 h 1761580"/>
              <a:gd name="connsiteX81" fmla="*/ 3924728 w 6780944"/>
              <a:gd name="connsiteY81" fmla="*/ 852755 h 1761580"/>
              <a:gd name="connsiteX82" fmla="*/ 3893906 w 6780944"/>
              <a:gd name="connsiteY82" fmla="*/ 842481 h 1761580"/>
              <a:gd name="connsiteX83" fmla="*/ 3791164 w 6780944"/>
              <a:gd name="connsiteY83" fmla="*/ 832206 h 1761580"/>
              <a:gd name="connsiteX84" fmla="*/ 3698697 w 6780944"/>
              <a:gd name="connsiteY84" fmla="*/ 780836 h 1761580"/>
              <a:gd name="connsiteX85" fmla="*/ 3637052 w 6780944"/>
              <a:gd name="connsiteY85" fmla="*/ 708917 h 1761580"/>
              <a:gd name="connsiteX86" fmla="*/ 3667874 w 6780944"/>
              <a:gd name="connsiteY86" fmla="*/ 595901 h 1761580"/>
              <a:gd name="connsiteX87" fmla="*/ 3729519 w 6780944"/>
              <a:gd name="connsiteY87" fmla="*/ 575352 h 1761580"/>
              <a:gd name="connsiteX88" fmla="*/ 3863083 w 6780944"/>
              <a:gd name="connsiteY88" fmla="*/ 554804 h 1761580"/>
              <a:gd name="connsiteX89" fmla="*/ 4058292 w 6780944"/>
              <a:gd name="connsiteY89" fmla="*/ 544530 h 1761580"/>
              <a:gd name="connsiteX90" fmla="*/ 4407614 w 6780944"/>
              <a:gd name="connsiteY90" fmla="*/ 554804 h 1761580"/>
              <a:gd name="connsiteX91" fmla="*/ 4582274 w 6780944"/>
              <a:gd name="connsiteY91" fmla="*/ 585627 h 1761580"/>
              <a:gd name="connsiteX92" fmla="*/ 4685016 w 6780944"/>
              <a:gd name="connsiteY92" fmla="*/ 626723 h 1761580"/>
              <a:gd name="connsiteX93" fmla="*/ 4715839 w 6780944"/>
              <a:gd name="connsiteY93" fmla="*/ 636997 h 1761580"/>
              <a:gd name="connsiteX94" fmla="*/ 4808306 w 6780944"/>
              <a:gd name="connsiteY94" fmla="*/ 647272 h 1761580"/>
              <a:gd name="connsiteX95" fmla="*/ 4880225 w 6780944"/>
              <a:gd name="connsiteY95" fmla="*/ 678094 h 1761580"/>
              <a:gd name="connsiteX96" fmla="*/ 4911048 w 6780944"/>
              <a:gd name="connsiteY96" fmla="*/ 698642 h 1761580"/>
              <a:gd name="connsiteX97" fmla="*/ 4972692 w 6780944"/>
              <a:gd name="connsiteY97" fmla="*/ 729465 h 1761580"/>
              <a:gd name="connsiteX98" fmla="*/ 5034337 w 6780944"/>
              <a:gd name="connsiteY98" fmla="*/ 750013 h 1761580"/>
              <a:gd name="connsiteX99" fmla="*/ 5116531 w 6780944"/>
              <a:gd name="connsiteY99" fmla="*/ 791110 h 1761580"/>
              <a:gd name="connsiteX100" fmla="*/ 5219272 w 6780944"/>
              <a:gd name="connsiteY100" fmla="*/ 832206 h 1761580"/>
              <a:gd name="connsiteX101" fmla="*/ 5250095 w 6780944"/>
              <a:gd name="connsiteY101" fmla="*/ 852755 h 1761580"/>
              <a:gd name="connsiteX102" fmla="*/ 5311740 w 6780944"/>
              <a:gd name="connsiteY102" fmla="*/ 873303 h 1761580"/>
              <a:gd name="connsiteX103" fmla="*/ 5393933 w 6780944"/>
              <a:gd name="connsiteY103" fmla="*/ 914400 h 1761580"/>
              <a:gd name="connsiteX104" fmla="*/ 5435030 w 6780944"/>
              <a:gd name="connsiteY104" fmla="*/ 945222 h 1761580"/>
              <a:gd name="connsiteX105" fmla="*/ 5496674 w 6780944"/>
              <a:gd name="connsiteY105" fmla="*/ 986319 h 1761580"/>
              <a:gd name="connsiteX106" fmla="*/ 5568594 w 6780944"/>
              <a:gd name="connsiteY106" fmla="*/ 1037690 h 1761580"/>
              <a:gd name="connsiteX107" fmla="*/ 5589142 w 6780944"/>
              <a:gd name="connsiteY107" fmla="*/ 1068512 h 1761580"/>
              <a:gd name="connsiteX108" fmla="*/ 5619964 w 6780944"/>
              <a:gd name="connsiteY108" fmla="*/ 1078786 h 1761580"/>
              <a:gd name="connsiteX109" fmla="*/ 5661061 w 6780944"/>
              <a:gd name="connsiteY109" fmla="*/ 1109609 h 1761580"/>
              <a:gd name="connsiteX110" fmla="*/ 5712432 w 6780944"/>
              <a:gd name="connsiteY110" fmla="*/ 1140431 h 1761580"/>
              <a:gd name="connsiteX111" fmla="*/ 5743254 w 6780944"/>
              <a:gd name="connsiteY111" fmla="*/ 1171254 h 1761580"/>
              <a:gd name="connsiteX112" fmla="*/ 5876818 w 6780944"/>
              <a:gd name="connsiteY112" fmla="*/ 1222624 h 1761580"/>
              <a:gd name="connsiteX113" fmla="*/ 6000108 w 6780944"/>
              <a:gd name="connsiteY113" fmla="*/ 1284269 h 1761580"/>
              <a:gd name="connsiteX114" fmla="*/ 6061753 w 6780944"/>
              <a:gd name="connsiteY114" fmla="*/ 1304818 h 1761580"/>
              <a:gd name="connsiteX115" fmla="*/ 6133672 w 6780944"/>
              <a:gd name="connsiteY115" fmla="*/ 1335640 h 1761580"/>
              <a:gd name="connsiteX116" fmla="*/ 6185043 w 6780944"/>
              <a:gd name="connsiteY116" fmla="*/ 1356188 h 1761580"/>
              <a:gd name="connsiteX117" fmla="*/ 6318607 w 6780944"/>
              <a:gd name="connsiteY117" fmla="*/ 1397285 h 1761580"/>
              <a:gd name="connsiteX118" fmla="*/ 6349430 w 6780944"/>
              <a:gd name="connsiteY118" fmla="*/ 1407559 h 1761580"/>
              <a:gd name="connsiteX119" fmla="*/ 6493268 w 6780944"/>
              <a:gd name="connsiteY119" fmla="*/ 1438382 h 1761580"/>
              <a:gd name="connsiteX120" fmla="*/ 6657654 w 6780944"/>
              <a:gd name="connsiteY120" fmla="*/ 1428108 h 1761580"/>
              <a:gd name="connsiteX121" fmla="*/ 6770670 w 6780944"/>
              <a:gd name="connsiteY121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544585 w 6780944"/>
              <a:gd name="connsiteY33" fmla="*/ 143838 h 1761580"/>
              <a:gd name="connsiteX34" fmla="*/ 3482940 w 6780944"/>
              <a:gd name="connsiteY34" fmla="*/ 164386 h 1761580"/>
              <a:gd name="connsiteX35" fmla="*/ 3298005 w 6780944"/>
              <a:gd name="connsiteY35" fmla="*/ 184935 h 1761580"/>
              <a:gd name="connsiteX36" fmla="*/ 2722652 w 6780944"/>
              <a:gd name="connsiteY36" fmla="*/ 92467 h 1761580"/>
              <a:gd name="connsiteX37" fmla="*/ 2342508 w 6780944"/>
              <a:gd name="connsiteY37" fmla="*/ 164386 h 1761580"/>
              <a:gd name="connsiteX38" fmla="*/ 2260315 w 6780944"/>
              <a:gd name="connsiteY38" fmla="*/ 174660 h 1761580"/>
              <a:gd name="connsiteX39" fmla="*/ 2024009 w 6780944"/>
              <a:gd name="connsiteY39" fmla="*/ 184935 h 1761580"/>
              <a:gd name="connsiteX40" fmla="*/ 1952090 w 6780944"/>
              <a:gd name="connsiteY40" fmla="*/ 195209 h 1761580"/>
              <a:gd name="connsiteX41" fmla="*/ 1890445 w 6780944"/>
              <a:gd name="connsiteY41" fmla="*/ 205483 h 1761580"/>
              <a:gd name="connsiteX42" fmla="*/ 1787704 w 6780944"/>
              <a:gd name="connsiteY42" fmla="*/ 215757 h 1761580"/>
              <a:gd name="connsiteX43" fmla="*/ 1284270 w 6780944"/>
              <a:gd name="connsiteY43" fmla="*/ 236305 h 1761580"/>
              <a:gd name="connsiteX44" fmla="*/ 565079 w 6780944"/>
              <a:gd name="connsiteY44" fmla="*/ 267128 h 1761580"/>
              <a:gd name="connsiteX45" fmla="*/ 246580 w 6780944"/>
              <a:gd name="connsiteY45" fmla="*/ 359595 h 1761580"/>
              <a:gd name="connsiteX46" fmla="*/ 102742 w 6780944"/>
              <a:gd name="connsiteY46" fmla="*/ 410966 h 1761580"/>
              <a:gd name="connsiteX47" fmla="*/ 0 w 6780944"/>
              <a:gd name="connsiteY47" fmla="*/ 472611 h 1761580"/>
              <a:gd name="connsiteX48" fmla="*/ 20549 w 6780944"/>
              <a:gd name="connsiteY48" fmla="*/ 575352 h 1761580"/>
              <a:gd name="connsiteX49" fmla="*/ 82194 w 6780944"/>
              <a:gd name="connsiteY49" fmla="*/ 698642 h 1761580"/>
              <a:gd name="connsiteX50" fmla="*/ 195209 w 6780944"/>
              <a:gd name="connsiteY50" fmla="*/ 780836 h 1761580"/>
              <a:gd name="connsiteX51" fmla="*/ 339048 w 6780944"/>
              <a:gd name="connsiteY51" fmla="*/ 863029 h 1761580"/>
              <a:gd name="connsiteX52" fmla="*/ 472612 w 6780944"/>
              <a:gd name="connsiteY52" fmla="*/ 914400 h 1761580"/>
              <a:gd name="connsiteX53" fmla="*/ 513708 w 6780944"/>
              <a:gd name="connsiteY53" fmla="*/ 934948 h 1761580"/>
              <a:gd name="connsiteX54" fmla="*/ 708917 w 6780944"/>
              <a:gd name="connsiteY54" fmla="*/ 1119883 h 1761580"/>
              <a:gd name="connsiteX55" fmla="*/ 750014 w 6780944"/>
              <a:gd name="connsiteY55" fmla="*/ 1304818 h 1761580"/>
              <a:gd name="connsiteX56" fmla="*/ 739740 w 6780944"/>
              <a:gd name="connsiteY56" fmla="*/ 1602767 h 1761580"/>
              <a:gd name="connsiteX57" fmla="*/ 904126 w 6780944"/>
              <a:gd name="connsiteY57" fmla="*/ 1756881 h 1761580"/>
              <a:gd name="connsiteX58" fmla="*/ 1027416 w 6780944"/>
              <a:gd name="connsiteY58" fmla="*/ 1705510 h 1761580"/>
              <a:gd name="connsiteX59" fmla="*/ 1212351 w 6780944"/>
              <a:gd name="connsiteY59" fmla="*/ 1541123 h 1761580"/>
              <a:gd name="connsiteX60" fmla="*/ 1551398 w 6780944"/>
              <a:gd name="connsiteY60" fmla="*/ 1448656 h 1761580"/>
              <a:gd name="connsiteX61" fmla="*/ 1880171 w 6780944"/>
              <a:gd name="connsiteY61" fmla="*/ 1417833 h 1761580"/>
              <a:gd name="connsiteX62" fmla="*/ 2815119 w 6780944"/>
              <a:gd name="connsiteY62" fmla="*/ 1438382 h 1761580"/>
              <a:gd name="connsiteX63" fmla="*/ 2969232 w 6780944"/>
              <a:gd name="connsiteY63" fmla="*/ 1469204 h 1761580"/>
              <a:gd name="connsiteX64" fmla="*/ 3113070 w 6780944"/>
              <a:gd name="connsiteY64" fmla="*/ 1458930 h 1761580"/>
              <a:gd name="connsiteX65" fmla="*/ 3215812 w 6780944"/>
              <a:gd name="connsiteY65" fmla="*/ 1428108 h 1761580"/>
              <a:gd name="connsiteX66" fmla="*/ 3339101 w 6780944"/>
              <a:gd name="connsiteY66" fmla="*/ 1356188 h 1761580"/>
              <a:gd name="connsiteX67" fmla="*/ 3411021 w 6780944"/>
              <a:gd name="connsiteY67" fmla="*/ 1315092 h 1761580"/>
              <a:gd name="connsiteX68" fmla="*/ 3441843 w 6780944"/>
              <a:gd name="connsiteY68" fmla="*/ 1284269 h 1761580"/>
              <a:gd name="connsiteX69" fmla="*/ 3482940 w 6780944"/>
              <a:gd name="connsiteY69" fmla="*/ 1253447 h 1761580"/>
              <a:gd name="connsiteX70" fmla="*/ 3544585 w 6780944"/>
              <a:gd name="connsiteY70" fmla="*/ 1232899 h 1761580"/>
              <a:gd name="connsiteX71" fmla="*/ 3647326 w 6780944"/>
              <a:gd name="connsiteY71" fmla="*/ 1202076 h 1761580"/>
              <a:gd name="connsiteX72" fmla="*/ 3708971 w 6780944"/>
              <a:gd name="connsiteY72" fmla="*/ 1181528 h 1761580"/>
              <a:gd name="connsiteX73" fmla="*/ 3801439 w 6780944"/>
              <a:gd name="connsiteY73" fmla="*/ 1160979 h 1761580"/>
              <a:gd name="connsiteX74" fmla="*/ 3832261 w 6780944"/>
              <a:gd name="connsiteY74" fmla="*/ 1150705 h 1761580"/>
              <a:gd name="connsiteX75" fmla="*/ 3965825 w 6780944"/>
              <a:gd name="connsiteY75" fmla="*/ 1130157 h 1761580"/>
              <a:gd name="connsiteX76" fmla="*/ 4017196 w 6780944"/>
              <a:gd name="connsiteY76" fmla="*/ 1119883 h 1761580"/>
              <a:gd name="connsiteX77" fmla="*/ 4048018 w 6780944"/>
              <a:gd name="connsiteY77" fmla="*/ 1099335 h 1761580"/>
              <a:gd name="connsiteX78" fmla="*/ 4068567 w 6780944"/>
              <a:gd name="connsiteY78" fmla="*/ 1037690 h 1761580"/>
              <a:gd name="connsiteX79" fmla="*/ 4058292 w 6780944"/>
              <a:gd name="connsiteY79" fmla="*/ 914400 h 1761580"/>
              <a:gd name="connsiteX80" fmla="*/ 3986373 w 6780944"/>
              <a:gd name="connsiteY80" fmla="*/ 873303 h 1761580"/>
              <a:gd name="connsiteX81" fmla="*/ 3924728 w 6780944"/>
              <a:gd name="connsiteY81" fmla="*/ 852755 h 1761580"/>
              <a:gd name="connsiteX82" fmla="*/ 3893906 w 6780944"/>
              <a:gd name="connsiteY82" fmla="*/ 842481 h 1761580"/>
              <a:gd name="connsiteX83" fmla="*/ 3791164 w 6780944"/>
              <a:gd name="connsiteY83" fmla="*/ 832206 h 1761580"/>
              <a:gd name="connsiteX84" fmla="*/ 3698697 w 6780944"/>
              <a:gd name="connsiteY84" fmla="*/ 780836 h 1761580"/>
              <a:gd name="connsiteX85" fmla="*/ 3637052 w 6780944"/>
              <a:gd name="connsiteY85" fmla="*/ 708917 h 1761580"/>
              <a:gd name="connsiteX86" fmla="*/ 3667874 w 6780944"/>
              <a:gd name="connsiteY86" fmla="*/ 595901 h 1761580"/>
              <a:gd name="connsiteX87" fmla="*/ 3729519 w 6780944"/>
              <a:gd name="connsiteY87" fmla="*/ 575352 h 1761580"/>
              <a:gd name="connsiteX88" fmla="*/ 3863083 w 6780944"/>
              <a:gd name="connsiteY88" fmla="*/ 554804 h 1761580"/>
              <a:gd name="connsiteX89" fmla="*/ 4058292 w 6780944"/>
              <a:gd name="connsiteY89" fmla="*/ 544530 h 1761580"/>
              <a:gd name="connsiteX90" fmla="*/ 4407614 w 6780944"/>
              <a:gd name="connsiteY90" fmla="*/ 554804 h 1761580"/>
              <a:gd name="connsiteX91" fmla="*/ 4582274 w 6780944"/>
              <a:gd name="connsiteY91" fmla="*/ 585627 h 1761580"/>
              <a:gd name="connsiteX92" fmla="*/ 4685016 w 6780944"/>
              <a:gd name="connsiteY92" fmla="*/ 626723 h 1761580"/>
              <a:gd name="connsiteX93" fmla="*/ 4715839 w 6780944"/>
              <a:gd name="connsiteY93" fmla="*/ 636997 h 1761580"/>
              <a:gd name="connsiteX94" fmla="*/ 4808306 w 6780944"/>
              <a:gd name="connsiteY94" fmla="*/ 647272 h 1761580"/>
              <a:gd name="connsiteX95" fmla="*/ 4880225 w 6780944"/>
              <a:gd name="connsiteY95" fmla="*/ 678094 h 1761580"/>
              <a:gd name="connsiteX96" fmla="*/ 4911048 w 6780944"/>
              <a:gd name="connsiteY96" fmla="*/ 698642 h 1761580"/>
              <a:gd name="connsiteX97" fmla="*/ 4972692 w 6780944"/>
              <a:gd name="connsiteY97" fmla="*/ 729465 h 1761580"/>
              <a:gd name="connsiteX98" fmla="*/ 5034337 w 6780944"/>
              <a:gd name="connsiteY98" fmla="*/ 750013 h 1761580"/>
              <a:gd name="connsiteX99" fmla="*/ 5116531 w 6780944"/>
              <a:gd name="connsiteY99" fmla="*/ 791110 h 1761580"/>
              <a:gd name="connsiteX100" fmla="*/ 5219272 w 6780944"/>
              <a:gd name="connsiteY100" fmla="*/ 832206 h 1761580"/>
              <a:gd name="connsiteX101" fmla="*/ 5250095 w 6780944"/>
              <a:gd name="connsiteY101" fmla="*/ 852755 h 1761580"/>
              <a:gd name="connsiteX102" fmla="*/ 5311740 w 6780944"/>
              <a:gd name="connsiteY102" fmla="*/ 873303 h 1761580"/>
              <a:gd name="connsiteX103" fmla="*/ 5393933 w 6780944"/>
              <a:gd name="connsiteY103" fmla="*/ 914400 h 1761580"/>
              <a:gd name="connsiteX104" fmla="*/ 5435030 w 6780944"/>
              <a:gd name="connsiteY104" fmla="*/ 945222 h 1761580"/>
              <a:gd name="connsiteX105" fmla="*/ 5496674 w 6780944"/>
              <a:gd name="connsiteY105" fmla="*/ 986319 h 1761580"/>
              <a:gd name="connsiteX106" fmla="*/ 5568594 w 6780944"/>
              <a:gd name="connsiteY106" fmla="*/ 1037690 h 1761580"/>
              <a:gd name="connsiteX107" fmla="*/ 5589142 w 6780944"/>
              <a:gd name="connsiteY107" fmla="*/ 1068512 h 1761580"/>
              <a:gd name="connsiteX108" fmla="*/ 5619964 w 6780944"/>
              <a:gd name="connsiteY108" fmla="*/ 1078786 h 1761580"/>
              <a:gd name="connsiteX109" fmla="*/ 5661061 w 6780944"/>
              <a:gd name="connsiteY109" fmla="*/ 1109609 h 1761580"/>
              <a:gd name="connsiteX110" fmla="*/ 5712432 w 6780944"/>
              <a:gd name="connsiteY110" fmla="*/ 1140431 h 1761580"/>
              <a:gd name="connsiteX111" fmla="*/ 5743254 w 6780944"/>
              <a:gd name="connsiteY111" fmla="*/ 1171254 h 1761580"/>
              <a:gd name="connsiteX112" fmla="*/ 5876818 w 6780944"/>
              <a:gd name="connsiteY112" fmla="*/ 1222624 h 1761580"/>
              <a:gd name="connsiteX113" fmla="*/ 6000108 w 6780944"/>
              <a:gd name="connsiteY113" fmla="*/ 1284269 h 1761580"/>
              <a:gd name="connsiteX114" fmla="*/ 6061753 w 6780944"/>
              <a:gd name="connsiteY114" fmla="*/ 1304818 h 1761580"/>
              <a:gd name="connsiteX115" fmla="*/ 6133672 w 6780944"/>
              <a:gd name="connsiteY115" fmla="*/ 1335640 h 1761580"/>
              <a:gd name="connsiteX116" fmla="*/ 6185043 w 6780944"/>
              <a:gd name="connsiteY116" fmla="*/ 1356188 h 1761580"/>
              <a:gd name="connsiteX117" fmla="*/ 6318607 w 6780944"/>
              <a:gd name="connsiteY117" fmla="*/ 1397285 h 1761580"/>
              <a:gd name="connsiteX118" fmla="*/ 6349430 w 6780944"/>
              <a:gd name="connsiteY118" fmla="*/ 1407559 h 1761580"/>
              <a:gd name="connsiteX119" fmla="*/ 6493268 w 6780944"/>
              <a:gd name="connsiteY119" fmla="*/ 1438382 h 1761580"/>
              <a:gd name="connsiteX120" fmla="*/ 6657654 w 6780944"/>
              <a:gd name="connsiteY120" fmla="*/ 1428108 h 1761580"/>
              <a:gd name="connsiteX121" fmla="*/ 6770670 w 6780944"/>
              <a:gd name="connsiteY121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544585 w 6780944"/>
              <a:gd name="connsiteY33" fmla="*/ 143838 h 1761580"/>
              <a:gd name="connsiteX34" fmla="*/ 3482940 w 6780944"/>
              <a:gd name="connsiteY34" fmla="*/ 164386 h 1761580"/>
              <a:gd name="connsiteX35" fmla="*/ 3298005 w 6780944"/>
              <a:gd name="connsiteY35" fmla="*/ 184935 h 1761580"/>
              <a:gd name="connsiteX36" fmla="*/ 2722652 w 6780944"/>
              <a:gd name="connsiteY36" fmla="*/ 92467 h 1761580"/>
              <a:gd name="connsiteX37" fmla="*/ 2260315 w 6780944"/>
              <a:gd name="connsiteY37" fmla="*/ 174660 h 1761580"/>
              <a:gd name="connsiteX38" fmla="*/ 2024009 w 6780944"/>
              <a:gd name="connsiteY38" fmla="*/ 184935 h 1761580"/>
              <a:gd name="connsiteX39" fmla="*/ 1952090 w 6780944"/>
              <a:gd name="connsiteY39" fmla="*/ 195209 h 1761580"/>
              <a:gd name="connsiteX40" fmla="*/ 1890445 w 6780944"/>
              <a:gd name="connsiteY40" fmla="*/ 205483 h 1761580"/>
              <a:gd name="connsiteX41" fmla="*/ 1787704 w 6780944"/>
              <a:gd name="connsiteY41" fmla="*/ 215757 h 1761580"/>
              <a:gd name="connsiteX42" fmla="*/ 1284270 w 6780944"/>
              <a:gd name="connsiteY42" fmla="*/ 236305 h 1761580"/>
              <a:gd name="connsiteX43" fmla="*/ 565079 w 6780944"/>
              <a:gd name="connsiteY43" fmla="*/ 267128 h 1761580"/>
              <a:gd name="connsiteX44" fmla="*/ 246580 w 6780944"/>
              <a:gd name="connsiteY44" fmla="*/ 359595 h 1761580"/>
              <a:gd name="connsiteX45" fmla="*/ 102742 w 6780944"/>
              <a:gd name="connsiteY45" fmla="*/ 410966 h 1761580"/>
              <a:gd name="connsiteX46" fmla="*/ 0 w 6780944"/>
              <a:gd name="connsiteY46" fmla="*/ 472611 h 1761580"/>
              <a:gd name="connsiteX47" fmla="*/ 20549 w 6780944"/>
              <a:gd name="connsiteY47" fmla="*/ 575352 h 1761580"/>
              <a:gd name="connsiteX48" fmla="*/ 82194 w 6780944"/>
              <a:gd name="connsiteY48" fmla="*/ 698642 h 1761580"/>
              <a:gd name="connsiteX49" fmla="*/ 195209 w 6780944"/>
              <a:gd name="connsiteY49" fmla="*/ 780836 h 1761580"/>
              <a:gd name="connsiteX50" fmla="*/ 339048 w 6780944"/>
              <a:gd name="connsiteY50" fmla="*/ 863029 h 1761580"/>
              <a:gd name="connsiteX51" fmla="*/ 472612 w 6780944"/>
              <a:gd name="connsiteY51" fmla="*/ 914400 h 1761580"/>
              <a:gd name="connsiteX52" fmla="*/ 513708 w 6780944"/>
              <a:gd name="connsiteY52" fmla="*/ 934948 h 1761580"/>
              <a:gd name="connsiteX53" fmla="*/ 708917 w 6780944"/>
              <a:gd name="connsiteY53" fmla="*/ 1119883 h 1761580"/>
              <a:gd name="connsiteX54" fmla="*/ 750014 w 6780944"/>
              <a:gd name="connsiteY54" fmla="*/ 1304818 h 1761580"/>
              <a:gd name="connsiteX55" fmla="*/ 739740 w 6780944"/>
              <a:gd name="connsiteY55" fmla="*/ 1602767 h 1761580"/>
              <a:gd name="connsiteX56" fmla="*/ 904126 w 6780944"/>
              <a:gd name="connsiteY56" fmla="*/ 1756881 h 1761580"/>
              <a:gd name="connsiteX57" fmla="*/ 1027416 w 6780944"/>
              <a:gd name="connsiteY57" fmla="*/ 1705510 h 1761580"/>
              <a:gd name="connsiteX58" fmla="*/ 1212351 w 6780944"/>
              <a:gd name="connsiteY58" fmla="*/ 1541123 h 1761580"/>
              <a:gd name="connsiteX59" fmla="*/ 1551398 w 6780944"/>
              <a:gd name="connsiteY59" fmla="*/ 1448656 h 1761580"/>
              <a:gd name="connsiteX60" fmla="*/ 1880171 w 6780944"/>
              <a:gd name="connsiteY60" fmla="*/ 1417833 h 1761580"/>
              <a:gd name="connsiteX61" fmla="*/ 2815119 w 6780944"/>
              <a:gd name="connsiteY61" fmla="*/ 1438382 h 1761580"/>
              <a:gd name="connsiteX62" fmla="*/ 2969232 w 6780944"/>
              <a:gd name="connsiteY62" fmla="*/ 1469204 h 1761580"/>
              <a:gd name="connsiteX63" fmla="*/ 3113070 w 6780944"/>
              <a:gd name="connsiteY63" fmla="*/ 1458930 h 1761580"/>
              <a:gd name="connsiteX64" fmla="*/ 3215812 w 6780944"/>
              <a:gd name="connsiteY64" fmla="*/ 1428108 h 1761580"/>
              <a:gd name="connsiteX65" fmla="*/ 3339101 w 6780944"/>
              <a:gd name="connsiteY65" fmla="*/ 1356188 h 1761580"/>
              <a:gd name="connsiteX66" fmla="*/ 3411021 w 6780944"/>
              <a:gd name="connsiteY66" fmla="*/ 1315092 h 1761580"/>
              <a:gd name="connsiteX67" fmla="*/ 3441843 w 6780944"/>
              <a:gd name="connsiteY67" fmla="*/ 1284269 h 1761580"/>
              <a:gd name="connsiteX68" fmla="*/ 3482940 w 6780944"/>
              <a:gd name="connsiteY68" fmla="*/ 1253447 h 1761580"/>
              <a:gd name="connsiteX69" fmla="*/ 3544585 w 6780944"/>
              <a:gd name="connsiteY69" fmla="*/ 1232899 h 1761580"/>
              <a:gd name="connsiteX70" fmla="*/ 3647326 w 6780944"/>
              <a:gd name="connsiteY70" fmla="*/ 1202076 h 1761580"/>
              <a:gd name="connsiteX71" fmla="*/ 3708971 w 6780944"/>
              <a:gd name="connsiteY71" fmla="*/ 1181528 h 1761580"/>
              <a:gd name="connsiteX72" fmla="*/ 3801439 w 6780944"/>
              <a:gd name="connsiteY72" fmla="*/ 1160979 h 1761580"/>
              <a:gd name="connsiteX73" fmla="*/ 3832261 w 6780944"/>
              <a:gd name="connsiteY73" fmla="*/ 1150705 h 1761580"/>
              <a:gd name="connsiteX74" fmla="*/ 3965825 w 6780944"/>
              <a:gd name="connsiteY74" fmla="*/ 1130157 h 1761580"/>
              <a:gd name="connsiteX75" fmla="*/ 4017196 w 6780944"/>
              <a:gd name="connsiteY75" fmla="*/ 1119883 h 1761580"/>
              <a:gd name="connsiteX76" fmla="*/ 4048018 w 6780944"/>
              <a:gd name="connsiteY76" fmla="*/ 1099335 h 1761580"/>
              <a:gd name="connsiteX77" fmla="*/ 4068567 w 6780944"/>
              <a:gd name="connsiteY77" fmla="*/ 1037690 h 1761580"/>
              <a:gd name="connsiteX78" fmla="*/ 4058292 w 6780944"/>
              <a:gd name="connsiteY78" fmla="*/ 914400 h 1761580"/>
              <a:gd name="connsiteX79" fmla="*/ 3986373 w 6780944"/>
              <a:gd name="connsiteY79" fmla="*/ 873303 h 1761580"/>
              <a:gd name="connsiteX80" fmla="*/ 3924728 w 6780944"/>
              <a:gd name="connsiteY80" fmla="*/ 852755 h 1761580"/>
              <a:gd name="connsiteX81" fmla="*/ 3893906 w 6780944"/>
              <a:gd name="connsiteY81" fmla="*/ 842481 h 1761580"/>
              <a:gd name="connsiteX82" fmla="*/ 3791164 w 6780944"/>
              <a:gd name="connsiteY82" fmla="*/ 832206 h 1761580"/>
              <a:gd name="connsiteX83" fmla="*/ 3698697 w 6780944"/>
              <a:gd name="connsiteY83" fmla="*/ 780836 h 1761580"/>
              <a:gd name="connsiteX84" fmla="*/ 3637052 w 6780944"/>
              <a:gd name="connsiteY84" fmla="*/ 708917 h 1761580"/>
              <a:gd name="connsiteX85" fmla="*/ 3667874 w 6780944"/>
              <a:gd name="connsiteY85" fmla="*/ 595901 h 1761580"/>
              <a:gd name="connsiteX86" fmla="*/ 3729519 w 6780944"/>
              <a:gd name="connsiteY86" fmla="*/ 575352 h 1761580"/>
              <a:gd name="connsiteX87" fmla="*/ 3863083 w 6780944"/>
              <a:gd name="connsiteY87" fmla="*/ 554804 h 1761580"/>
              <a:gd name="connsiteX88" fmla="*/ 4058292 w 6780944"/>
              <a:gd name="connsiteY88" fmla="*/ 544530 h 1761580"/>
              <a:gd name="connsiteX89" fmla="*/ 4407614 w 6780944"/>
              <a:gd name="connsiteY89" fmla="*/ 554804 h 1761580"/>
              <a:gd name="connsiteX90" fmla="*/ 4582274 w 6780944"/>
              <a:gd name="connsiteY90" fmla="*/ 585627 h 1761580"/>
              <a:gd name="connsiteX91" fmla="*/ 4685016 w 6780944"/>
              <a:gd name="connsiteY91" fmla="*/ 626723 h 1761580"/>
              <a:gd name="connsiteX92" fmla="*/ 4715839 w 6780944"/>
              <a:gd name="connsiteY92" fmla="*/ 636997 h 1761580"/>
              <a:gd name="connsiteX93" fmla="*/ 4808306 w 6780944"/>
              <a:gd name="connsiteY93" fmla="*/ 647272 h 1761580"/>
              <a:gd name="connsiteX94" fmla="*/ 4880225 w 6780944"/>
              <a:gd name="connsiteY94" fmla="*/ 678094 h 1761580"/>
              <a:gd name="connsiteX95" fmla="*/ 4911048 w 6780944"/>
              <a:gd name="connsiteY95" fmla="*/ 698642 h 1761580"/>
              <a:gd name="connsiteX96" fmla="*/ 4972692 w 6780944"/>
              <a:gd name="connsiteY96" fmla="*/ 729465 h 1761580"/>
              <a:gd name="connsiteX97" fmla="*/ 5034337 w 6780944"/>
              <a:gd name="connsiteY97" fmla="*/ 750013 h 1761580"/>
              <a:gd name="connsiteX98" fmla="*/ 5116531 w 6780944"/>
              <a:gd name="connsiteY98" fmla="*/ 791110 h 1761580"/>
              <a:gd name="connsiteX99" fmla="*/ 5219272 w 6780944"/>
              <a:gd name="connsiteY99" fmla="*/ 832206 h 1761580"/>
              <a:gd name="connsiteX100" fmla="*/ 5250095 w 6780944"/>
              <a:gd name="connsiteY100" fmla="*/ 852755 h 1761580"/>
              <a:gd name="connsiteX101" fmla="*/ 5311740 w 6780944"/>
              <a:gd name="connsiteY101" fmla="*/ 873303 h 1761580"/>
              <a:gd name="connsiteX102" fmla="*/ 5393933 w 6780944"/>
              <a:gd name="connsiteY102" fmla="*/ 914400 h 1761580"/>
              <a:gd name="connsiteX103" fmla="*/ 5435030 w 6780944"/>
              <a:gd name="connsiteY103" fmla="*/ 945222 h 1761580"/>
              <a:gd name="connsiteX104" fmla="*/ 5496674 w 6780944"/>
              <a:gd name="connsiteY104" fmla="*/ 986319 h 1761580"/>
              <a:gd name="connsiteX105" fmla="*/ 5568594 w 6780944"/>
              <a:gd name="connsiteY105" fmla="*/ 1037690 h 1761580"/>
              <a:gd name="connsiteX106" fmla="*/ 5589142 w 6780944"/>
              <a:gd name="connsiteY106" fmla="*/ 1068512 h 1761580"/>
              <a:gd name="connsiteX107" fmla="*/ 5619964 w 6780944"/>
              <a:gd name="connsiteY107" fmla="*/ 1078786 h 1761580"/>
              <a:gd name="connsiteX108" fmla="*/ 5661061 w 6780944"/>
              <a:gd name="connsiteY108" fmla="*/ 1109609 h 1761580"/>
              <a:gd name="connsiteX109" fmla="*/ 5712432 w 6780944"/>
              <a:gd name="connsiteY109" fmla="*/ 1140431 h 1761580"/>
              <a:gd name="connsiteX110" fmla="*/ 5743254 w 6780944"/>
              <a:gd name="connsiteY110" fmla="*/ 1171254 h 1761580"/>
              <a:gd name="connsiteX111" fmla="*/ 5876818 w 6780944"/>
              <a:gd name="connsiteY111" fmla="*/ 1222624 h 1761580"/>
              <a:gd name="connsiteX112" fmla="*/ 6000108 w 6780944"/>
              <a:gd name="connsiteY112" fmla="*/ 1284269 h 1761580"/>
              <a:gd name="connsiteX113" fmla="*/ 6061753 w 6780944"/>
              <a:gd name="connsiteY113" fmla="*/ 1304818 h 1761580"/>
              <a:gd name="connsiteX114" fmla="*/ 6133672 w 6780944"/>
              <a:gd name="connsiteY114" fmla="*/ 1335640 h 1761580"/>
              <a:gd name="connsiteX115" fmla="*/ 6185043 w 6780944"/>
              <a:gd name="connsiteY115" fmla="*/ 1356188 h 1761580"/>
              <a:gd name="connsiteX116" fmla="*/ 6318607 w 6780944"/>
              <a:gd name="connsiteY116" fmla="*/ 1397285 h 1761580"/>
              <a:gd name="connsiteX117" fmla="*/ 6349430 w 6780944"/>
              <a:gd name="connsiteY117" fmla="*/ 1407559 h 1761580"/>
              <a:gd name="connsiteX118" fmla="*/ 6493268 w 6780944"/>
              <a:gd name="connsiteY118" fmla="*/ 1438382 h 1761580"/>
              <a:gd name="connsiteX119" fmla="*/ 6657654 w 6780944"/>
              <a:gd name="connsiteY119" fmla="*/ 1428108 h 1761580"/>
              <a:gd name="connsiteX120" fmla="*/ 6770670 w 6780944"/>
              <a:gd name="connsiteY120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544585 w 6780944"/>
              <a:gd name="connsiteY33" fmla="*/ 143838 h 1761580"/>
              <a:gd name="connsiteX34" fmla="*/ 3482940 w 6780944"/>
              <a:gd name="connsiteY34" fmla="*/ 164386 h 1761580"/>
              <a:gd name="connsiteX35" fmla="*/ 3298005 w 6780944"/>
              <a:gd name="connsiteY35" fmla="*/ 184935 h 1761580"/>
              <a:gd name="connsiteX36" fmla="*/ 2722652 w 6780944"/>
              <a:gd name="connsiteY36" fmla="*/ 92467 h 1761580"/>
              <a:gd name="connsiteX37" fmla="*/ 2024009 w 6780944"/>
              <a:gd name="connsiteY37" fmla="*/ 184935 h 1761580"/>
              <a:gd name="connsiteX38" fmla="*/ 1952090 w 6780944"/>
              <a:gd name="connsiteY38" fmla="*/ 195209 h 1761580"/>
              <a:gd name="connsiteX39" fmla="*/ 1890445 w 6780944"/>
              <a:gd name="connsiteY39" fmla="*/ 205483 h 1761580"/>
              <a:gd name="connsiteX40" fmla="*/ 1787704 w 6780944"/>
              <a:gd name="connsiteY40" fmla="*/ 215757 h 1761580"/>
              <a:gd name="connsiteX41" fmla="*/ 1284270 w 6780944"/>
              <a:gd name="connsiteY41" fmla="*/ 236305 h 1761580"/>
              <a:gd name="connsiteX42" fmla="*/ 565079 w 6780944"/>
              <a:gd name="connsiteY42" fmla="*/ 267128 h 1761580"/>
              <a:gd name="connsiteX43" fmla="*/ 246580 w 6780944"/>
              <a:gd name="connsiteY43" fmla="*/ 359595 h 1761580"/>
              <a:gd name="connsiteX44" fmla="*/ 102742 w 6780944"/>
              <a:gd name="connsiteY44" fmla="*/ 410966 h 1761580"/>
              <a:gd name="connsiteX45" fmla="*/ 0 w 6780944"/>
              <a:gd name="connsiteY45" fmla="*/ 472611 h 1761580"/>
              <a:gd name="connsiteX46" fmla="*/ 20549 w 6780944"/>
              <a:gd name="connsiteY46" fmla="*/ 575352 h 1761580"/>
              <a:gd name="connsiteX47" fmla="*/ 82194 w 6780944"/>
              <a:gd name="connsiteY47" fmla="*/ 698642 h 1761580"/>
              <a:gd name="connsiteX48" fmla="*/ 195209 w 6780944"/>
              <a:gd name="connsiteY48" fmla="*/ 780836 h 1761580"/>
              <a:gd name="connsiteX49" fmla="*/ 339048 w 6780944"/>
              <a:gd name="connsiteY49" fmla="*/ 863029 h 1761580"/>
              <a:gd name="connsiteX50" fmla="*/ 472612 w 6780944"/>
              <a:gd name="connsiteY50" fmla="*/ 914400 h 1761580"/>
              <a:gd name="connsiteX51" fmla="*/ 513708 w 6780944"/>
              <a:gd name="connsiteY51" fmla="*/ 934948 h 1761580"/>
              <a:gd name="connsiteX52" fmla="*/ 708917 w 6780944"/>
              <a:gd name="connsiteY52" fmla="*/ 1119883 h 1761580"/>
              <a:gd name="connsiteX53" fmla="*/ 750014 w 6780944"/>
              <a:gd name="connsiteY53" fmla="*/ 1304818 h 1761580"/>
              <a:gd name="connsiteX54" fmla="*/ 739740 w 6780944"/>
              <a:gd name="connsiteY54" fmla="*/ 1602767 h 1761580"/>
              <a:gd name="connsiteX55" fmla="*/ 904126 w 6780944"/>
              <a:gd name="connsiteY55" fmla="*/ 1756881 h 1761580"/>
              <a:gd name="connsiteX56" fmla="*/ 1027416 w 6780944"/>
              <a:gd name="connsiteY56" fmla="*/ 1705510 h 1761580"/>
              <a:gd name="connsiteX57" fmla="*/ 1212351 w 6780944"/>
              <a:gd name="connsiteY57" fmla="*/ 1541123 h 1761580"/>
              <a:gd name="connsiteX58" fmla="*/ 1551398 w 6780944"/>
              <a:gd name="connsiteY58" fmla="*/ 1448656 h 1761580"/>
              <a:gd name="connsiteX59" fmla="*/ 1880171 w 6780944"/>
              <a:gd name="connsiteY59" fmla="*/ 1417833 h 1761580"/>
              <a:gd name="connsiteX60" fmla="*/ 2815119 w 6780944"/>
              <a:gd name="connsiteY60" fmla="*/ 1438382 h 1761580"/>
              <a:gd name="connsiteX61" fmla="*/ 2969232 w 6780944"/>
              <a:gd name="connsiteY61" fmla="*/ 1469204 h 1761580"/>
              <a:gd name="connsiteX62" fmla="*/ 3113070 w 6780944"/>
              <a:gd name="connsiteY62" fmla="*/ 1458930 h 1761580"/>
              <a:gd name="connsiteX63" fmla="*/ 3215812 w 6780944"/>
              <a:gd name="connsiteY63" fmla="*/ 1428108 h 1761580"/>
              <a:gd name="connsiteX64" fmla="*/ 3339101 w 6780944"/>
              <a:gd name="connsiteY64" fmla="*/ 1356188 h 1761580"/>
              <a:gd name="connsiteX65" fmla="*/ 3411021 w 6780944"/>
              <a:gd name="connsiteY65" fmla="*/ 1315092 h 1761580"/>
              <a:gd name="connsiteX66" fmla="*/ 3441843 w 6780944"/>
              <a:gd name="connsiteY66" fmla="*/ 1284269 h 1761580"/>
              <a:gd name="connsiteX67" fmla="*/ 3482940 w 6780944"/>
              <a:gd name="connsiteY67" fmla="*/ 1253447 h 1761580"/>
              <a:gd name="connsiteX68" fmla="*/ 3544585 w 6780944"/>
              <a:gd name="connsiteY68" fmla="*/ 1232899 h 1761580"/>
              <a:gd name="connsiteX69" fmla="*/ 3647326 w 6780944"/>
              <a:gd name="connsiteY69" fmla="*/ 1202076 h 1761580"/>
              <a:gd name="connsiteX70" fmla="*/ 3708971 w 6780944"/>
              <a:gd name="connsiteY70" fmla="*/ 1181528 h 1761580"/>
              <a:gd name="connsiteX71" fmla="*/ 3801439 w 6780944"/>
              <a:gd name="connsiteY71" fmla="*/ 1160979 h 1761580"/>
              <a:gd name="connsiteX72" fmla="*/ 3832261 w 6780944"/>
              <a:gd name="connsiteY72" fmla="*/ 1150705 h 1761580"/>
              <a:gd name="connsiteX73" fmla="*/ 3965825 w 6780944"/>
              <a:gd name="connsiteY73" fmla="*/ 1130157 h 1761580"/>
              <a:gd name="connsiteX74" fmla="*/ 4017196 w 6780944"/>
              <a:gd name="connsiteY74" fmla="*/ 1119883 h 1761580"/>
              <a:gd name="connsiteX75" fmla="*/ 4048018 w 6780944"/>
              <a:gd name="connsiteY75" fmla="*/ 1099335 h 1761580"/>
              <a:gd name="connsiteX76" fmla="*/ 4068567 w 6780944"/>
              <a:gd name="connsiteY76" fmla="*/ 1037690 h 1761580"/>
              <a:gd name="connsiteX77" fmla="*/ 4058292 w 6780944"/>
              <a:gd name="connsiteY77" fmla="*/ 914400 h 1761580"/>
              <a:gd name="connsiteX78" fmla="*/ 3986373 w 6780944"/>
              <a:gd name="connsiteY78" fmla="*/ 873303 h 1761580"/>
              <a:gd name="connsiteX79" fmla="*/ 3924728 w 6780944"/>
              <a:gd name="connsiteY79" fmla="*/ 852755 h 1761580"/>
              <a:gd name="connsiteX80" fmla="*/ 3893906 w 6780944"/>
              <a:gd name="connsiteY80" fmla="*/ 842481 h 1761580"/>
              <a:gd name="connsiteX81" fmla="*/ 3791164 w 6780944"/>
              <a:gd name="connsiteY81" fmla="*/ 832206 h 1761580"/>
              <a:gd name="connsiteX82" fmla="*/ 3698697 w 6780944"/>
              <a:gd name="connsiteY82" fmla="*/ 780836 h 1761580"/>
              <a:gd name="connsiteX83" fmla="*/ 3637052 w 6780944"/>
              <a:gd name="connsiteY83" fmla="*/ 708917 h 1761580"/>
              <a:gd name="connsiteX84" fmla="*/ 3667874 w 6780944"/>
              <a:gd name="connsiteY84" fmla="*/ 595901 h 1761580"/>
              <a:gd name="connsiteX85" fmla="*/ 3729519 w 6780944"/>
              <a:gd name="connsiteY85" fmla="*/ 575352 h 1761580"/>
              <a:gd name="connsiteX86" fmla="*/ 3863083 w 6780944"/>
              <a:gd name="connsiteY86" fmla="*/ 554804 h 1761580"/>
              <a:gd name="connsiteX87" fmla="*/ 4058292 w 6780944"/>
              <a:gd name="connsiteY87" fmla="*/ 544530 h 1761580"/>
              <a:gd name="connsiteX88" fmla="*/ 4407614 w 6780944"/>
              <a:gd name="connsiteY88" fmla="*/ 554804 h 1761580"/>
              <a:gd name="connsiteX89" fmla="*/ 4582274 w 6780944"/>
              <a:gd name="connsiteY89" fmla="*/ 585627 h 1761580"/>
              <a:gd name="connsiteX90" fmla="*/ 4685016 w 6780944"/>
              <a:gd name="connsiteY90" fmla="*/ 626723 h 1761580"/>
              <a:gd name="connsiteX91" fmla="*/ 4715839 w 6780944"/>
              <a:gd name="connsiteY91" fmla="*/ 636997 h 1761580"/>
              <a:gd name="connsiteX92" fmla="*/ 4808306 w 6780944"/>
              <a:gd name="connsiteY92" fmla="*/ 647272 h 1761580"/>
              <a:gd name="connsiteX93" fmla="*/ 4880225 w 6780944"/>
              <a:gd name="connsiteY93" fmla="*/ 678094 h 1761580"/>
              <a:gd name="connsiteX94" fmla="*/ 4911048 w 6780944"/>
              <a:gd name="connsiteY94" fmla="*/ 698642 h 1761580"/>
              <a:gd name="connsiteX95" fmla="*/ 4972692 w 6780944"/>
              <a:gd name="connsiteY95" fmla="*/ 729465 h 1761580"/>
              <a:gd name="connsiteX96" fmla="*/ 5034337 w 6780944"/>
              <a:gd name="connsiteY96" fmla="*/ 750013 h 1761580"/>
              <a:gd name="connsiteX97" fmla="*/ 5116531 w 6780944"/>
              <a:gd name="connsiteY97" fmla="*/ 791110 h 1761580"/>
              <a:gd name="connsiteX98" fmla="*/ 5219272 w 6780944"/>
              <a:gd name="connsiteY98" fmla="*/ 832206 h 1761580"/>
              <a:gd name="connsiteX99" fmla="*/ 5250095 w 6780944"/>
              <a:gd name="connsiteY99" fmla="*/ 852755 h 1761580"/>
              <a:gd name="connsiteX100" fmla="*/ 5311740 w 6780944"/>
              <a:gd name="connsiteY100" fmla="*/ 873303 h 1761580"/>
              <a:gd name="connsiteX101" fmla="*/ 5393933 w 6780944"/>
              <a:gd name="connsiteY101" fmla="*/ 914400 h 1761580"/>
              <a:gd name="connsiteX102" fmla="*/ 5435030 w 6780944"/>
              <a:gd name="connsiteY102" fmla="*/ 945222 h 1761580"/>
              <a:gd name="connsiteX103" fmla="*/ 5496674 w 6780944"/>
              <a:gd name="connsiteY103" fmla="*/ 986319 h 1761580"/>
              <a:gd name="connsiteX104" fmla="*/ 5568594 w 6780944"/>
              <a:gd name="connsiteY104" fmla="*/ 1037690 h 1761580"/>
              <a:gd name="connsiteX105" fmla="*/ 5589142 w 6780944"/>
              <a:gd name="connsiteY105" fmla="*/ 1068512 h 1761580"/>
              <a:gd name="connsiteX106" fmla="*/ 5619964 w 6780944"/>
              <a:gd name="connsiteY106" fmla="*/ 1078786 h 1761580"/>
              <a:gd name="connsiteX107" fmla="*/ 5661061 w 6780944"/>
              <a:gd name="connsiteY107" fmla="*/ 1109609 h 1761580"/>
              <a:gd name="connsiteX108" fmla="*/ 5712432 w 6780944"/>
              <a:gd name="connsiteY108" fmla="*/ 1140431 h 1761580"/>
              <a:gd name="connsiteX109" fmla="*/ 5743254 w 6780944"/>
              <a:gd name="connsiteY109" fmla="*/ 1171254 h 1761580"/>
              <a:gd name="connsiteX110" fmla="*/ 5876818 w 6780944"/>
              <a:gd name="connsiteY110" fmla="*/ 1222624 h 1761580"/>
              <a:gd name="connsiteX111" fmla="*/ 6000108 w 6780944"/>
              <a:gd name="connsiteY111" fmla="*/ 1284269 h 1761580"/>
              <a:gd name="connsiteX112" fmla="*/ 6061753 w 6780944"/>
              <a:gd name="connsiteY112" fmla="*/ 1304818 h 1761580"/>
              <a:gd name="connsiteX113" fmla="*/ 6133672 w 6780944"/>
              <a:gd name="connsiteY113" fmla="*/ 1335640 h 1761580"/>
              <a:gd name="connsiteX114" fmla="*/ 6185043 w 6780944"/>
              <a:gd name="connsiteY114" fmla="*/ 1356188 h 1761580"/>
              <a:gd name="connsiteX115" fmla="*/ 6318607 w 6780944"/>
              <a:gd name="connsiteY115" fmla="*/ 1397285 h 1761580"/>
              <a:gd name="connsiteX116" fmla="*/ 6349430 w 6780944"/>
              <a:gd name="connsiteY116" fmla="*/ 1407559 h 1761580"/>
              <a:gd name="connsiteX117" fmla="*/ 6493268 w 6780944"/>
              <a:gd name="connsiteY117" fmla="*/ 1438382 h 1761580"/>
              <a:gd name="connsiteX118" fmla="*/ 6657654 w 6780944"/>
              <a:gd name="connsiteY118" fmla="*/ 1428108 h 1761580"/>
              <a:gd name="connsiteX119" fmla="*/ 6770670 w 6780944"/>
              <a:gd name="connsiteY119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482940 w 6780944"/>
              <a:gd name="connsiteY33" fmla="*/ 164386 h 1761580"/>
              <a:gd name="connsiteX34" fmla="*/ 3298005 w 6780944"/>
              <a:gd name="connsiteY34" fmla="*/ 184935 h 1761580"/>
              <a:gd name="connsiteX35" fmla="*/ 2722652 w 6780944"/>
              <a:gd name="connsiteY35" fmla="*/ 92467 h 1761580"/>
              <a:gd name="connsiteX36" fmla="*/ 2024009 w 6780944"/>
              <a:gd name="connsiteY36" fmla="*/ 184935 h 1761580"/>
              <a:gd name="connsiteX37" fmla="*/ 1952090 w 6780944"/>
              <a:gd name="connsiteY37" fmla="*/ 195209 h 1761580"/>
              <a:gd name="connsiteX38" fmla="*/ 1890445 w 6780944"/>
              <a:gd name="connsiteY38" fmla="*/ 205483 h 1761580"/>
              <a:gd name="connsiteX39" fmla="*/ 1787704 w 6780944"/>
              <a:gd name="connsiteY39" fmla="*/ 215757 h 1761580"/>
              <a:gd name="connsiteX40" fmla="*/ 1284270 w 6780944"/>
              <a:gd name="connsiteY40" fmla="*/ 236305 h 1761580"/>
              <a:gd name="connsiteX41" fmla="*/ 565079 w 6780944"/>
              <a:gd name="connsiteY41" fmla="*/ 267128 h 1761580"/>
              <a:gd name="connsiteX42" fmla="*/ 246580 w 6780944"/>
              <a:gd name="connsiteY42" fmla="*/ 359595 h 1761580"/>
              <a:gd name="connsiteX43" fmla="*/ 102742 w 6780944"/>
              <a:gd name="connsiteY43" fmla="*/ 410966 h 1761580"/>
              <a:gd name="connsiteX44" fmla="*/ 0 w 6780944"/>
              <a:gd name="connsiteY44" fmla="*/ 472611 h 1761580"/>
              <a:gd name="connsiteX45" fmla="*/ 20549 w 6780944"/>
              <a:gd name="connsiteY45" fmla="*/ 575352 h 1761580"/>
              <a:gd name="connsiteX46" fmla="*/ 82194 w 6780944"/>
              <a:gd name="connsiteY46" fmla="*/ 698642 h 1761580"/>
              <a:gd name="connsiteX47" fmla="*/ 195209 w 6780944"/>
              <a:gd name="connsiteY47" fmla="*/ 780836 h 1761580"/>
              <a:gd name="connsiteX48" fmla="*/ 339048 w 6780944"/>
              <a:gd name="connsiteY48" fmla="*/ 863029 h 1761580"/>
              <a:gd name="connsiteX49" fmla="*/ 472612 w 6780944"/>
              <a:gd name="connsiteY49" fmla="*/ 914400 h 1761580"/>
              <a:gd name="connsiteX50" fmla="*/ 513708 w 6780944"/>
              <a:gd name="connsiteY50" fmla="*/ 934948 h 1761580"/>
              <a:gd name="connsiteX51" fmla="*/ 708917 w 6780944"/>
              <a:gd name="connsiteY51" fmla="*/ 1119883 h 1761580"/>
              <a:gd name="connsiteX52" fmla="*/ 750014 w 6780944"/>
              <a:gd name="connsiteY52" fmla="*/ 1304818 h 1761580"/>
              <a:gd name="connsiteX53" fmla="*/ 739740 w 6780944"/>
              <a:gd name="connsiteY53" fmla="*/ 1602767 h 1761580"/>
              <a:gd name="connsiteX54" fmla="*/ 904126 w 6780944"/>
              <a:gd name="connsiteY54" fmla="*/ 1756881 h 1761580"/>
              <a:gd name="connsiteX55" fmla="*/ 1027416 w 6780944"/>
              <a:gd name="connsiteY55" fmla="*/ 1705510 h 1761580"/>
              <a:gd name="connsiteX56" fmla="*/ 1212351 w 6780944"/>
              <a:gd name="connsiteY56" fmla="*/ 1541123 h 1761580"/>
              <a:gd name="connsiteX57" fmla="*/ 1551398 w 6780944"/>
              <a:gd name="connsiteY57" fmla="*/ 1448656 h 1761580"/>
              <a:gd name="connsiteX58" fmla="*/ 1880171 w 6780944"/>
              <a:gd name="connsiteY58" fmla="*/ 1417833 h 1761580"/>
              <a:gd name="connsiteX59" fmla="*/ 2815119 w 6780944"/>
              <a:gd name="connsiteY59" fmla="*/ 1438382 h 1761580"/>
              <a:gd name="connsiteX60" fmla="*/ 2969232 w 6780944"/>
              <a:gd name="connsiteY60" fmla="*/ 1469204 h 1761580"/>
              <a:gd name="connsiteX61" fmla="*/ 3113070 w 6780944"/>
              <a:gd name="connsiteY61" fmla="*/ 1458930 h 1761580"/>
              <a:gd name="connsiteX62" fmla="*/ 3215812 w 6780944"/>
              <a:gd name="connsiteY62" fmla="*/ 1428108 h 1761580"/>
              <a:gd name="connsiteX63" fmla="*/ 3339101 w 6780944"/>
              <a:gd name="connsiteY63" fmla="*/ 1356188 h 1761580"/>
              <a:gd name="connsiteX64" fmla="*/ 3411021 w 6780944"/>
              <a:gd name="connsiteY64" fmla="*/ 1315092 h 1761580"/>
              <a:gd name="connsiteX65" fmla="*/ 3441843 w 6780944"/>
              <a:gd name="connsiteY65" fmla="*/ 1284269 h 1761580"/>
              <a:gd name="connsiteX66" fmla="*/ 3482940 w 6780944"/>
              <a:gd name="connsiteY66" fmla="*/ 1253447 h 1761580"/>
              <a:gd name="connsiteX67" fmla="*/ 3544585 w 6780944"/>
              <a:gd name="connsiteY67" fmla="*/ 1232899 h 1761580"/>
              <a:gd name="connsiteX68" fmla="*/ 3647326 w 6780944"/>
              <a:gd name="connsiteY68" fmla="*/ 1202076 h 1761580"/>
              <a:gd name="connsiteX69" fmla="*/ 3708971 w 6780944"/>
              <a:gd name="connsiteY69" fmla="*/ 1181528 h 1761580"/>
              <a:gd name="connsiteX70" fmla="*/ 3801439 w 6780944"/>
              <a:gd name="connsiteY70" fmla="*/ 1160979 h 1761580"/>
              <a:gd name="connsiteX71" fmla="*/ 3832261 w 6780944"/>
              <a:gd name="connsiteY71" fmla="*/ 1150705 h 1761580"/>
              <a:gd name="connsiteX72" fmla="*/ 3965825 w 6780944"/>
              <a:gd name="connsiteY72" fmla="*/ 1130157 h 1761580"/>
              <a:gd name="connsiteX73" fmla="*/ 4017196 w 6780944"/>
              <a:gd name="connsiteY73" fmla="*/ 1119883 h 1761580"/>
              <a:gd name="connsiteX74" fmla="*/ 4048018 w 6780944"/>
              <a:gd name="connsiteY74" fmla="*/ 1099335 h 1761580"/>
              <a:gd name="connsiteX75" fmla="*/ 4068567 w 6780944"/>
              <a:gd name="connsiteY75" fmla="*/ 1037690 h 1761580"/>
              <a:gd name="connsiteX76" fmla="*/ 4058292 w 6780944"/>
              <a:gd name="connsiteY76" fmla="*/ 914400 h 1761580"/>
              <a:gd name="connsiteX77" fmla="*/ 3986373 w 6780944"/>
              <a:gd name="connsiteY77" fmla="*/ 873303 h 1761580"/>
              <a:gd name="connsiteX78" fmla="*/ 3924728 w 6780944"/>
              <a:gd name="connsiteY78" fmla="*/ 852755 h 1761580"/>
              <a:gd name="connsiteX79" fmla="*/ 3893906 w 6780944"/>
              <a:gd name="connsiteY79" fmla="*/ 842481 h 1761580"/>
              <a:gd name="connsiteX80" fmla="*/ 3791164 w 6780944"/>
              <a:gd name="connsiteY80" fmla="*/ 832206 h 1761580"/>
              <a:gd name="connsiteX81" fmla="*/ 3698697 w 6780944"/>
              <a:gd name="connsiteY81" fmla="*/ 780836 h 1761580"/>
              <a:gd name="connsiteX82" fmla="*/ 3637052 w 6780944"/>
              <a:gd name="connsiteY82" fmla="*/ 708917 h 1761580"/>
              <a:gd name="connsiteX83" fmla="*/ 3667874 w 6780944"/>
              <a:gd name="connsiteY83" fmla="*/ 595901 h 1761580"/>
              <a:gd name="connsiteX84" fmla="*/ 3729519 w 6780944"/>
              <a:gd name="connsiteY84" fmla="*/ 575352 h 1761580"/>
              <a:gd name="connsiteX85" fmla="*/ 3863083 w 6780944"/>
              <a:gd name="connsiteY85" fmla="*/ 554804 h 1761580"/>
              <a:gd name="connsiteX86" fmla="*/ 4058292 w 6780944"/>
              <a:gd name="connsiteY86" fmla="*/ 544530 h 1761580"/>
              <a:gd name="connsiteX87" fmla="*/ 4407614 w 6780944"/>
              <a:gd name="connsiteY87" fmla="*/ 554804 h 1761580"/>
              <a:gd name="connsiteX88" fmla="*/ 4582274 w 6780944"/>
              <a:gd name="connsiteY88" fmla="*/ 585627 h 1761580"/>
              <a:gd name="connsiteX89" fmla="*/ 4685016 w 6780944"/>
              <a:gd name="connsiteY89" fmla="*/ 626723 h 1761580"/>
              <a:gd name="connsiteX90" fmla="*/ 4715839 w 6780944"/>
              <a:gd name="connsiteY90" fmla="*/ 636997 h 1761580"/>
              <a:gd name="connsiteX91" fmla="*/ 4808306 w 6780944"/>
              <a:gd name="connsiteY91" fmla="*/ 647272 h 1761580"/>
              <a:gd name="connsiteX92" fmla="*/ 4880225 w 6780944"/>
              <a:gd name="connsiteY92" fmla="*/ 678094 h 1761580"/>
              <a:gd name="connsiteX93" fmla="*/ 4911048 w 6780944"/>
              <a:gd name="connsiteY93" fmla="*/ 698642 h 1761580"/>
              <a:gd name="connsiteX94" fmla="*/ 4972692 w 6780944"/>
              <a:gd name="connsiteY94" fmla="*/ 729465 h 1761580"/>
              <a:gd name="connsiteX95" fmla="*/ 5034337 w 6780944"/>
              <a:gd name="connsiteY95" fmla="*/ 750013 h 1761580"/>
              <a:gd name="connsiteX96" fmla="*/ 5116531 w 6780944"/>
              <a:gd name="connsiteY96" fmla="*/ 791110 h 1761580"/>
              <a:gd name="connsiteX97" fmla="*/ 5219272 w 6780944"/>
              <a:gd name="connsiteY97" fmla="*/ 832206 h 1761580"/>
              <a:gd name="connsiteX98" fmla="*/ 5250095 w 6780944"/>
              <a:gd name="connsiteY98" fmla="*/ 852755 h 1761580"/>
              <a:gd name="connsiteX99" fmla="*/ 5311740 w 6780944"/>
              <a:gd name="connsiteY99" fmla="*/ 873303 h 1761580"/>
              <a:gd name="connsiteX100" fmla="*/ 5393933 w 6780944"/>
              <a:gd name="connsiteY100" fmla="*/ 914400 h 1761580"/>
              <a:gd name="connsiteX101" fmla="*/ 5435030 w 6780944"/>
              <a:gd name="connsiteY101" fmla="*/ 945222 h 1761580"/>
              <a:gd name="connsiteX102" fmla="*/ 5496674 w 6780944"/>
              <a:gd name="connsiteY102" fmla="*/ 986319 h 1761580"/>
              <a:gd name="connsiteX103" fmla="*/ 5568594 w 6780944"/>
              <a:gd name="connsiteY103" fmla="*/ 1037690 h 1761580"/>
              <a:gd name="connsiteX104" fmla="*/ 5589142 w 6780944"/>
              <a:gd name="connsiteY104" fmla="*/ 1068512 h 1761580"/>
              <a:gd name="connsiteX105" fmla="*/ 5619964 w 6780944"/>
              <a:gd name="connsiteY105" fmla="*/ 1078786 h 1761580"/>
              <a:gd name="connsiteX106" fmla="*/ 5661061 w 6780944"/>
              <a:gd name="connsiteY106" fmla="*/ 1109609 h 1761580"/>
              <a:gd name="connsiteX107" fmla="*/ 5712432 w 6780944"/>
              <a:gd name="connsiteY107" fmla="*/ 1140431 h 1761580"/>
              <a:gd name="connsiteX108" fmla="*/ 5743254 w 6780944"/>
              <a:gd name="connsiteY108" fmla="*/ 1171254 h 1761580"/>
              <a:gd name="connsiteX109" fmla="*/ 5876818 w 6780944"/>
              <a:gd name="connsiteY109" fmla="*/ 1222624 h 1761580"/>
              <a:gd name="connsiteX110" fmla="*/ 6000108 w 6780944"/>
              <a:gd name="connsiteY110" fmla="*/ 1284269 h 1761580"/>
              <a:gd name="connsiteX111" fmla="*/ 6061753 w 6780944"/>
              <a:gd name="connsiteY111" fmla="*/ 1304818 h 1761580"/>
              <a:gd name="connsiteX112" fmla="*/ 6133672 w 6780944"/>
              <a:gd name="connsiteY112" fmla="*/ 1335640 h 1761580"/>
              <a:gd name="connsiteX113" fmla="*/ 6185043 w 6780944"/>
              <a:gd name="connsiteY113" fmla="*/ 1356188 h 1761580"/>
              <a:gd name="connsiteX114" fmla="*/ 6318607 w 6780944"/>
              <a:gd name="connsiteY114" fmla="*/ 1397285 h 1761580"/>
              <a:gd name="connsiteX115" fmla="*/ 6349430 w 6780944"/>
              <a:gd name="connsiteY115" fmla="*/ 1407559 h 1761580"/>
              <a:gd name="connsiteX116" fmla="*/ 6493268 w 6780944"/>
              <a:gd name="connsiteY116" fmla="*/ 1438382 h 1761580"/>
              <a:gd name="connsiteX117" fmla="*/ 6657654 w 6780944"/>
              <a:gd name="connsiteY117" fmla="*/ 1428108 h 1761580"/>
              <a:gd name="connsiteX118" fmla="*/ 6770670 w 6780944"/>
              <a:gd name="connsiteY118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595955 w 6780944"/>
              <a:gd name="connsiteY31" fmla="*/ 133564 h 1761580"/>
              <a:gd name="connsiteX32" fmla="*/ 3482940 w 6780944"/>
              <a:gd name="connsiteY32" fmla="*/ 164386 h 1761580"/>
              <a:gd name="connsiteX33" fmla="*/ 3298005 w 6780944"/>
              <a:gd name="connsiteY33" fmla="*/ 184935 h 1761580"/>
              <a:gd name="connsiteX34" fmla="*/ 2722652 w 6780944"/>
              <a:gd name="connsiteY34" fmla="*/ 92467 h 1761580"/>
              <a:gd name="connsiteX35" fmla="*/ 2024009 w 6780944"/>
              <a:gd name="connsiteY35" fmla="*/ 184935 h 1761580"/>
              <a:gd name="connsiteX36" fmla="*/ 1952090 w 6780944"/>
              <a:gd name="connsiteY36" fmla="*/ 195209 h 1761580"/>
              <a:gd name="connsiteX37" fmla="*/ 1890445 w 6780944"/>
              <a:gd name="connsiteY37" fmla="*/ 205483 h 1761580"/>
              <a:gd name="connsiteX38" fmla="*/ 1787704 w 6780944"/>
              <a:gd name="connsiteY38" fmla="*/ 215757 h 1761580"/>
              <a:gd name="connsiteX39" fmla="*/ 1284270 w 6780944"/>
              <a:gd name="connsiteY39" fmla="*/ 236305 h 1761580"/>
              <a:gd name="connsiteX40" fmla="*/ 565079 w 6780944"/>
              <a:gd name="connsiteY40" fmla="*/ 267128 h 1761580"/>
              <a:gd name="connsiteX41" fmla="*/ 246580 w 6780944"/>
              <a:gd name="connsiteY41" fmla="*/ 359595 h 1761580"/>
              <a:gd name="connsiteX42" fmla="*/ 102742 w 6780944"/>
              <a:gd name="connsiteY42" fmla="*/ 410966 h 1761580"/>
              <a:gd name="connsiteX43" fmla="*/ 0 w 6780944"/>
              <a:gd name="connsiteY43" fmla="*/ 472611 h 1761580"/>
              <a:gd name="connsiteX44" fmla="*/ 20549 w 6780944"/>
              <a:gd name="connsiteY44" fmla="*/ 575352 h 1761580"/>
              <a:gd name="connsiteX45" fmla="*/ 82194 w 6780944"/>
              <a:gd name="connsiteY45" fmla="*/ 698642 h 1761580"/>
              <a:gd name="connsiteX46" fmla="*/ 195209 w 6780944"/>
              <a:gd name="connsiteY46" fmla="*/ 780836 h 1761580"/>
              <a:gd name="connsiteX47" fmla="*/ 339048 w 6780944"/>
              <a:gd name="connsiteY47" fmla="*/ 863029 h 1761580"/>
              <a:gd name="connsiteX48" fmla="*/ 472612 w 6780944"/>
              <a:gd name="connsiteY48" fmla="*/ 914400 h 1761580"/>
              <a:gd name="connsiteX49" fmla="*/ 513708 w 6780944"/>
              <a:gd name="connsiteY49" fmla="*/ 934948 h 1761580"/>
              <a:gd name="connsiteX50" fmla="*/ 708917 w 6780944"/>
              <a:gd name="connsiteY50" fmla="*/ 1119883 h 1761580"/>
              <a:gd name="connsiteX51" fmla="*/ 750014 w 6780944"/>
              <a:gd name="connsiteY51" fmla="*/ 1304818 h 1761580"/>
              <a:gd name="connsiteX52" fmla="*/ 739740 w 6780944"/>
              <a:gd name="connsiteY52" fmla="*/ 1602767 h 1761580"/>
              <a:gd name="connsiteX53" fmla="*/ 904126 w 6780944"/>
              <a:gd name="connsiteY53" fmla="*/ 1756881 h 1761580"/>
              <a:gd name="connsiteX54" fmla="*/ 1027416 w 6780944"/>
              <a:gd name="connsiteY54" fmla="*/ 1705510 h 1761580"/>
              <a:gd name="connsiteX55" fmla="*/ 1212351 w 6780944"/>
              <a:gd name="connsiteY55" fmla="*/ 1541123 h 1761580"/>
              <a:gd name="connsiteX56" fmla="*/ 1551398 w 6780944"/>
              <a:gd name="connsiteY56" fmla="*/ 1448656 h 1761580"/>
              <a:gd name="connsiteX57" fmla="*/ 1880171 w 6780944"/>
              <a:gd name="connsiteY57" fmla="*/ 1417833 h 1761580"/>
              <a:gd name="connsiteX58" fmla="*/ 2815119 w 6780944"/>
              <a:gd name="connsiteY58" fmla="*/ 1438382 h 1761580"/>
              <a:gd name="connsiteX59" fmla="*/ 2969232 w 6780944"/>
              <a:gd name="connsiteY59" fmla="*/ 1469204 h 1761580"/>
              <a:gd name="connsiteX60" fmla="*/ 3113070 w 6780944"/>
              <a:gd name="connsiteY60" fmla="*/ 1458930 h 1761580"/>
              <a:gd name="connsiteX61" fmla="*/ 3215812 w 6780944"/>
              <a:gd name="connsiteY61" fmla="*/ 1428108 h 1761580"/>
              <a:gd name="connsiteX62" fmla="*/ 3339101 w 6780944"/>
              <a:gd name="connsiteY62" fmla="*/ 1356188 h 1761580"/>
              <a:gd name="connsiteX63" fmla="*/ 3411021 w 6780944"/>
              <a:gd name="connsiteY63" fmla="*/ 1315092 h 1761580"/>
              <a:gd name="connsiteX64" fmla="*/ 3441843 w 6780944"/>
              <a:gd name="connsiteY64" fmla="*/ 1284269 h 1761580"/>
              <a:gd name="connsiteX65" fmla="*/ 3482940 w 6780944"/>
              <a:gd name="connsiteY65" fmla="*/ 1253447 h 1761580"/>
              <a:gd name="connsiteX66" fmla="*/ 3544585 w 6780944"/>
              <a:gd name="connsiteY66" fmla="*/ 1232899 h 1761580"/>
              <a:gd name="connsiteX67" fmla="*/ 3647326 w 6780944"/>
              <a:gd name="connsiteY67" fmla="*/ 1202076 h 1761580"/>
              <a:gd name="connsiteX68" fmla="*/ 3708971 w 6780944"/>
              <a:gd name="connsiteY68" fmla="*/ 1181528 h 1761580"/>
              <a:gd name="connsiteX69" fmla="*/ 3801439 w 6780944"/>
              <a:gd name="connsiteY69" fmla="*/ 1160979 h 1761580"/>
              <a:gd name="connsiteX70" fmla="*/ 3832261 w 6780944"/>
              <a:gd name="connsiteY70" fmla="*/ 1150705 h 1761580"/>
              <a:gd name="connsiteX71" fmla="*/ 3965825 w 6780944"/>
              <a:gd name="connsiteY71" fmla="*/ 1130157 h 1761580"/>
              <a:gd name="connsiteX72" fmla="*/ 4017196 w 6780944"/>
              <a:gd name="connsiteY72" fmla="*/ 1119883 h 1761580"/>
              <a:gd name="connsiteX73" fmla="*/ 4048018 w 6780944"/>
              <a:gd name="connsiteY73" fmla="*/ 1099335 h 1761580"/>
              <a:gd name="connsiteX74" fmla="*/ 4068567 w 6780944"/>
              <a:gd name="connsiteY74" fmla="*/ 1037690 h 1761580"/>
              <a:gd name="connsiteX75" fmla="*/ 4058292 w 6780944"/>
              <a:gd name="connsiteY75" fmla="*/ 914400 h 1761580"/>
              <a:gd name="connsiteX76" fmla="*/ 3986373 w 6780944"/>
              <a:gd name="connsiteY76" fmla="*/ 873303 h 1761580"/>
              <a:gd name="connsiteX77" fmla="*/ 3924728 w 6780944"/>
              <a:gd name="connsiteY77" fmla="*/ 852755 h 1761580"/>
              <a:gd name="connsiteX78" fmla="*/ 3893906 w 6780944"/>
              <a:gd name="connsiteY78" fmla="*/ 842481 h 1761580"/>
              <a:gd name="connsiteX79" fmla="*/ 3791164 w 6780944"/>
              <a:gd name="connsiteY79" fmla="*/ 832206 h 1761580"/>
              <a:gd name="connsiteX80" fmla="*/ 3698697 w 6780944"/>
              <a:gd name="connsiteY80" fmla="*/ 780836 h 1761580"/>
              <a:gd name="connsiteX81" fmla="*/ 3637052 w 6780944"/>
              <a:gd name="connsiteY81" fmla="*/ 708917 h 1761580"/>
              <a:gd name="connsiteX82" fmla="*/ 3667874 w 6780944"/>
              <a:gd name="connsiteY82" fmla="*/ 595901 h 1761580"/>
              <a:gd name="connsiteX83" fmla="*/ 3729519 w 6780944"/>
              <a:gd name="connsiteY83" fmla="*/ 575352 h 1761580"/>
              <a:gd name="connsiteX84" fmla="*/ 3863083 w 6780944"/>
              <a:gd name="connsiteY84" fmla="*/ 554804 h 1761580"/>
              <a:gd name="connsiteX85" fmla="*/ 4058292 w 6780944"/>
              <a:gd name="connsiteY85" fmla="*/ 544530 h 1761580"/>
              <a:gd name="connsiteX86" fmla="*/ 4407614 w 6780944"/>
              <a:gd name="connsiteY86" fmla="*/ 554804 h 1761580"/>
              <a:gd name="connsiteX87" fmla="*/ 4582274 w 6780944"/>
              <a:gd name="connsiteY87" fmla="*/ 585627 h 1761580"/>
              <a:gd name="connsiteX88" fmla="*/ 4685016 w 6780944"/>
              <a:gd name="connsiteY88" fmla="*/ 626723 h 1761580"/>
              <a:gd name="connsiteX89" fmla="*/ 4715839 w 6780944"/>
              <a:gd name="connsiteY89" fmla="*/ 636997 h 1761580"/>
              <a:gd name="connsiteX90" fmla="*/ 4808306 w 6780944"/>
              <a:gd name="connsiteY90" fmla="*/ 647272 h 1761580"/>
              <a:gd name="connsiteX91" fmla="*/ 4880225 w 6780944"/>
              <a:gd name="connsiteY91" fmla="*/ 678094 h 1761580"/>
              <a:gd name="connsiteX92" fmla="*/ 4911048 w 6780944"/>
              <a:gd name="connsiteY92" fmla="*/ 698642 h 1761580"/>
              <a:gd name="connsiteX93" fmla="*/ 4972692 w 6780944"/>
              <a:gd name="connsiteY93" fmla="*/ 729465 h 1761580"/>
              <a:gd name="connsiteX94" fmla="*/ 5034337 w 6780944"/>
              <a:gd name="connsiteY94" fmla="*/ 750013 h 1761580"/>
              <a:gd name="connsiteX95" fmla="*/ 5116531 w 6780944"/>
              <a:gd name="connsiteY95" fmla="*/ 791110 h 1761580"/>
              <a:gd name="connsiteX96" fmla="*/ 5219272 w 6780944"/>
              <a:gd name="connsiteY96" fmla="*/ 832206 h 1761580"/>
              <a:gd name="connsiteX97" fmla="*/ 5250095 w 6780944"/>
              <a:gd name="connsiteY97" fmla="*/ 852755 h 1761580"/>
              <a:gd name="connsiteX98" fmla="*/ 5311740 w 6780944"/>
              <a:gd name="connsiteY98" fmla="*/ 873303 h 1761580"/>
              <a:gd name="connsiteX99" fmla="*/ 5393933 w 6780944"/>
              <a:gd name="connsiteY99" fmla="*/ 914400 h 1761580"/>
              <a:gd name="connsiteX100" fmla="*/ 5435030 w 6780944"/>
              <a:gd name="connsiteY100" fmla="*/ 945222 h 1761580"/>
              <a:gd name="connsiteX101" fmla="*/ 5496674 w 6780944"/>
              <a:gd name="connsiteY101" fmla="*/ 986319 h 1761580"/>
              <a:gd name="connsiteX102" fmla="*/ 5568594 w 6780944"/>
              <a:gd name="connsiteY102" fmla="*/ 1037690 h 1761580"/>
              <a:gd name="connsiteX103" fmla="*/ 5589142 w 6780944"/>
              <a:gd name="connsiteY103" fmla="*/ 1068512 h 1761580"/>
              <a:gd name="connsiteX104" fmla="*/ 5619964 w 6780944"/>
              <a:gd name="connsiteY104" fmla="*/ 1078786 h 1761580"/>
              <a:gd name="connsiteX105" fmla="*/ 5661061 w 6780944"/>
              <a:gd name="connsiteY105" fmla="*/ 1109609 h 1761580"/>
              <a:gd name="connsiteX106" fmla="*/ 5712432 w 6780944"/>
              <a:gd name="connsiteY106" fmla="*/ 1140431 h 1761580"/>
              <a:gd name="connsiteX107" fmla="*/ 5743254 w 6780944"/>
              <a:gd name="connsiteY107" fmla="*/ 1171254 h 1761580"/>
              <a:gd name="connsiteX108" fmla="*/ 5876818 w 6780944"/>
              <a:gd name="connsiteY108" fmla="*/ 1222624 h 1761580"/>
              <a:gd name="connsiteX109" fmla="*/ 6000108 w 6780944"/>
              <a:gd name="connsiteY109" fmla="*/ 1284269 h 1761580"/>
              <a:gd name="connsiteX110" fmla="*/ 6061753 w 6780944"/>
              <a:gd name="connsiteY110" fmla="*/ 1304818 h 1761580"/>
              <a:gd name="connsiteX111" fmla="*/ 6133672 w 6780944"/>
              <a:gd name="connsiteY111" fmla="*/ 1335640 h 1761580"/>
              <a:gd name="connsiteX112" fmla="*/ 6185043 w 6780944"/>
              <a:gd name="connsiteY112" fmla="*/ 1356188 h 1761580"/>
              <a:gd name="connsiteX113" fmla="*/ 6318607 w 6780944"/>
              <a:gd name="connsiteY113" fmla="*/ 1397285 h 1761580"/>
              <a:gd name="connsiteX114" fmla="*/ 6349430 w 6780944"/>
              <a:gd name="connsiteY114" fmla="*/ 1407559 h 1761580"/>
              <a:gd name="connsiteX115" fmla="*/ 6493268 w 6780944"/>
              <a:gd name="connsiteY115" fmla="*/ 1438382 h 1761580"/>
              <a:gd name="connsiteX116" fmla="*/ 6657654 w 6780944"/>
              <a:gd name="connsiteY116" fmla="*/ 1428108 h 1761580"/>
              <a:gd name="connsiteX117" fmla="*/ 6770670 w 6780944"/>
              <a:gd name="connsiteY117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770616 w 6780944"/>
              <a:gd name="connsiteY29" fmla="*/ 92467 h 1761580"/>
              <a:gd name="connsiteX30" fmla="*/ 3595955 w 6780944"/>
              <a:gd name="connsiteY30" fmla="*/ 133564 h 1761580"/>
              <a:gd name="connsiteX31" fmla="*/ 3482940 w 6780944"/>
              <a:gd name="connsiteY31" fmla="*/ 164386 h 1761580"/>
              <a:gd name="connsiteX32" fmla="*/ 3298005 w 6780944"/>
              <a:gd name="connsiteY32" fmla="*/ 184935 h 1761580"/>
              <a:gd name="connsiteX33" fmla="*/ 2722652 w 6780944"/>
              <a:gd name="connsiteY33" fmla="*/ 92467 h 1761580"/>
              <a:gd name="connsiteX34" fmla="*/ 2024009 w 6780944"/>
              <a:gd name="connsiteY34" fmla="*/ 184935 h 1761580"/>
              <a:gd name="connsiteX35" fmla="*/ 1952090 w 6780944"/>
              <a:gd name="connsiteY35" fmla="*/ 195209 h 1761580"/>
              <a:gd name="connsiteX36" fmla="*/ 1890445 w 6780944"/>
              <a:gd name="connsiteY36" fmla="*/ 205483 h 1761580"/>
              <a:gd name="connsiteX37" fmla="*/ 1787704 w 6780944"/>
              <a:gd name="connsiteY37" fmla="*/ 215757 h 1761580"/>
              <a:gd name="connsiteX38" fmla="*/ 1284270 w 6780944"/>
              <a:gd name="connsiteY38" fmla="*/ 236305 h 1761580"/>
              <a:gd name="connsiteX39" fmla="*/ 565079 w 6780944"/>
              <a:gd name="connsiteY39" fmla="*/ 267128 h 1761580"/>
              <a:gd name="connsiteX40" fmla="*/ 246580 w 6780944"/>
              <a:gd name="connsiteY40" fmla="*/ 359595 h 1761580"/>
              <a:gd name="connsiteX41" fmla="*/ 102742 w 6780944"/>
              <a:gd name="connsiteY41" fmla="*/ 410966 h 1761580"/>
              <a:gd name="connsiteX42" fmla="*/ 0 w 6780944"/>
              <a:gd name="connsiteY42" fmla="*/ 472611 h 1761580"/>
              <a:gd name="connsiteX43" fmla="*/ 20549 w 6780944"/>
              <a:gd name="connsiteY43" fmla="*/ 575352 h 1761580"/>
              <a:gd name="connsiteX44" fmla="*/ 82194 w 6780944"/>
              <a:gd name="connsiteY44" fmla="*/ 698642 h 1761580"/>
              <a:gd name="connsiteX45" fmla="*/ 195209 w 6780944"/>
              <a:gd name="connsiteY45" fmla="*/ 780836 h 1761580"/>
              <a:gd name="connsiteX46" fmla="*/ 339048 w 6780944"/>
              <a:gd name="connsiteY46" fmla="*/ 863029 h 1761580"/>
              <a:gd name="connsiteX47" fmla="*/ 472612 w 6780944"/>
              <a:gd name="connsiteY47" fmla="*/ 914400 h 1761580"/>
              <a:gd name="connsiteX48" fmla="*/ 513708 w 6780944"/>
              <a:gd name="connsiteY48" fmla="*/ 934948 h 1761580"/>
              <a:gd name="connsiteX49" fmla="*/ 708917 w 6780944"/>
              <a:gd name="connsiteY49" fmla="*/ 1119883 h 1761580"/>
              <a:gd name="connsiteX50" fmla="*/ 750014 w 6780944"/>
              <a:gd name="connsiteY50" fmla="*/ 1304818 h 1761580"/>
              <a:gd name="connsiteX51" fmla="*/ 739740 w 6780944"/>
              <a:gd name="connsiteY51" fmla="*/ 1602767 h 1761580"/>
              <a:gd name="connsiteX52" fmla="*/ 904126 w 6780944"/>
              <a:gd name="connsiteY52" fmla="*/ 1756881 h 1761580"/>
              <a:gd name="connsiteX53" fmla="*/ 1027416 w 6780944"/>
              <a:gd name="connsiteY53" fmla="*/ 1705510 h 1761580"/>
              <a:gd name="connsiteX54" fmla="*/ 1212351 w 6780944"/>
              <a:gd name="connsiteY54" fmla="*/ 1541123 h 1761580"/>
              <a:gd name="connsiteX55" fmla="*/ 1551398 w 6780944"/>
              <a:gd name="connsiteY55" fmla="*/ 1448656 h 1761580"/>
              <a:gd name="connsiteX56" fmla="*/ 1880171 w 6780944"/>
              <a:gd name="connsiteY56" fmla="*/ 1417833 h 1761580"/>
              <a:gd name="connsiteX57" fmla="*/ 2815119 w 6780944"/>
              <a:gd name="connsiteY57" fmla="*/ 1438382 h 1761580"/>
              <a:gd name="connsiteX58" fmla="*/ 2969232 w 6780944"/>
              <a:gd name="connsiteY58" fmla="*/ 1469204 h 1761580"/>
              <a:gd name="connsiteX59" fmla="*/ 3113070 w 6780944"/>
              <a:gd name="connsiteY59" fmla="*/ 1458930 h 1761580"/>
              <a:gd name="connsiteX60" fmla="*/ 3215812 w 6780944"/>
              <a:gd name="connsiteY60" fmla="*/ 1428108 h 1761580"/>
              <a:gd name="connsiteX61" fmla="*/ 3339101 w 6780944"/>
              <a:gd name="connsiteY61" fmla="*/ 1356188 h 1761580"/>
              <a:gd name="connsiteX62" fmla="*/ 3411021 w 6780944"/>
              <a:gd name="connsiteY62" fmla="*/ 1315092 h 1761580"/>
              <a:gd name="connsiteX63" fmla="*/ 3441843 w 6780944"/>
              <a:gd name="connsiteY63" fmla="*/ 1284269 h 1761580"/>
              <a:gd name="connsiteX64" fmla="*/ 3482940 w 6780944"/>
              <a:gd name="connsiteY64" fmla="*/ 1253447 h 1761580"/>
              <a:gd name="connsiteX65" fmla="*/ 3544585 w 6780944"/>
              <a:gd name="connsiteY65" fmla="*/ 1232899 h 1761580"/>
              <a:gd name="connsiteX66" fmla="*/ 3647326 w 6780944"/>
              <a:gd name="connsiteY66" fmla="*/ 1202076 h 1761580"/>
              <a:gd name="connsiteX67" fmla="*/ 3708971 w 6780944"/>
              <a:gd name="connsiteY67" fmla="*/ 1181528 h 1761580"/>
              <a:gd name="connsiteX68" fmla="*/ 3801439 w 6780944"/>
              <a:gd name="connsiteY68" fmla="*/ 1160979 h 1761580"/>
              <a:gd name="connsiteX69" fmla="*/ 3832261 w 6780944"/>
              <a:gd name="connsiteY69" fmla="*/ 1150705 h 1761580"/>
              <a:gd name="connsiteX70" fmla="*/ 3965825 w 6780944"/>
              <a:gd name="connsiteY70" fmla="*/ 1130157 h 1761580"/>
              <a:gd name="connsiteX71" fmla="*/ 4017196 w 6780944"/>
              <a:gd name="connsiteY71" fmla="*/ 1119883 h 1761580"/>
              <a:gd name="connsiteX72" fmla="*/ 4048018 w 6780944"/>
              <a:gd name="connsiteY72" fmla="*/ 1099335 h 1761580"/>
              <a:gd name="connsiteX73" fmla="*/ 4068567 w 6780944"/>
              <a:gd name="connsiteY73" fmla="*/ 1037690 h 1761580"/>
              <a:gd name="connsiteX74" fmla="*/ 4058292 w 6780944"/>
              <a:gd name="connsiteY74" fmla="*/ 914400 h 1761580"/>
              <a:gd name="connsiteX75" fmla="*/ 3986373 w 6780944"/>
              <a:gd name="connsiteY75" fmla="*/ 873303 h 1761580"/>
              <a:gd name="connsiteX76" fmla="*/ 3924728 w 6780944"/>
              <a:gd name="connsiteY76" fmla="*/ 852755 h 1761580"/>
              <a:gd name="connsiteX77" fmla="*/ 3893906 w 6780944"/>
              <a:gd name="connsiteY77" fmla="*/ 842481 h 1761580"/>
              <a:gd name="connsiteX78" fmla="*/ 3791164 w 6780944"/>
              <a:gd name="connsiteY78" fmla="*/ 832206 h 1761580"/>
              <a:gd name="connsiteX79" fmla="*/ 3698697 w 6780944"/>
              <a:gd name="connsiteY79" fmla="*/ 780836 h 1761580"/>
              <a:gd name="connsiteX80" fmla="*/ 3637052 w 6780944"/>
              <a:gd name="connsiteY80" fmla="*/ 708917 h 1761580"/>
              <a:gd name="connsiteX81" fmla="*/ 3667874 w 6780944"/>
              <a:gd name="connsiteY81" fmla="*/ 595901 h 1761580"/>
              <a:gd name="connsiteX82" fmla="*/ 3729519 w 6780944"/>
              <a:gd name="connsiteY82" fmla="*/ 575352 h 1761580"/>
              <a:gd name="connsiteX83" fmla="*/ 3863083 w 6780944"/>
              <a:gd name="connsiteY83" fmla="*/ 554804 h 1761580"/>
              <a:gd name="connsiteX84" fmla="*/ 4058292 w 6780944"/>
              <a:gd name="connsiteY84" fmla="*/ 544530 h 1761580"/>
              <a:gd name="connsiteX85" fmla="*/ 4407614 w 6780944"/>
              <a:gd name="connsiteY85" fmla="*/ 554804 h 1761580"/>
              <a:gd name="connsiteX86" fmla="*/ 4582274 w 6780944"/>
              <a:gd name="connsiteY86" fmla="*/ 585627 h 1761580"/>
              <a:gd name="connsiteX87" fmla="*/ 4685016 w 6780944"/>
              <a:gd name="connsiteY87" fmla="*/ 626723 h 1761580"/>
              <a:gd name="connsiteX88" fmla="*/ 4715839 w 6780944"/>
              <a:gd name="connsiteY88" fmla="*/ 636997 h 1761580"/>
              <a:gd name="connsiteX89" fmla="*/ 4808306 w 6780944"/>
              <a:gd name="connsiteY89" fmla="*/ 647272 h 1761580"/>
              <a:gd name="connsiteX90" fmla="*/ 4880225 w 6780944"/>
              <a:gd name="connsiteY90" fmla="*/ 678094 h 1761580"/>
              <a:gd name="connsiteX91" fmla="*/ 4911048 w 6780944"/>
              <a:gd name="connsiteY91" fmla="*/ 698642 h 1761580"/>
              <a:gd name="connsiteX92" fmla="*/ 4972692 w 6780944"/>
              <a:gd name="connsiteY92" fmla="*/ 729465 h 1761580"/>
              <a:gd name="connsiteX93" fmla="*/ 5034337 w 6780944"/>
              <a:gd name="connsiteY93" fmla="*/ 750013 h 1761580"/>
              <a:gd name="connsiteX94" fmla="*/ 5116531 w 6780944"/>
              <a:gd name="connsiteY94" fmla="*/ 791110 h 1761580"/>
              <a:gd name="connsiteX95" fmla="*/ 5219272 w 6780944"/>
              <a:gd name="connsiteY95" fmla="*/ 832206 h 1761580"/>
              <a:gd name="connsiteX96" fmla="*/ 5250095 w 6780944"/>
              <a:gd name="connsiteY96" fmla="*/ 852755 h 1761580"/>
              <a:gd name="connsiteX97" fmla="*/ 5311740 w 6780944"/>
              <a:gd name="connsiteY97" fmla="*/ 873303 h 1761580"/>
              <a:gd name="connsiteX98" fmla="*/ 5393933 w 6780944"/>
              <a:gd name="connsiteY98" fmla="*/ 914400 h 1761580"/>
              <a:gd name="connsiteX99" fmla="*/ 5435030 w 6780944"/>
              <a:gd name="connsiteY99" fmla="*/ 945222 h 1761580"/>
              <a:gd name="connsiteX100" fmla="*/ 5496674 w 6780944"/>
              <a:gd name="connsiteY100" fmla="*/ 986319 h 1761580"/>
              <a:gd name="connsiteX101" fmla="*/ 5568594 w 6780944"/>
              <a:gd name="connsiteY101" fmla="*/ 1037690 h 1761580"/>
              <a:gd name="connsiteX102" fmla="*/ 5589142 w 6780944"/>
              <a:gd name="connsiteY102" fmla="*/ 1068512 h 1761580"/>
              <a:gd name="connsiteX103" fmla="*/ 5619964 w 6780944"/>
              <a:gd name="connsiteY103" fmla="*/ 1078786 h 1761580"/>
              <a:gd name="connsiteX104" fmla="*/ 5661061 w 6780944"/>
              <a:gd name="connsiteY104" fmla="*/ 1109609 h 1761580"/>
              <a:gd name="connsiteX105" fmla="*/ 5712432 w 6780944"/>
              <a:gd name="connsiteY105" fmla="*/ 1140431 h 1761580"/>
              <a:gd name="connsiteX106" fmla="*/ 5743254 w 6780944"/>
              <a:gd name="connsiteY106" fmla="*/ 1171254 h 1761580"/>
              <a:gd name="connsiteX107" fmla="*/ 5876818 w 6780944"/>
              <a:gd name="connsiteY107" fmla="*/ 1222624 h 1761580"/>
              <a:gd name="connsiteX108" fmla="*/ 6000108 w 6780944"/>
              <a:gd name="connsiteY108" fmla="*/ 1284269 h 1761580"/>
              <a:gd name="connsiteX109" fmla="*/ 6061753 w 6780944"/>
              <a:gd name="connsiteY109" fmla="*/ 1304818 h 1761580"/>
              <a:gd name="connsiteX110" fmla="*/ 6133672 w 6780944"/>
              <a:gd name="connsiteY110" fmla="*/ 1335640 h 1761580"/>
              <a:gd name="connsiteX111" fmla="*/ 6185043 w 6780944"/>
              <a:gd name="connsiteY111" fmla="*/ 1356188 h 1761580"/>
              <a:gd name="connsiteX112" fmla="*/ 6318607 w 6780944"/>
              <a:gd name="connsiteY112" fmla="*/ 1397285 h 1761580"/>
              <a:gd name="connsiteX113" fmla="*/ 6349430 w 6780944"/>
              <a:gd name="connsiteY113" fmla="*/ 1407559 h 1761580"/>
              <a:gd name="connsiteX114" fmla="*/ 6493268 w 6780944"/>
              <a:gd name="connsiteY114" fmla="*/ 1438382 h 1761580"/>
              <a:gd name="connsiteX115" fmla="*/ 6657654 w 6780944"/>
              <a:gd name="connsiteY115" fmla="*/ 1428108 h 1761580"/>
              <a:gd name="connsiteX116" fmla="*/ 6770670 w 6780944"/>
              <a:gd name="connsiteY116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2969232 w 6780944"/>
              <a:gd name="connsiteY57" fmla="*/ 1469204 h 1761580"/>
              <a:gd name="connsiteX58" fmla="*/ 3113070 w 6780944"/>
              <a:gd name="connsiteY58" fmla="*/ 1458930 h 1761580"/>
              <a:gd name="connsiteX59" fmla="*/ 3215812 w 6780944"/>
              <a:gd name="connsiteY59" fmla="*/ 1428108 h 1761580"/>
              <a:gd name="connsiteX60" fmla="*/ 3339101 w 6780944"/>
              <a:gd name="connsiteY60" fmla="*/ 1356188 h 1761580"/>
              <a:gd name="connsiteX61" fmla="*/ 3411021 w 6780944"/>
              <a:gd name="connsiteY61" fmla="*/ 1315092 h 1761580"/>
              <a:gd name="connsiteX62" fmla="*/ 3441843 w 6780944"/>
              <a:gd name="connsiteY62" fmla="*/ 1284269 h 1761580"/>
              <a:gd name="connsiteX63" fmla="*/ 3482940 w 6780944"/>
              <a:gd name="connsiteY63" fmla="*/ 1253447 h 1761580"/>
              <a:gd name="connsiteX64" fmla="*/ 3544585 w 6780944"/>
              <a:gd name="connsiteY64" fmla="*/ 1232899 h 1761580"/>
              <a:gd name="connsiteX65" fmla="*/ 3647326 w 6780944"/>
              <a:gd name="connsiteY65" fmla="*/ 1202076 h 1761580"/>
              <a:gd name="connsiteX66" fmla="*/ 3708971 w 6780944"/>
              <a:gd name="connsiteY66" fmla="*/ 1181528 h 1761580"/>
              <a:gd name="connsiteX67" fmla="*/ 3801439 w 6780944"/>
              <a:gd name="connsiteY67" fmla="*/ 1160979 h 1761580"/>
              <a:gd name="connsiteX68" fmla="*/ 3832261 w 6780944"/>
              <a:gd name="connsiteY68" fmla="*/ 1150705 h 1761580"/>
              <a:gd name="connsiteX69" fmla="*/ 3965825 w 6780944"/>
              <a:gd name="connsiteY69" fmla="*/ 1130157 h 1761580"/>
              <a:gd name="connsiteX70" fmla="*/ 4017196 w 6780944"/>
              <a:gd name="connsiteY70" fmla="*/ 1119883 h 1761580"/>
              <a:gd name="connsiteX71" fmla="*/ 4048018 w 6780944"/>
              <a:gd name="connsiteY71" fmla="*/ 1099335 h 1761580"/>
              <a:gd name="connsiteX72" fmla="*/ 4068567 w 6780944"/>
              <a:gd name="connsiteY72" fmla="*/ 1037690 h 1761580"/>
              <a:gd name="connsiteX73" fmla="*/ 4058292 w 6780944"/>
              <a:gd name="connsiteY73" fmla="*/ 914400 h 1761580"/>
              <a:gd name="connsiteX74" fmla="*/ 3986373 w 6780944"/>
              <a:gd name="connsiteY74" fmla="*/ 873303 h 1761580"/>
              <a:gd name="connsiteX75" fmla="*/ 3924728 w 6780944"/>
              <a:gd name="connsiteY75" fmla="*/ 852755 h 1761580"/>
              <a:gd name="connsiteX76" fmla="*/ 3893906 w 6780944"/>
              <a:gd name="connsiteY76" fmla="*/ 842481 h 1761580"/>
              <a:gd name="connsiteX77" fmla="*/ 3791164 w 6780944"/>
              <a:gd name="connsiteY77" fmla="*/ 832206 h 1761580"/>
              <a:gd name="connsiteX78" fmla="*/ 3698697 w 6780944"/>
              <a:gd name="connsiteY78" fmla="*/ 780836 h 1761580"/>
              <a:gd name="connsiteX79" fmla="*/ 3637052 w 6780944"/>
              <a:gd name="connsiteY79" fmla="*/ 708917 h 1761580"/>
              <a:gd name="connsiteX80" fmla="*/ 3667874 w 6780944"/>
              <a:gd name="connsiteY80" fmla="*/ 595901 h 1761580"/>
              <a:gd name="connsiteX81" fmla="*/ 3729519 w 6780944"/>
              <a:gd name="connsiteY81" fmla="*/ 575352 h 1761580"/>
              <a:gd name="connsiteX82" fmla="*/ 3863083 w 6780944"/>
              <a:gd name="connsiteY82" fmla="*/ 554804 h 1761580"/>
              <a:gd name="connsiteX83" fmla="*/ 4058292 w 6780944"/>
              <a:gd name="connsiteY83" fmla="*/ 544530 h 1761580"/>
              <a:gd name="connsiteX84" fmla="*/ 4407614 w 6780944"/>
              <a:gd name="connsiteY84" fmla="*/ 554804 h 1761580"/>
              <a:gd name="connsiteX85" fmla="*/ 4582274 w 6780944"/>
              <a:gd name="connsiteY85" fmla="*/ 585627 h 1761580"/>
              <a:gd name="connsiteX86" fmla="*/ 4685016 w 6780944"/>
              <a:gd name="connsiteY86" fmla="*/ 626723 h 1761580"/>
              <a:gd name="connsiteX87" fmla="*/ 4715839 w 6780944"/>
              <a:gd name="connsiteY87" fmla="*/ 636997 h 1761580"/>
              <a:gd name="connsiteX88" fmla="*/ 4808306 w 6780944"/>
              <a:gd name="connsiteY88" fmla="*/ 647272 h 1761580"/>
              <a:gd name="connsiteX89" fmla="*/ 4880225 w 6780944"/>
              <a:gd name="connsiteY89" fmla="*/ 678094 h 1761580"/>
              <a:gd name="connsiteX90" fmla="*/ 4911048 w 6780944"/>
              <a:gd name="connsiteY90" fmla="*/ 698642 h 1761580"/>
              <a:gd name="connsiteX91" fmla="*/ 4972692 w 6780944"/>
              <a:gd name="connsiteY91" fmla="*/ 729465 h 1761580"/>
              <a:gd name="connsiteX92" fmla="*/ 5034337 w 6780944"/>
              <a:gd name="connsiteY92" fmla="*/ 750013 h 1761580"/>
              <a:gd name="connsiteX93" fmla="*/ 5116531 w 6780944"/>
              <a:gd name="connsiteY93" fmla="*/ 791110 h 1761580"/>
              <a:gd name="connsiteX94" fmla="*/ 5219272 w 6780944"/>
              <a:gd name="connsiteY94" fmla="*/ 832206 h 1761580"/>
              <a:gd name="connsiteX95" fmla="*/ 5250095 w 6780944"/>
              <a:gd name="connsiteY95" fmla="*/ 852755 h 1761580"/>
              <a:gd name="connsiteX96" fmla="*/ 5311740 w 6780944"/>
              <a:gd name="connsiteY96" fmla="*/ 873303 h 1761580"/>
              <a:gd name="connsiteX97" fmla="*/ 5393933 w 6780944"/>
              <a:gd name="connsiteY97" fmla="*/ 914400 h 1761580"/>
              <a:gd name="connsiteX98" fmla="*/ 5435030 w 6780944"/>
              <a:gd name="connsiteY98" fmla="*/ 945222 h 1761580"/>
              <a:gd name="connsiteX99" fmla="*/ 5496674 w 6780944"/>
              <a:gd name="connsiteY99" fmla="*/ 986319 h 1761580"/>
              <a:gd name="connsiteX100" fmla="*/ 5568594 w 6780944"/>
              <a:gd name="connsiteY100" fmla="*/ 1037690 h 1761580"/>
              <a:gd name="connsiteX101" fmla="*/ 5589142 w 6780944"/>
              <a:gd name="connsiteY101" fmla="*/ 1068512 h 1761580"/>
              <a:gd name="connsiteX102" fmla="*/ 5619964 w 6780944"/>
              <a:gd name="connsiteY102" fmla="*/ 1078786 h 1761580"/>
              <a:gd name="connsiteX103" fmla="*/ 5661061 w 6780944"/>
              <a:gd name="connsiteY103" fmla="*/ 1109609 h 1761580"/>
              <a:gd name="connsiteX104" fmla="*/ 5712432 w 6780944"/>
              <a:gd name="connsiteY104" fmla="*/ 1140431 h 1761580"/>
              <a:gd name="connsiteX105" fmla="*/ 5743254 w 6780944"/>
              <a:gd name="connsiteY105" fmla="*/ 1171254 h 1761580"/>
              <a:gd name="connsiteX106" fmla="*/ 5876818 w 6780944"/>
              <a:gd name="connsiteY106" fmla="*/ 1222624 h 1761580"/>
              <a:gd name="connsiteX107" fmla="*/ 6000108 w 6780944"/>
              <a:gd name="connsiteY107" fmla="*/ 1284269 h 1761580"/>
              <a:gd name="connsiteX108" fmla="*/ 6061753 w 6780944"/>
              <a:gd name="connsiteY108" fmla="*/ 1304818 h 1761580"/>
              <a:gd name="connsiteX109" fmla="*/ 6133672 w 6780944"/>
              <a:gd name="connsiteY109" fmla="*/ 1335640 h 1761580"/>
              <a:gd name="connsiteX110" fmla="*/ 6185043 w 6780944"/>
              <a:gd name="connsiteY110" fmla="*/ 1356188 h 1761580"/>
              <a:gd name="connsiteX111" fmla="*/ 6318607 w 6780944"/>
              <a:gd name="connsiteY111" fmla="*/ 1397285 h 1761580"/>
              <a:gd name="connsiteX112" fmla="*/ 6349430 w 6780944"/>
              <a:gd name="connsiteY112" fmla="*/ 1407559 h 1761580"/>
              <a:gd name="connsiteX113" fmla="*/ 6493268 w 6780944"/>
              <a:gd name="connsiteY113" fmla="*/ 1438382 h 1761580"/>
              <a:gd name="connsiteX114" fmla="*/ 6657654 w 6780944"/>
              <a:gd name="connsiteY114" fmla="*/ 1428108 h 1761580"/>
              <a:gd name="connsiteX115" fmla="*/ 6770670 w 6780944"/>
              <a:gd name="connsiteY115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113070 w 6780944"/>
              <a:gd name="connsiteY57" fmla="*/ 1458930 h 1761580"/>
              <a:gd name="connsiteX58" fmla="*/ 3215812 w 6780944"/>
              <a:gd name="connsiteY58" fmla="*/ 1428108 h 1761580"/>
              <a:gd name="connsiteX59" fmla="*/ 3339101 w 6780944"/>
              <a:gd name="connsiteY59" fmla="*/ 1356188 h 1761580"/>
              <a:gd name="connsiteX60" fmla="*/ 3411021 w 6780944"/>
              <a:gd name="connsiteY60" fmla="*/ 1315092 h 1761580"/>
              <a:gd name="connsiteX61" fmla="*/ 3441843 w 6780944"/>
              <a:gd name="connsiteY61" fmla="*/ 1284269 h 1761580"/>
              <a:gd name="connsiteX62" fmla="*/ 3482940 w 6780944"/>
              <a:gd name="connsiteY62" fmla="*/ 1253447 h 1761580"/>
              <a:gd name="connsiteX63" fmla="*/ 3544585 w 6780944"/>
              <a:gd name="connsiteY63" fmla="*/ 1232899 h 1761580"/>
              <a:gd name="connsiteX64" fmla="*/ 3647326 w 6780944"/>
              <a:gd name="connsiteY64" fmla="*/ 1202076 h 1761580"/>
              <a:gd name="connsiteX65" fmla="*/ 3708971 w 6780944"/>
              <a:gd name="connsiteY65" fmla="*/ 1181528 h 1761580"/>
              <a:gd name="connsiteX66" fmla="*/ 3801439 w 6780944"/>
              <a:gd name="connsiteY66" fmla="*/ 1160979 h 1761580"/>
              <a:gd name="connsiteX67" fmla="*/ 3832261 w 6780944"/>
              <a:gd name="connsiteY67" fmla="*/ 1150705 h 1761580"/>
              <a:gd name="connsiteX68" fmla="*/ 3965825 w 6780944"/>
              <a:gd name="connsiteY68" fmla="*/ 1130157 h 1761580"/>
              <a:gd name="connsiteX69" fmla="*/ 4017196 w 6780944"/>
              <a:gd name="connsiteY69" fmla="*/ 1119883 h 1761580"/>
              <a:gd name="connsiteX70" fmla="*/ 4048018 w 6780944"/>
              <a:gd name="connsiteY70" fmla="*/ 1099335 h 1761580"/>
              <a:gd name="connsiteX71" fmla="*/ 4068567 w 6780944"/>
              <a:gd name="connsiteY71" fmla="*/ 1037690 h 1761580"/>
              <a:gd name="connsiteX72" fmla="*/ 4058292 w 6780944"/>
              <a:gd name="connsiteY72" fmla="*/ 914400 h 1761580"/>
              <a:gd name="connsiteX73" fmla="*/ 3986373 w 6780944"/>
              <a:gd name="connsiteY73" fmla="*/ 873303 h 1761580"/>
              <a:gd name="connsiteX74" fmla="*/ 3924728 w 6780944"/>
              <a:gd name="connsiteY74" fmla="*/ 852755 h 1761580"/>
              <a:gd name="connsiteX75" fmla="*/ 3893906 w 6780944"/>
              <a:gd name="connsiteY75" fmla="*/ 842481 h 1761580"/>
              <a:gd name="connsiteX76" fmla="*/ 3791164 w 6780944"/>
              <a:gd name="connsiteY76" fmla="*/ 832206 h 1761580"/>
              <a:gd name="connsiteX77" fmla="*/ 3698697 w 6780944"/>
              <a:gd name="connsiteY77" fmla="*/ 780836 h 1761580"/>
              <a:gd name="connsiteX78" fmla="*/ 3637052 w 6780944"/>
              <a:gd name="connsiteY78" fmla="*/ 708917 h 1761580"/>
              <a:gd name="connsiteX79" fmla="*/ 3667874 w 6780944"/>
              <a:gd name="connsiteY79" fmla="*/ 595901 h 1761580"/>
              <a:gd name="connsiteX80" fmla="*/ 3729519 w 6780944"/>
              <a:gd name="connsiteY80" fmla="*/ 575352 h 1761580"/>
              <a:gd name="connsiteX81" fmla="*/ 3863083 w 6780944"/>
              <a:gd name="connsiteY81" fmla="*/ 554804 h 1761580"/>
              <a:gd name="connsiteX82" fmla="*/ 4058292 w 6780944"/>
              <a:gd name="connsiteY82" fmla="*/ 544530 h 1761580"/>
              <a:gd name="connsiteX83" fmla="*/ 4407614 w 6780944"/>
              <a:gd name="connsiteY83" fmla="*/ 554804 h 1761580"/>
              <a:gd name="connsiteX84" fmla="*/ 4582274 w 6780944"/>
              <a:gd name="connsiteY84" fmla="*/ 585627 h 1761580"/>
              <a:gd name="connsiteX85" fmla="*/ 4685016 w 6780944"/>
              <a:gd name="connsiteY85" fmla="*/ 626723 h 1761580"/>
              <a:gd name="connsiteX86" fmla="*/ 4715839 w 6780944"/>
              <a:gd name="connsiteY86" fmla="*/ 636997 h 1761580"/>
              <a:gd name="connsiteX87" fmla="*/ 4808306 w 6780944"/>
              <a:gd name="connsiteY87" fmla="*/ 647272 h 1761580"/>
              <a:gd name="connsiteX88" fmla="*/ 4880225 w 6780944"/>
              <a:gd name="connsiteY88" fmla="*/ 678094 h 1761580"/>
              <a:gd name="connsiteX89" fmla="*/ 4911048 w 6780944"/>
              <a:gd name="connsiteY89" fmla="*/ 698642 h 1761580"/>
              <a:gd name="connsiteX90" fmla="*/ 4972692 w 6780944"/>
              <a:gd name="connsiteY90" fmla="*/ 729465 h 1761580"/>
              <a:gd name="connsiteX91" fmla="*/ 5034337 w 6780944"/>
              <a:gd name="connsiteY91" fmla="*/ 750013 h 1761580"/>
              <a:gd name="connsiteX92" fmla="*/ 5116531 w 6780944"/>
              <a:gd name="connsiteY92" fmla="*/ 791110 h 1761580"/>
              <a:gd name="connsiteX93" fmla="*/ 5219272 w 6780944"/>
              <a:gd name="connsiteY93" fmla="*/ 832206 h 1761580"/>
              <a:gd name="connsiteX94" fmla="*/ 5250095 w 6780944"/>
              <a:gd name="connsiteY94" fmla="*/ 852755 h 1761580"/>
              <a:gd name="connsiteX95" fmla="*/ 5311740 w 6780944"/>
              <a:gd name="connsiteY95" fmla="*/ 873303 h 1761580"/>
              <a:gd name="connsiteX96" fmla="*/ 5393933 w 6780944"/>
              <a:gd name="connsiteY96" fmla="*/ 914400 h 1761580"/>
              <a:gd name="connsiteX97" fmla="*/ 5435030 w 6780944"/>
              <a:gd name="connsiteY97" fmla="*/ 945222 h 1761580"/>
              <a:gd name="connsiteX98" fmla="*/ 5496674 w 6780944"/>
              <a:gd name="connsiteY98" fmla="*/ 986319 h 1761580"/>
              <a:gd name="connsiteX99" fmla="*/ 5568594 w 6780944"/>
              <a:gd name="connsiteY99" fmla="*/ 1037690 h 1761580"/>
              <a:gd name="connsiteX100" fmla="*/ 5589142 w 6780944"/>
              <a:gd name="connsiteY100" fmla="*/ 1068512 h 1761580"/>
              <a:gd name="connsiteX101" fmla="*/ 5619964 w 6780944"/>
              <a:gd name="connsiteY101" fmla="*/ 1078786 h 1761580"/>
              <a:gd name="connsiteX102" fmla="*/ 5661061 w 6780944"/>
              <a:gd name="connsiteY102" fmla="*/ 1109609 h 1761580"/>
              <a:gd name="connsiteX103" fmla="*/ 5712432 w 6780944"/>
              <a:gd name="connsiteY103" fmla="*/ 1140431 h 1761580"/>
              <a:gd name="connsiteX104" fmla="*/ 5743254 w 6780944"/>
              <a:gd name="connsiteY104" fmla="*/ 1171254 h 1761580"/>
              <a:gd name="connsiteX105" fmla="*/ 5876818 w 6780944"/>
              <a:gd name="connsiteY105" fmla="*/ 1222624 h 1761580"/>
              <a:gd name="connsiteX106" fmla="*/ 6000108 w 6780944"/>
              <a:gd name="connsiteY106" fmla="*/ 1284269 h 1761580"/>
              <a:gd name="connsiteX107" fmla="*/ 6061753 w 6780944"/>
              <a:gd name="connsiteY107" fmla="*/ 1304818 h 1761580"/>
              <a:gd name="connsiteX108" fmla="*/ 6133672 w 6780944"/>
              <a:gd name="connsiteY108" fmla="*/ 1335640 h 1761580"/>
              <a:gd name="connsiteX109" fmla="*/ 6185043 w 6780944"/>
              <a:gd name="connsiteY109" fmla="*/ 1356188 h 1761580"/>
              <a:gd name="connsiteX110" fmla="*/ 6318607 w 6780944"/>
              <a:gd name="connsiteY110" fmla="*/ 1397285 h 1761580"/>
              <a:gd name="connsiteX111" fmla="*/ 6349430 w 6780944"/>
              <a:gd name="connsiteY111" fmla="*/ 1407559 h 1761580"/>
              <a:gd name="connsiteX112" fmla="*/ 6493268 w 6780944"/>
              <a:gd name="connsiteY112" fmla="*/ 1438382 h 1761580"/>
              <a:gd name="connsiteX113" fmla="*/ 6657654 w 6780944"/>
              <a:gd name="connsiteY113" fmla="*/ 1428108 h 1761580"/>
              <a:gd name="connsiteX114" fmla="*/ 6770670 w 6780944"/>
              <a:gd name="connsiteY114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39101 w 6780944"/>
              <a:gd name="connsiteY58" fmla="*/ 1356188 h 1761580"/>
              <a:gd name="connsiteX59" fmla="*/ 3411021 w 6780944"/>
              <a:gd name="connsiteY59" fmla="*/ 1315092 h 1761580"/>
              <a:gd name="connsiteX60" fmla="*/ 3441843 w 6780944"/>
              <a:gd name="connsiteY60" fmla="*/ 1284269 h 1761580"/>
              <a:gd name="connsiteX61" fmla="*/ 3482940 w 6780944"/>
              <a:gd name="connsiteY61" fmla="*/ 1253447 h 1761580"/>
              <a:gd name="connsiteX62" fmla="*/ 3544585 w 6780944"/>
              <a:gd name="connsiteY62" fmla="*/ 1232899 h 1761580"/>
              <a:gd name="connsiteX63" fmla="*/ 3647326 w 6780944"/>
              <a:gd name="connsiteY63" fmla="*/ 1202076 h 1761580"/>
              <a:gd name="connsiteX64" fmla="*/ 3708971 w 6780944"/>
              <a:gd name="connsiteY64" fmla="*/ 1181528 h 1761580"/>
              <a:gd name="connsiteX65" fmla="*/ 3801439 w 6780944"/>
              <a:gd name="connsiteY65" fmla="*/ 1160979 h 1761580"/>
              <a:gd name="connsiteX66" fmla="*/ 3832261 w 6780944"/>
              <a:gd name="connsiteY66" fmla="*/ 1150705 h 1761580"/>
              <a:gd name="connsiteX67" fmla="*/ 3965825 w 6780944"/>
              <a:gd name="connsiteY67" fmla="*/ 1130157 h 1761580"/>
              <a:gd name="connsiteX68" fmla="*/ 4017196 w 6780944"/>
              <a:gd name="connsiteY68" fmla="*/ 1119883 h 1761580"/>
              <a:gd name="connsiteX69" fmla="*/ 4048018 w 6780944"/>
              <a:gd name="connsiteY69" fmla="*/ 1099335 h 1761580"/>
              <a:gd name="connsiteX70" fmla="*/ 4068567 w 6780944"/>
              <a:gd name="connsiteY70" fmla="*/ 1037690 h 1761580"/>
              <a:gd name="connsiteX71" fmla="*/ 4058292 w 6780944"/>
              <a:gd name="connsiteY71" fmla="*/ 914400 h 1761580"/>
              <a:gd name="connsiteX72" fmla="*/ 3986373 w 6780944"/>
              <a:gd name="connsiteY72" fmla="*/ 873303 h 1761580"/>
              <a:gd name="connsiteX73" fmla="*/ 3924728 w 6780944"/>
              <a:gd name="connsiteY73" fmla="*/ 852755 h 1761580"/>
              <a:gd name="connsiteX74" fmla="*/ 3893906 w 6780944"/>
              <a:gd name="connsiteY74" fmla="*/ 842481 h 1761580"/>
              <a:gd name="connsiteX75" fmla="*/ 3791164 w 6780944"/>
              <a:gd name="connsiteY75" fmla="*/ 832206 h 1761580"/>
              <a:gd name="connsiteX76" fmla="*/ 3698697 w 6780944"/>
              <a:gd name="connsiteY76" fmla="*/ 780836 h 1761580"/>
              <a:gd name="connsiteX77" fmla="*/ 3637052 w 6780944"/>
              <a:gd name="connsiteY77" fmla="*/ 708917 h 1761580"/>
              <a:gd name="connsiteX78" fmla="*/ 3667874 w 6780944"/>
              <a:gd name="connsiteY78" fmla="*/ 595901 h 1761580"/>
              <a:gd name="connsiteX79" fmla="*/ 3729519 w 6780944"/>
              <a:gd name="connsiteY79" fmla="*/ 575352 h 1761580"/>
              <a:gd name="connsiteX80" fmla="*/ 3863083 w 6780944"/>
              <a:gd name="connsiteY80" fmla="*/ 554804 h 1761580"/>
              <a:gd name="connsiteX81" fmla="*/ 4058292 w 6780944"/>
              <a:gd name="connsiteY81" fmla="*/ 544530 h 1761580"/>
              <a:gd name="connsiteX82" fmla="*/ 4407614 w 6780944"/>
              <a:gd name="connsiteY82" fmla="*/ 554804 h 1761580"/>
              <a:gd name="connsiteX83" fmla="*/ 4582274 w 6780944"/>
              <a:gd name="connsiteY83" fmla="*/ 585627 h 1761580"/>
              <a:gd name="connsiteX84" fmla="*/ 4685016 w 6780944"/>
              <a:gd name="connsiteY84" fmla="*/ 626723 h 1761580"/>
              <a:gd name="connsiteX85" fmla="*/ 4715839 w 6780944"/>
              <a:gd name="connsiteY85" fmla="*/ 636997 h 1761580"/>
              <a:gd name="connsiteX86" fmla="*/ 4808306 w 6780944"/>
              <a:gd name="connsiteY86" fmla="*/ 647272 h 1761580"/>
              <a:gd name="connsiteX87" fmla="*/ 4880225 w 6780944"/>
              <a:gd name="connsiteY87" fmla="*/ 678094 h 1761580"/>
              <a:gd name="connsiteX88" fmla="*/ 4911048 w 6780944"/>
              <a:gd name="connsiteY88" fmla="*/ 698642 h 1761580"/>
              <a:gd name="connsiteX89" fmla="*/ 4972692 w 6780944"/>
              <a:gd name="connsiteY89" fmla="*/ 729465 h 1761580"/>
              <a:gd name="connsiteX90" fmla="*/ 5034337 w 6780944"/>
              <a:gd name="connsiteY90" fmla="*/ 750013 h 1761580"/>
              <a:gd name="connsiteX91" fmla="*/ 5116531 w 6780944"/>
              <a:gd name="connsiteY91" fmla="*/ 791110 h 1761580"/>
              <a:gd name="connsiteX92" fmla="*/ 5219272 w 6780944"/>
              <a:gd name="connsiteY92" fmla="*/ 832206 h 1761580"/>
              <a:gd name="connsiteX93" fmla="*/ 5250095 w 6780944"/>
              <a:gd name="connsiteY93" fmla="*/ 852755 h 1761580"/>
              <a:gd name="connsiteX94" fmla="*/ 5311740 w 6780944"/>
              <a:gd name="connsiteY94" fmla="*/ 873303 h 1761580"/>
              <a:gd name="connsiteX95" fmla="*/ 5393933 w 6780944"/>
              <a:gd name="connsiteY95" fmla="*/ 914400 h 1761580"/>
              <a:gd name="connsiteX96" fmla="*/ 5435030 w 6780944"/>
              <a:gd name="connsiteY96" fmla="*/ 945222 h 1761580"/>
              <a:gd name="connsiteX97" fmla="*/ 5496674 w 6780944"/>
              <a:gd name="connsiteY97" fmla="*/ 986319 h 1761580"/>
              <a:gd name="connsiteX98" fmla="*/ 5568594 w 6780944"/>
              <a:gd name="connsiteY98" fmla="*/ 1037690 h 1761580"/>
              <a:gd name="connsiteX99" fmla="*/ 5589142 w 6780944"/>
              <a:gd name="connsiteY99" fmla="*/ 1068512 h 1761580"/>
              <a:gd name="connsiteX100" fmla="*/ 5619964 w 6780944"/>
              <a:gd name="connsiteY100" fmla="*/ 1078786 h 1761580"/>
              <a:gd name="connsiteX101" fmla="*/ 5661061 w 6780944"/>
              <a:gd name="connsiteY101" fmla="*/ 1109609 h 1761580"/>
              <a:gd name="connsiteX102" fmla="*/ 5712432 w 6780944"/>
              <a:gd name="connsiteY102" fmla="*/ 1140431 h 1761580"/>
              <a:gd name="connsiteX103" fmla="*/ 5743254 w 6780944"/>
              <a:gd name="connsiteY103" fmla="*/ 1171254 h 1761580"/>
              <a:gd name="connsiteX104" fmla="*/ 5876818 w 6780944"/>
              <a:gd name="connsiteY104" fmla="*/ 1222624 h 1761580"/>
              <a:gd name="connsiteX105" fmla="*/ 6000108 w 6780944"/>
              <a:gd name="connsiteY105" fmla="*/ 1284269 h 1761580"/>
              <a:gd name="connsiteX106" fmla="*/ 6061753 w 6780944"/>
              <a:gd name="connsiteY106" fmla="*/ 1304818 h 1761580"/>
              <a:gd name="connsiteX107" fmla="*/ 6133672 w 6780944"/>
              <a:gd name="connsiteY107" fmla="*/ 1335640 h 1761580"/>
              <a:gd name="connsiteX108" fmla="*/ 6185043 w 6780944"/>
              <a:gd name="connsiteY108" fmla="*/ 1356188 h 1761580"/>
              <a:gd name="connsiteX109" fmla="*/ 6318607 w 6780944"/>
              <a:gd name="connsiteY109" fmla="*/ 1397285 h 1761580"/>
              <a:gd name="connsiteX110" fmla="*/ 6349430 w 6780944"/>
              <a:gd name="connsiteY110" fmla="*/ 1407559 h 1761580"/>
              <a:gd name="connsiteX111" fmla="*/ 6493268 w 6780944"/>
              <a:gd name="connsiteY111" fmla="*/ 1438382 h 1761580"/>
              <a:gd name="connsiteX112" fmla="*/ 6657654 w 6780944"/>
              <a:gd name="connsiteY112" fmla="*/ 1428108 h 1761580"/>
              <a:gd name="connsiteX113" fmla="*/ 6770670 w 6780944"/>
              <a:gd name="connsiteY113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39101 w 6780944"/>
              <a:gd name="connsiteY58" fmla="*/ 1356188 h 1761580"/>
              <a:gd name="connsiteX59" fmla="*/ 3411021 w 6780944"/>
              <a:gd name="connsiteY59" fmla="*/ 1315092 h 1761580"/>
              <a:gd name="connsiteX60" fmla="*/ 3482940 w 6780944"/>
              <a:gd name="connsiteY60" fmla="*/ 1253447 h 1761580"/>
              <a:gd name="connsiteX61" fmla="*/ 3544585 w 6780944"/>
              <a:gd name="connsiteY61" fmla="*/ 1232899 h 1761580"/>
              <a:gd name="connsiteX62" fmla="*/ 3647326 w 6780944"/>
              <a:gd name="connsiteY62" fmla="*/ 1202076 h 1761580"/>
              <a:gd name="connsiteX63" fmla="*/ 3708971 w 6780944"/>
              <a:gd name="connsiteY63" fmla="*/ 1181528 h 1761580"/>
              <a:gd name="connsiteX64" fmla="*/ 3801439 w 6780944"/>
              <a:gd name="connsiteY64" fmla="*/ 1160979 h 1761580"/>
              <a:gd name="connsiteX65" fmla="*/ 3832261 w 6780944"/>
              <a:gd name="connsiteY65" fmla="*/ 1150705 h 1761580"/>
              <a:gd name="connsiteX66" fmla="*/ 3965825 w 6780944"/>
              <a:gd name="connsiteY66" fmla="*/ 1130157 h 1761580"/>
              <a:gd name="connsiteX67" fmla="*/ 4017196 w 6780944"/>
              <a:gd name="connsiteY67" fmla="*/ 1119883 h 1761580"/>
              <a:gd name="connsiteX68" fmla="*/ 4048018 w 6780944"/>
              <a:gd name="connsiteY68" fmla="*/ 1099335 h 1761580"/>
              <a:gd name="connsiteX69" fmla="*/ 4068567 w 6780944"/>
              <a:gd name="connsiteY69" fmla="*/ 1037690 h 1761580"/>
              <a:gd name="connsiteX70" fmla="*/ 4058292 w 6780944"/>
              <a:gd name="connsiteY70" fmla="*/ 914400 h 1761580"/>
              <a:gd name="connsiteX71" fmla="*/ 3986373 w 6780944"/>
              <a:gd name="connsiteY71" fmla="*/ 873303 h 1761580"/>
              <a:gd name="connsiteX72" fmla="*/ 3924728 w 6780944"/>
              <a:gd name="connsiteY72" fmla="*/ 852755 h 1761580"/>
              <a:gd name="connsiteX73" fmla="*/ 3893906 w 6780944"/>
              <a:gd name="connsiteY73" fmla="*/ 842481 h 1761580"/>
              <a:gd name="connsiteX74" fmla="*/ 3791164 w 6780944"/>
              <a:gd name="connsiteY74" fmla="*/ 832206 h 1761580"/>
              <a:gd name="connsiteX75" fmla="*/ 3698697 w 6780944"/>
              <a:gd name="connsiteY75" fmla="*/ 780836 h 1761580"/>
              <a:gd name="connsiteX76" fmla="*/ 3637052 w 6780944"/>
              <a:gd name="connsiteY76" fmla="*/ 708917 h 1761580"/>
              <a:gd name="connsiteX77" fmla="*/ 3667874 w 6780944"/>
              <a:gd name="connsiteY77" fmla="*/ 595901 h 1761580"/>
              <a:gd name="connsiteX78" fmla="*/ 3729519 w 6780944"/>
              <a:gd name="connsiteY78" fmla="*/ 575352 h 1761580"/>
              <a:gd name="connsiteX79" fmla="*/ 3863083 w 6780944"/>
              <a:gd name="connsiteY79" fmla="*/ 554804 h 1761580"/>
              <a:gd name="connsiteX80" fmla="*/ 4058292 w 6780944"/>
              <a:gd name="connsiteY80" fmla="*/ 544530 h 1761580"/>
              <a:gd name="connsiteX81" fmla="*/ 4407614 w 6780944"/>
              <a:gd name="connsiteY81" fmla="*/ 554804 h 1761580"/>
              <a:gd name="connsiteX82" fmla="*/ 4582274 w 6780944"/>
              <a:gd name="connsiteY82" fmla="*/ 585627 h 1761580"/>
              <a:gd name="connsiteX83" fmla="*/ 4685016 w 6780944"/>
              <a:gd name="connsiteY83" fmla="*/ 626723 h 1761580"/>
              <a:gd name="connsiteX84" fmla="*/ 4715839 w 6780944"/>
              <a:gd name="connsiteY84" fmla="*/ 636997 h 1761580"/>
              <a:gd name="connsiteX85" fmla="*/ 4808306 w 6780944"/>
              <a:gd name="connsiteY85" fmla="*/ 647272 h 1761580"/>
              <a:gd name="connsiteX86" fmla="*/ 4880225 w 6780944"/>
              <a:gd name="connsiteY86" fmla="*/ 678094 h 1761580"/>
              <a:gd name="connsiteX87" fmla="*/ 4911048 w 6780944"/>
              <a:gd name="connsiteY87" fmla="*/ 698642 h 1761580"/>
              <a:gd name="connsiteX88" fmla="*/ 4972692 w 6780944"/>
              <a:gd name="connsiteY88" fmla="*/ 729465 h 1761580"/>
              <a:gd name="connsiteX89" fmla="*/ 5034337 w 6780944"/>
              <a:gd name="connsiteY89" fmla="*/ 750013 h 1761580"/>
              <a:gd name="connsiteX90" fmla="*/ 5116531 w 6780944"/>
              <a:gd name="connsiteY90" fmla="*/ 791110 h 1761580"/>
              <a:gd name="connsiteX91" fmla="*/ 5219272 w 6780944"/>
              <a:gd name="connsiteY91" fmla="*/ 832206 h 1761580"/>
              <a:gd name="connsiteX92" fmla="*/ 5250095 w 6780944"/>
              <a:gd name="connsiteY92" fmla="*/ 852755 h 1761580"/>
              <a:gd name="connsiteX93" fmla="*/ 5311740 w 6780944"/>
              <a:gd name="connsiteY93" fmla="*/ 873303 h 1761580"/>
              <a:gd name="connsiteX94" fmla="*/ 5393933 w 6780944"/>
              <a:gd name="connsiteY94" fmla="*/ 914400 h 1761580"/>
              <a:gd name="connsiteX95" fmla="*/ 5435030 w 6780944"/>
              <a:gd name="connsiteY95" fmla="*/ 945222 h 1761580"/>
              <a:gd name="connsiteX96" fmla="*/ 5496674 w 6780944"/>
              <a:gd name="connsiteY96" fmla="*/ 986319 h 1761580"/>
              <a:gd name="connsiteX97" fmla="*/ 5568594 w 6780944"/>
              <a:gd name="connsiteY97" fmla="*/ 1037690 h 1761580"/>
              <a:gd name="connsiteX98" fmla="*/ 5589142 w 6780944"/>
              <a:gd name="connsiteY98" fmla="*/ 1068512 h 1761580"/>
              <a:gd name="connsiteX99" fmla="*/ 5619964 w 6780944"/>
              <a:gd name="connsiteY99" fmla="*/ 1078786 h 1761580"/>
              <a:gd name="connsiteX100" fmla="*/ 5661061 w 6780944"/>
              <a:gd name="connsiteY100" fmla="*/ 1109609 h 1761580"/>
              <a:gd name="connsiteX101" fmla="*/ 5712432 w 6780944"/>
              <a:gd name="connsiteY101" fmla="*/ 1140431 h 1761580"/>
              <a:gd name="connsiteX102" fmla="*/ 5743254 w 6780944"/>
              <a:gd name="connsiteY102" fmla="*/ 1171254 h 1761580"/>
              <a:gd name="connsiteX103" fmla="*/ 5876818 w 6780944"/>
              <a:gd name="connsiteY103" fmla="*/ 1222624 h 1761580"/>
              <a:gd name="connsiteX104" fmla="*/ 6000108 w 6780944"/>
              <a:gd name="connsiteY104" fmla="*/ 1284269 h 1761580"/>
              <a:gd name="connsiteX105" fmla="*/ 6061753 w 6780944"/>
              <a:gd name="connsiteY105" fmla="*/ 1304818 h 1761580"/>
              <a:gd name="connsiteX106" fmla="*/ 6133672 w 6780944"/>
              <a:gd name="connsiteY106" fmla="*/ 1335640 h 1761580"/>
              <a:gd name="connsiteX107" fmla="*/ 6185043 w 6780944"/>
              <a:gd name="connsiteY107" fmla="*/ 1356188 h 1761580"/>
              <a:gd name="connsiteX108" fmla="*/ 6318607 w 6780944"/>
              <a:gd name="connsiteY108" fmla="*/ 1397285 h 1761580"/>
              <a:gd name="connsiteX109" fmla="*/ 6349430 w 6780944"/>
              <a:gd name="connsiteY109" fmla="*/ 1407559 h 1761580"/>
              <a:gd name="connsiteX110" fmla="*/ 6493268 w 6780944"/>
              <a:gd name="connsiteY110" fmla="*/ 1438382 h 1761580"/>
              <a:gd name="connsiteX111" fmla="*/ 6657654 w 6780944"/>
              <a:gd name="connsiteY111" fmla="*/ 1428108 h 1761580"/>
              <a:gd name="connsiteX112" fmla="*/ 6770670 w 6780944"/>
              <a:gd name="connsiteY112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39101 w 6780944"/>
              <a:gd name="connsiteY58" fmla="*/ 1356188 h 1761580"/>
              <a:gd name="connsiteX59" fmla="*/ 3411021 w 6780944"/>
              <a:gd name="connsiteY59" fmla="*/ 1315092 h 1761580"/>
              <a:gd name="connsiteX60" fmla="*/ 3544585 w 6780944"/>
              <a:gd name="connsiteY60" fmla="*/ 1232899 h 1761580"/>
              <a:gd name="connsiteX61" fmla="*/ 3647326 w 6780944"/>
              <a:gd name="connsiteY61" fmla="*/ 1202076 h 1761580"/>
              <a:gd name="connsiteX62" fmla="*/ 3708971 w 6780944"/>
              <a:gd name="connsiteY62" fmla="*/ 1181528 h 1761580"/>
              <a:gd name="connsiteX63" fmla="*/ 3801439 w 6780944"/>
              <a:gd name="connsiteY63" fmla="*/ 1160979 h 1761580"/>
              <a:gd name="connsiteX64" fmla="*/ 3832261 w 6780944"/>
              <a:gd name="connsiteY64" fmla="*/ 1150705 h 1761580"/>
              <a:gd name="connsiteX65" fmla="*/ 3965825 w 6780944"/>
              <a:gd name="connsiteY65" fmla="*/ 1130157 h 1761580"/>
              <a:gd name="connsiteX66" fmla="*/ 4017196 w 6780944"/>
              <a:gd name="connsiteY66" fmla="*/ 1119883 h 1761580"/>
              <a:gd name="connsiteX67" fmla="*/ 4048018 w 6780944"/>
              <a:gd name="connsiteY67" fmla="*/ 1099335 h 1761580"/>
              <a:gd name="connsiteX68" fmla="*/ 4068567 w 6780944"/>
              <a:gd name="connsiteY68" fmla="*/ 1037690 h 1761580"/>
              <a:gd name="connsiteX69" fmla="*/ 4058292 w 6780944"/>
              <a:gd name="connsiteY69" fmla="*/ 914400 h 1761580"/>
              <a:gd name="connsiteX70" fmla="*/ 3986373 w 6780944"/>
              <a:gd name="connsiteY70" fmla="*/ 873303 h 1761580"/>
              <a:gd name="connsiteX71" fmla="*/ 3924728 w 6780944"/>
              <a:gd name="connsiteY71" fmla="*/ 852755 h 1761580"/>
              <a:gd name="connsiteX72" fmla="*/ 3893906 w 6780944"/>
              <a:gd name="connsiteY72" fmla="*/ 842481 h 1761580"/>
              <a:gd name="connsiteX73" fmla="*/ 3791164 w 6780944"/>
              <a:gd name="connsiteY73" fmla="*/ 832206 h 1761580"/>
              <a:gd name="connsiteX74" fmla="*/ 3698697 w 6780944"/>
              <a:gd name="connsiteY74" fmla="*/ 780836 h 1761580"/>
              <a:gd name="connsiteX75" fmla="*/ 3637052 w 6780944"/>
              <a:gd name="connsiteY75" fmla="*/ 708917 h 1761580"/>
              <a:gd name="connsiteX76" fmla="*/ 3667874 w 6780944"/>
              <a:gd name="connsiteY76" fmla="*/ 595901 h 1761580"/>
              <a:gd name="connsiteX77" fmla="*/ 3729519 w 6780944"/>
              <a:gd name="connsiteY77" fmla="*/ 575352 h 1761580"/>
              <a:gd name="connsiteX78" fmla="*/ 3863083 w 6780944"/>
              <a:gd name="connsiteY78" fmla="*/ 554804 h 1761580"/>
              <a:gd name="connsiteX79" fmla="*/ 4058292 w 6780944"/>
              <a:gd name="connsiteY79" fmla="*/ 544530 h 1761580"/>
              <a:gd name="connsiteX80" fmla="*/ 4407614 w 6780944"/>
              <a:gd name="connsiteY80" fmla="*/ 554804 h 1761580"/>
              <a:gd name="connsiteX81" fmla="*/ 4582274 w 6780944"/>
              <a:gd name="connsiteY81" fmla="*/ 585627 h 1761580"/>
              <a:gd name="connsiteX82" fmla="*/ 4685016 w 6780944"/>
              <a:gd name="connsiteY82" fmla="*/ 626723 h 1761580"/>
              <a:gd name="connsiteX83" fmla="*/ 4715839 w 6780944"/>
              <a:gd name="connsiteY83" fmla="*/ 636997 h 1761580"/>
              <a:gd name="connsiteX84" fmla="*/ 4808306 w 6780944"/>
              <a:gd name="connsiteY84" fmla="*/ 647272 h 1761580"/>
              <a:gd name="connsiteX85" fmla="*/ 4880225 w 6780944"/>
              <a:gd name="connsiteY85" fmla="*/ 678094 h 1761580"/>
              <a:gd name="connsiteX86" fmla="*/ 4911048 w 6780944"/>
              <a:gd name="connsiteY86" fmla="*/ 698642 h 1761580"/>
              <a:gd name="connsiteX87" fmla="*/ 4972692 w 6780944"/>
              <a:gd name="connsiteY87" fmla="*/ 729465 h 1761580"/>
              <a:gd name="connsiteX88" fmla="*/ 5034337 w 6780944"/>
              <a:gd name="connsiteY88" fmla="*/ 750013 h 1761580"/>
              <a:gd name="connsiteX89" fmla="*/ 5116531 w 6780944"/>
              <a:gd name="connsiteY89" fmla="*/ 791110 h 1761580"/>
              <a:gd name="connsiteX90" fmla="*/ 5219272 w 6780944"/>
              <a:gd name="connsiteY90" fmla="*/ 832206 h 1761580"/>
              <a:gd name="connsiteX91" fmla="*/ 5250095 w 6780944"/>
              <a:gd name="connsiteY91" fmla="*/ 852755 h 1761580"/>
              <a:gd name="connsiteX92" fmla="*/ 5311740 w 6780944"/>
              <a:gd name="connsiteY92" fmla="*/ 873303 h 1761580"/>
              <a:gd name="connsiteX93" fmla="*/ 5393933 w 6780944"/>
              <a:gd name="connsiteY93" fmla="*/ 914400 h 1761580"/>
              <a:gd name="connsiteX94" fmla="*/ 5435030 w 6780944"/>
              <a:gd name="connsiteY94" fmla="*/ 945222 h 1761580"/>
              <a:gd name="connsiteX95" fmla="*/ 5496674 w 6780944"/>
              <a:gd name="connsiteY95" fmla="*/ 986319 h 1761580"/>
              <a:gd name="connsiteX96" fmla="*/ 5568594 w 6780944"/>
              <a:gd name="connsiteY96" fmla="*/ 1037690 h 1761580"/>
              <a:gd name="connsiteX97" fmla="*/ 5589142 w 6780944"/>
              <a:gd name="connsiteY97" fmla="*/ 1068512 h 1761580"/>
              <a:gd name="connsiteX98" fmla="*/ 5619964 w 6780944"/>
              <a:gd name="connsiteY98" fmla="*/ 1078786 h 1761580"/>
              <a:gd name="connsiteX99" fmla="*/ 5661061 w 6780944"/>
              <a:gd name="connsiteY99" fmla="*/ 1109609 h 1761580"/>
              <a:gd name="connsiteX100" fmla="*/ 5712432 w 6780944"/>
              <a:gd name="connsiteY100" fmla="*/ 1140431 h 1761580"/>
              <a:gd name="connsiteX101" fmla="*/ 5743254 w 6780944"/>
              <a:gd name="connsiteY101" fmla="*/ 1171254 h 1761580"/>
              <a:gd name="connsiteX102" fmla="*/ 5876818 w 6780944"/>
              <a:gd name="connsiteY102" fmla="*/ 1222624 h 1761580"/>
              <a:gd name="connsiteX103" fmla="*/ 6000108 w 6780944"/>
              <a:gd name="connsiteY103" fmla="*/ 1284269 h 1761580"/>
              <a:gd name="connsiteX104" fmla="*/ 6061753 w 6780944"/>
              <a:gd name="connsiteY104" fmla="*/ 1304818 h 1761580"/>
              <a:gd name="connsiteX105" fmla="*/ 6133672 w 6780944"/>
              <a:gd name="connsiteY105" fmla="*/ 1335640 h 1761580"/>
              <a:gd name="connsiteX106" fmla="*/ 6185043 w 6780944"/>
              <a:gd name="connsiteY106" fmla="*/ 1356188 h 1761580"/>
              <a:gd name="connsiteX107" fmla="*/ 6318607 w 6780944"/>
              <a:gd name="connsiteY107" fmla="*/ 1397285 h 1761580"/>
              <a:gd name="connsiteX108" fmla="*/ 6349430 w 6780944"/>
              <a:gd name="connsiteY108" fmla="*/ 1407559 h 1761580"/>
              <a:gd name="connsiteX109" fmla="*/ 6493268 w 6780944"/>
              <a:gd name="connsiteY109" fmla="*/ 1438382 h 1761580"/>
              <a:gd name="connsiteX110" fmla="*/ 6657654 w 6780944"/>
              <a:gd name="connsiteY110" fmla="*/ 1428108 h 1761580"/>
              <a:gd name="connsiteX111" fmla="*/ 6770670 w 6780944"/>
              <a:gd name="connsiteY111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39101 w 6780944"/>
              <a:gd name="connsiteY58" fmla="*/ 1356188 h 1761580"/>
              <a:gd name="connsiteX59" fmla="*/ 3411021 w 6780944"/>
              <a:gd name="connsiteY59" fmla="*/ 1315092 h 1761580"/>
              <a:gd name="connsiteX60" fmla="*/ 3544585 w 6780944"/>
              <a:gd name="connsiteY60" fmla="*/ 1232899 h 1761580"/>
              <a:gd name="connsiteX61" fmla="*/ 3708971 w 6780944"/>
              <a:gd name="connsiteY61" fmla="*/ 1181528 h 1761580"/>
              <a:gd name="connsiteX62" fmla="*/ 3801439 w 6780944"/>
              <a:gd name="connsiteY62" fmla="*/ 1160979 h 1761580"/>
              <a:gd name="connsiteX63" fmla="*/ 3832261 w 6780944"/>
              <a:gd name="connsiteY63" fmla="*/ 1150705 h 1761580"/>
              <a:gd name="connsiteX64" fmla="*/ 3965825 w 6780944"/>
              <a:gd name="connsiteY64" fmla="*/ 1130157 h 1761580"/>
              <a:gd name="connsiteX65" fmla="*/ 4017196 w 6780944"/>
              <a:gd name="connsiteY65" fmla="*/ 1119883 h 1761580"/>
              <a:gd name="connsiteX66" fmla="*/ 4048018 w 6780944"/>
              <a:gd name="connsiteY66" fmla="*/ 1099335 h 1761580"/>
              <a:gd name="connsiteX67" fmla="*/ 4068567 w 6780944"/>
              <a:gd name="connsiteY67" fmla="*/ 1037690 h 1761580"/>
              <a:gd name="connsiteX68" fmla="*/ 4058292 w 6780944"/>
              <a:gd name="connsiteY68" fmla="*/ 914400 h 1761580"/>
              <a:gd name="connsiteX69" fmla="*/ 3986373 w 6780944"/>
              <a:gd name="connsiteY69" fmla="*/ 873303 h 1761580"/>
              <a:gd name="connsiteX70" fmla="*/ 3924728 w 6780944"/>
              <a:gd name="connsiteY70" fmla="*/ 852755 h 1761580"/>
              <a:gd name="connsiteX71" fmla="*/ 3893906 w 6780944"/>
              <a:gd name="connsiteY71" fmla="*/ 842481 h 1761580"/>
              <a:gd name="connsiteX72" fmla="*/ 3791164 w 6780944"/>
              <a:gd name="connsiteY72" fmla="*/ 832206 h 1761580"/>
              <a:gd name="connsiteX73" fmla="*/ 3698697 w 6780944"/>
              <a:gd name="connsiteY73" fmla="*/ 780836 h 1761580"/>
              <a:gd name="connsiteX74" fmla="*/ 3637052 w 6780944"/>
              <a:gd name="connsiteY74" fmla="*/ 708917 h 1761580"/>
              <a:gd name="connsiteX75" fmla="*/ 3667874 w 6780944"/>
              <a:gd name="connsiteY75" fmla="*/ 595901 h 1761580"/>
              <a:gd name="connsiteX76" fmla="*/ 3729519 w 6780944"/>
              <a:gd name="connsiteY76" fmla="*/ 575352 h 1761580"/>
              <a:gd name="connsiteX77" fmla="*/ 3863083 w 6780944"/>
              <a:gd name="connsiteY77" fmla="*/ 554804 h 1761580"/>
              <a:gd name="connsiteX78" fmla="*/ 4058292 w 6780944"/>
              <a:gd name="connsiteY78" fmla="*/ 544530 h 1761580"/>
              <a:gd name="connsiteX79" fmla="*/ 4407614 w 6780944"/>
              <a:gd name="connsiteY79" fmla="*/ 554804 h 1761580"/>
              <a:gd name="connsiteX80" fmla="*/ 4582274 w 6780944"/>
              <a:gd name="connsiteY80" fmla="*/ 585627 h 1761580"/>
              <a:gd name="connsiteX81" fmla="*/ 4685016 w 6780944"/>
              <a:gd name="connsiteY81" fmla="*/ 626723 h 1761580"/>
              <a:gd name="connsiteX82" fmla="*/ 4715839 w 6780944"/>
              <a:gd name="connsiteY82" fmla="*/ 636997 h 1761580"/>
              <a:gd name="connsiteX83" fmla="*/ 4808306 w 6780944"/>
              <a:gd name="connsiteY83" fmla="*/ 647272 h 1761580"/>
              <a:gd name="connsiteX84" fmla="*/ 4880225 w 6780944"/>
              <a:gd name="connsiteY84" fmla="*/ 678094 h 1761580"/>
              <a:gd name="connsiteX85" fmla="*/ 4911048 w 6780944"/>
              <a:gd name="connsiteY85" fmla="*/ 698642 h 1761580"/>
              <a:gd name="connsiteX86" fmla="*/ 4972692 w 6780944"/>
              <a:gd name="connsiteY86" fmla="*/ 729465 h 1761580"/>
              <a:gd name="connsiteX87" fmla="*/ 5034337 w 6780944"/>
              <a:gd name="connsiteY87" fmla="*/ 750013 h 1761580"/>
              <a:gd name="connsiteX88" fmla="*/ 5116531 w 6780944"/>
              <a:gd name="connsiteY88" fmla="*/ 791110 h 1761580"/>
              <a:gd name="connsiteX89" fmla="*/ 5219272 w 6780944"/>
              <a:gd name="connsiteY89" fmla="*/ 832206 h 1761580"/>
              <a:gd name="connsiteX90" fmla="*/ 5250095 w 6780944"/>
              <a:gd name="connsiteY90" fmla="*/ 852755 h 1761580"/>
              <a:gd name="connsiteX91" fmla="*/ 5311740 w 6780944"/>
              <a:gd name="connsiteY91" fmla="*/ 873303 h 1761580"/>
              <a:gd name="connsiteX92" fmla="*/ 5393933 w 6780944"/>
              <a:gd name="connsiteY92" fmla="*/ 914400 h 1761580"/>
              <a:gd name="connsiteX93" fmla="*/ 5435030 w 6780944"/>
              <a:gd name="connsiteY93" fmla="*/ 945222 h 1761580"/>
              <a:gd name="connsiteX94" fmla="*/ 5496674 w 6780944"/>
              <a:gd name="connsiteY94" fmla="*/ 986319 h 1761580"/>
              <a:gd name="connsiteX95" fmla="*/ 5568594 w 6780944"/>
              <a:gd name="connsiteY95" fmla="*/ 1037690 h 1761580"/>
              <a:gd name="connsiteX96" fmla="*/ 5589142 w 6780944"/>
              <a:gd name="connsiteY96" fmla="*/ 1068512 h 1761580"/>
              <a:gd name="connsiteX97" fmla="*/ 5619964 w 6780944"/>
              <a:gd name="connsiteY97" fmla="*/ 1078786 h 1761580"/>
              <a:gd name="connsiteX98" fmla="*/ 5661061 w 6780944"/>
              <a:gd name="connsiteY98" fmla="*/ 1109609 h 1761580"/>
              <a:gd name="connsiteX99" fmla="*/ 5712432 w 6780944"/>
              <a:gd name="connsiteY99" fmla="*/ 1140431 h 1761580"/>
              <a:gd name="connsiteX100" fmla="*/ 5743254 w 6780944"/>
              <a:gd name="connsiteY100" fmla="*/ 1171254 h 1761580"/>
              <a:gd name="connsiteX101" fmla="*/ 5876818 w 6780944"/>
              <a:gd name="connsiteY101" fmla="*/ 1222624 h 1761580"/>
              <a:gd name="connsiteX102" fmla="*/ 6000108 w 6780944"/>
              <a:gd name="connsiteY102" fmla="*/ 1284269 h 1761580"/>
              <a:gd name="connsiteX103" fmla="*/ 6061753 w 6780944"/>
              <a:gd name="connsiteY103" fmla="*/ 1304818 h 1761580"/>
              <a:gd name="connsiteX104" fmla="*/ 6133672 w 6780944"/>
              <a:gd name="connsiteY104" fmla="*/ 1335640 h 1761580"/>
              <a:gd name="connsiteX105" fmla="*/ 6185043 w 6780944"/>
              <a:gd name="connsiteY105" fmla="*/ 1356188 h 1761580"/>
              <a:gd name="connsiteX106" fmla="*/ 6318607 w 6780944"/>
              <a:gd name="connsiteY106" fmla="*/ 1397285 h 1761580"/>
              <a:gd name="connsiteX107" fmla="*/ 6349430 w 6780944"/>
              <a:gd name="connsiteY107" fmla="*/ 1407559 h 1761580"/>
              <a:gd name="connsiteX108" fmla="*/ 6493268 w 6780944"/>
              <a:gd name="connsiteY108" fmla="*/ 1438382 h 1761580"/>
              <a:gd name="connsiteX109" fmla="*/ 6657654 w 6780944"/>
              <a:gd name="connsiteY109" fmla="*/ 1428108 h 1761580"/>
              <a:gd name="connsiteX110" fmla="*/ 6770670 w 6780944"/>
              <a:gd name="connsiteY110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39101 w 6780944"/>
              <a:gd name="connsiteY58" fmla="*/ 1356188 h 1761580"/>
              <a:gd name="connsiteX59" fmla="*/ 3544585 w 6780944"/>
              <a:gd name="connsiteY59" fmla="*/ 1232899 h 1761580"/>
              <a:gd name="connsiteX60" fmla="*/ 3708971 w 6780944"/>
              <a:gd name="connsiteY60" fmla="*/ 1181528 h 1761580"/>
              <a:gd name="connsiteX61" fmla="*/ 3801439 w 6780944"/>
              <a:gd name="connsiteY61" fmla="*/ 1160979 h 1761580"/>
              <a:gd name="connsiteX62" fmla="*/ 3832261 w 6780944"/>
              <a:gd name="connsiteY62" fmla="*/ 1150705 h 1761580"/>
              <a:gd name="connsiteX63" fmla="*/ 3965825 w 6780944"/>
              <a:gd name="connsiteY63" fmla="*/ 1130157 h 1761580"/>
              <a:gd name="connsiteX64" fmla="*/ 4017196 w 6780944"/>
              <a:gd name="connsiteY64" fmla="*/ 1119883 h 1761580"/>
              <a:gd name="connsiteX65" fmla="*/ 4048018 w 6780944"/>
              <a:gd name="connsiteY65" fmla="*/ 1099335 h 1761580"/>
              <a:gd name="connsiteX66" fmla="*/ 4068567 w 6780944"/>
              <a:gd name="connsiteY66" fmla="*/ 1037690 h 1761580"/>
              <a:gd name="connsiteX67" fmla="*/ 4058292 w 6780944"/>
              <a:gd name="connsiteY67" fmla="*/ 914400 h 1761580"/>
              <a:gd name="connsiteX68" fmla="*/ 3986373 w 6780944"/>
              <a:gd name="connsiteY68" fmla="*/ 873303 h 1761580"/>
              <a:gd name="connsiteX69" fmla="*/ 3924728 w 6780944"/>
              <a:gd name="connsiteY69" fmla="*/ 852755 h 1761580"/>
              <a:gd name="connsiteX70" fmla="*/ 3893906 w 6780944"/>
              <a:gd name="connsiteY70" fmla="*/ 842481 h 1761580"/>
              <a:gd name="connsiteX71" fmla="*/ 3791164 w 6780944"/>
              <a:gd name="connsiteY71" fmla="*/ 832206 h 1761580"/>
              <a:gd name="connsiteX72" fmla="*/ 3698697 w 6780944"/>
              <a:gd name="connsiteY72" fmla="*/ 780836 h 1761580"/>
              <a:gd name="connsiteX73" fmla="*/ 3637052 w 6780944"/>
              <a:gd name="connsiteY73" fmla="*/ 708917 h 1761580"/>
              <a:gd name="connsiteX74" fmla="*/ 3667874 w 6780944"/>
              <a:gd name="connsiteY74" fmla="*/ 595901 h 1761580"/>
              <a:gd name="connsiteX75" fmla="*/ 3729519 w 6780944"/>
              <a:gd name="connsiteY75" fmla="*/ 575352 h 1761580"/>
              <a:gd name="connsiteX76" fmla="*/ 3863083 w 6780944"/>
              <a:gd name="connsiteY76" fmla="*/ 554804 h 1761580"/>
              <a:gd name="connsiteX77" fmla="*/ 4058292 w 6780944"/>
              <a:gd name="connsiteY77" fmla="*/ 544530 h 1761580"/>
              <a:gd name="connsiteX78" fmla="*/ 4407614 w 6780944"/>
              <a:gd name="connsiteY78" fmla="*/ 554804 h 1761580"/>
              <a:gd name="connsiteX79" fmla="*/ 4582274 w 6780944"/>
              <a:gd name="connsiteY79" fmla="*/ 585627 h 1761580"/>
              <a:gd name="connsiteX80" fmla="*/ 4685016 w 6780944"/>
              <a:gd name="connsiteY80" fmla="*/ 626723 h 1761580"/>
              <a:gd name="connsiteX81" fmla="*/ 4715839 w 6780944"/>
              <a:gd name="connsiteY81" fmla="*/ 636997 h 1761580"/>
              <a:gd name="connsiteX82" fmla="*/ 4808306 w 6780944"/>
              <a:gd name="connsiteY82" fmla="*/ 647272 h 1761580"/>
              <a:gd name="connsiteX83" fmla="*/ 4880225 w 6780944"/>
              <a:gd name="connsiteY83" fmla="*/ 678094 h 1761580"/>
              <a:gd name="connsiteX84" fmla="*/ 4911048 w 6780944"/>
              <a:gd name="connsiteY84" fmla="*/ 698642 h 1761580"/>
              <a:gd name="connsiteX85" fmla="*/ 4972692 w 6780944"/>
              <a:gd name="connsiteY85" fmla="*/ 729465 h 1761580"/>
              <a:gd name="connsiteX86" fmla="*/ 5034337 w 6780944"/>
              <a:gd name="connsiteY86" fmla="*/ 750013 h 1761580"/>
              <a:gd name="connsiteX87" fmla="*/ 5116531 w 6780944"/>
              <a:gd name="connsiteY87" fmla="*/ 791110 h 1761580"/>
              <a:gd name="connsiteX88" fmla="*/ 5219272 w 6780944"/>
              <a:gd name="connsiteY88" fmla="*/ 832206 h 1761580"/>
              <a:gd name="connsiteX89" fmla="*/ 5250095 w 6780944"/>
              <a:gd name="connsiteY89" fmla="*/ 852755 h 1761580"/>
              <a:gd name="connsiteX90" fmla="*/ 5311740 w 6780944"/>
              <a:gd name="connsiteY90" fmla="*/ 873303 h 1761580"/>
              <a:gd name="connsiteX91" fmla="*/ 5393933 w 6780944"/>
              <a:gd name="connsiteY91" fmla="*/ 914400 h 1761580"/>
              <a:gd name="connsiteX92" fmla="*/ 5435030 w 6780944"/>
              <a:gd name="connsiteY92" fmla="*/ 945222 h 1761580"/>
              <a:gd name="connsiteX93" fmla="*/ 5496674 w 6780944"/>
              <a:gd name="connsiteY93" fmla="*/ 986319 h 1761580"/>
              <a:gd name="connsiteX94" fmla="*/ 5568594 w 6780944"/>
              <a:gd name="connsiteY94" fmla="*/ 1037690 h 1761580"/>
              <a:gd name="connsiteX95" fmla="*/ 5589142 w 6780944"/>
              <a:gd name="connsiteY95" fmla="*/ 1068512 h 1761580"/>
              <a:gd name="connsiteX96" fmla="*/ 5619964 w 6780944"/>
              <a:gd name="connsiteY96" fmla="*/ 1078786 h 1761580"/>
              <a:gd name="connsiteX97" fmla="*/ 5661061 w 6780944"/>
              <a:gd name="connsiteY97" fmla="*/ 1109609 h 1761580"/>
              <a:gd name="connsiteX98" fmla="*/ 5712432 w 6780944"/>
              <a:gd name="connsiteY98" fmla="*/ 1140431 h 1761580"/>
              <a:gd name="connsiteX99" fmla="*/ 5743254 w 6780944"/>
              <a:gd name="connsiteY99" fmla="*/ 1171254 h 1761580"/>
              <a:gd name="connsiteX100" fmla="*/ 5876818 w 6780944"/>
              <a:gd name="connsiteY100" fmla="*/ 1222624 h 1761580"/>
              <a:gd name="connsiteX101" fmla="*/ 6000108 w 6780944"/>
              <a:gd name="connsiteY101" fmla="*/ 1284269 h 1761580"/>
              <a:gd name="connsiteX102" fmla="*/ 6061753 w 6780944"/>
              <a:gd name="connsiteY102" fmla="*/ 1304818 h 1761580"/>
              <a:gd name="connsiteX103" fmla="*/ 6133672 w 6780944"/>
              <a:gd name="connsiteY103" fmla="*/ 1335640 h 1761580"/>
              <a:gd name="connsiteX104" fmla="*/ 6185043 w 6780944"/>
              <a:gd name="connsiteY104" fmla="*/ 1356188 h 1761580"/>
              <a:gd name="connsiteX105" fmla="*/ 6318607 w 6780944"/>
              <a:gd name="connsiteY105" fmla="*/ 1397285 h 1761580"/>
              <a:gd name="connsiteX106" fmla="*/ 6349430 w 6780944"/>
              <a:gd name="connsiteY106" fmla="*/ 1407559 h 1761580"/>
              <a:gd name="connsiteX107" fmla="*/ 6493268 w 6780944"/>
              <a:gd name="connsiteY107" fmla="*/ 1438382 h 1761580"/>
              <a:gd name="connsiteX108" fmla="*/ 6657654 w 6780944"/>
              <a:gd name="connsiteY108" fmla="*/ 1428108 h 1761580"/>
              <a:gd name="connsiteX109" fmla="*/ 6770670 w 6780944"/>
              <a:gd name="connsiteY109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90472 w 6780944"/>
              <a:gd name="connsiteY58" fmla="*/ 1356188 h 1761580"/>
              <a:gd name="connsiteX59" fmla="*/ 3544585 w 6780944"/>
              <a:gd name="connsiteY59" fmla="*/ 1232899 h 1761580"/>
              <a:gd name="connsiteX60" fmla="*/ 3708971 w 6780944"/>
              <a:gd name="connsiteY60" fmla="*/ 1181528 h 1761580"/>
              <a:gd name="connsiteX61" fmla="*/ 3801439 w 6780944"/>
              <a:gd name="connsiteY61" fmla="*/ 1160979 h 1761580"/>
              <a:gd name="connsiteX62" fmla="*/ 3832261 w 6780944"/>
              <a:gd name="connsiteY62" fmla="*/ 1150705 h 1761580"/>
              <a:gd name="connsiteX63" fmla="*/ 3965825 w 6780944"/>
              <a:gd name="connsiteY63" fmla="*/ 1130157 h 1761580"/>
              <a:gd name="connsiteX64" fmla="*/ 4017196 w 6780944"/>
              <a:gd name="connsiteY64" fmla="*/ 1119883 h 1761580"/>
              <a:gd name="connsiteX65" fmla="*/ 4048018 w 6780944"/>
              <a:gd name="connsiteY65" fmla="*/ 1099335 h 1761580"/>
              <a:gd name="connsiteX66" fmla="*/ 4068567 w 6780944"/>
              <a:gd name="connsiteY66" fmla="*/ 1037690 h 1761580"/>
              <a:gd name="connsiteX67" fmla="*/ 4058292 w 6780944"/>
              <a:gd name="connsiteY67" fmla="*/ 914400 h 1761580"/>
              <a:gd name="connsiteX68" fmla="*/ 3986373 w 6780944"/>
              <a:gd name="connsiteY68" fmla="*/ 873303 h 1761580"/>
              <a:gd name="connsiteX69" fmla="*/ 3924728 w 6780944"/>
              <a:gd name="connsiteY69" fmla="*/ 852755 h 1761580"/>
              <a:gd name="connsiteX70" fmla="*/ 3893906 w 6780944"/>
              <a:gd name="connsiteY70" fmla="*/ 842481 h 1761580"/>
              <a:gd name="connsiteX71" fmla="*/ 3791164 w 6780944"/>
              <a:gd name="connsiteY71" fmla="*/ 832206 h 1761580"/>
              <a:gd name="connsiteX72" fmla="*/ 3698697 w 6780944"/>
              <a:gd name="connsiteY72" fmla="*/ 780836 h 1761580"/>
              <a:gd name="connsiteX73" fmla="*/ 3637052 w 6780944"/>
              <a:gd name="connsiteY73" fmla="*/ 708917 h 1761580"/>
              <a:gd name="connsiteX74" fmla="*/ 3667874 w 6780944"/>
              <a:gd name="connsiteY74" fmla="*/ 595901 h 1761580"/>
              <a:gd name="connsiteX75" fmla="*/ 3729519 w 6780944"/>
              <a:gd name="connsiteY75" fmla="*/ 575352 h 1761580"/>
              <a:gd name="connsiteX76" fmla="*/ 3863083 w 6780944"/>
              <a:gd name="connsiteY76" fmla="*/ 554804 h 1761580"/>
              <a:gd name="connsiteX77" fmla="*/ 4058292 w 6780944"/>
              <a:gd name="connsiteY77" fmla="*/ 544530 h 1761580"/>
              <a:gd name="connsiteX78" fmla="*/ 4407614 w 6780944"/>
              <a:gd name="connsiteY78" fmla="*/ 554804 h 1761580"/>
              <a:gd name="connsiteX79" fmla="*/ 4582274 w 6780944"/>
              <a:gd name="connsiteY79" fmla="*/ 585627 h 1761580"/>
              <a:gd name="connsiteX80" fmla="*/ 4685016 w 6780944"/>
              <a:gd name="connsiteY80" fmla="*/ 626723 h 1761580"/>
              <a:gd name="connsiteX81" fmla="*/ 4715839 w 6780944"/>
              <a:gd name="connsiteY81" fmla="*/ 636997 h 1761580"/>
              <a:gd name="connsiteX82" fmla="*/ 4808306 w 6780944"/>
              <a:gd name="connsiteY82" fmla="*/ 647272 h 1761580"/>
              <a:gd name="connsiteX83" fmla="*/ 4880225 w 6780944"/>
              <a:gd name="connsiteY83" fmla="*/ 678094 h 1761580"/>
              <a:gd name="connsiteX84" fmla="*/ 4911048 w 6780944"/>
              <a:gd name="connsiteY84" fmla="*/ 698642 h 1761580"/>
              <a:gd name="connsiteX85" fmla="*/ 4972692 w 6780944"/>
              <a:gd name="connsiteY85" fmla="*/ 729465 h 1761580"/>
              <a:gd name="connsiteX86" fmla="*/ 5034337 w 6780944"/>
              <a:gd name="connsiteY86" fmla="*/ 750013 h 1761580"/>
              <a:gd name="connsiteX87" fmla="*/ 5116531 w 6780944"/>
              <a:gd name="connsiteY87" fmla="*/ 791110 h 1761580"/>
              <a:gd name="connsiteX88" fmla="*/ 5219272 w 6780944"/>
              <a:gd name="connsiteY88" fmla="*/ 832206 h 1761580"/>
              <a:gd name="connsiteX89" fmla="*/ 5250095 w 6780944"/>
              <a:gd name="connsiteY89" fmla="*/ 852755 h 1761580"/>
              <a:gd name="connsiteX90" fmla="*/ 5311740 w 6780944"/>
              <a:gd name="connsiteY90" fmla="*/ 873303 h 1761580"/>
              <a:gd name="connsiteX91" fmla="*/ 5393933 w 6780944"/>
              <a:gd name="connsiteY91" fmla="*/ 914400 h 1761580"/>
              <a:gd name="connsiteX92" fmla="*/ 5435030 w 6780944"/>
              <a:gd name="connsiteY92" fmla="*/ 945222 h 1761580"/>
              <a:gd name="connsiteX93" fmla="*/ 5496674 w 6780944"/>
              <a:gd name="connsiteY93" fmla="*/ 986319 h 1761580"/>
              <a:gd name="connsiteX94" fmla="*/ 5568594 w 6780944"/>
              <a:gd name="connsiteY94" fmla="*/ 1037690 h 1761580"/>
              <a:gd name="connsiteX95" fmla="*/ 5589142 w 6780944"/>
              <a:gd name="connsiteY95" fmla="*/ 1068512 h 1761580"/>
              <a:gd name="connsiteX96" fmla="*/ 5619964 w 6780944"/>
              <a:gd name="connsiteY96" fmla="*/ 1078786 h 1761580"/>
              <a:gd name="connsiteX97" fmla="*/ 5661061 w 6780944"/>
              <a:gd name="connsiteY97" fmla="*/ 1109609 h 1761580"/>
              <a:gd name="connsiteX98" fmla="*/ 5712432 w 6780944"/>
              <a:gd name="connsiteY98" fmla="*/ 1140431 h 1761580"/>
              <a:gd name="connsiteX99" fmla="*/ 5743254 w 6780944"/>
              <a:gd name="connsiteY99" fmla="*/ 1171254 h 1761580"/>
              <a:gd name="connsiteX100" fmla="*/ 5876818 w 6780944"/>
              <a:gd name="connsiteY100" fmla="*/ 1222624 h 1761580"/>
              <a:gd name="connsiteX101" fmla="*/ 6000108 w 6780944"/>
              <a:gd name="connsiteY101" fmla="*/ 1284269 h 1761580"/>
              <a:gd name="connsiteX102" fmla="*/ 6061753 w 6780944"/>
              <a:gd name="connsiteY102" fmla="*/ 1304818 h 1761580"/>
              <a:gd name="connsiteX103" fmla="*/ 6133672 w 6780944"/>
              <a:gd name="connsiteY103" fmla="*/ 1335640 h 1761580"/>
              <a:gd name="connsiteX104" fmla="*/ 6185043 w 6780944"/>
              <a:gd name="connsiteY104" fmla="*/ 1356188 h 1761580"/>
              <a:gd name="connsiteX105" fmla="*/ 6318607 w 6780944"/>
              <a:gd name="connsiteY105" fmla="*/ 1397285 h 1761580"/>
              <a:gd name="connsiteX106" fmla="*/ 6349430 w 6780944"/>
              <a:gd name="connsiteY106" fmla="*/ 1407559 h 1761580"/>
              <a:gd name="connsiteX107" fmla="*/ 6493268 w 6780944"/>
              <a:gd name="connsiteY107" fmla="*/ 1438382 h 1761580"/>
              <a:gd name="connsiteX108" fmla="*/ 6657654 w 6780944"/>
              <a:gd name="connsiteY108" fmla="*/ 1428108 h 1761580"/>
              <a:gd name="connsiteX109" fmla="*/ 6770670 w 6780944"/>
              <a:gd name="connsiteY109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164441 w 6780944"/>
              <a:gd name="connsiteY57" fmla="*/ 1397285 h 1761580"/>
              <a:gd name="connsiteX58" fmla="*/ 3390472 w 6780944"/>
              <a:gd name="connsiteY58" fmla="*/ 1356188 h 1761580"/>
              <a:gd name="connsiteX59" fmla="*/ 3544585 w 6780944"/>
              <a:gd name="connsiteY59" fmla="*/ 1232899 h 1761580"/>
              <a:gd name="connsiteX60" fmla="*/ 3708971 w 6780944"/>
              <a:gd name="connsiteY60" fmla="*/ 1181528 h 1761580"/>
              <a:gd name="connsiteX61" fmla="*/ 3801439 w 6780944"/>
              <a:gd name="connsiteY61" fmla="*/ 1160979 h 1761580"/>
              <a:gd name="connsiteX62" fmla="*/ 3832261 w 6780944"/>
              <a:gd name="connsiteY62" fmla="*/ 1150705 h 1761580"/>
              <a:gd name="connsiteX63" fmla="*/ 3965825 w 6780944"/>
              <a:gd name="connsiteY63" fmla="*/ 1130157 h 1761580"/>
              <a:gd name="connsiteX64" fmla="*/ 4017196 w 6780944"/>
              <a:gd name="connsiteY64" fmla="*/ 1119883 h 1761580"/>
              <a:gd name="connsiteX65" fmla="*/ 4048018 w 6780944"/>
              <a:gd name="connsiteY65" fmla="*/ 1099335 h 1761580"/>
              <a:gd name="connsiteX66" fmla="*/ 4068567 w 6780944"/>
              <a:gd name="connsiteY66" fmla="*/ 1037690 h 1761580"/>
              <a:gd name="connsiteX67" fmla="*/ 4058292 w 6780944"/>
              <a:gd name="connsiteY67" fmla="*/ 914400 h 1761580"/>
              <a:gd name="connsiteX68" fmla="*/ 3986373 w 6780944"/>
              <a:gd name="connsiteY68" fmla="*/ 873303 h 1761580"/>
              <a:gd name="connsiteX69" fmla="*/ 3924728 w 6780944"/>
              <a:gd name="connsiteY69" fmla="*/ 852755 h 1761580"/>
              <a:gd name="connsiteX70" fmla="*/ 3893906 w 6780944"/>
              <a:gd name="connsiteY70" fmla="*/ 842481 h 1761580"/>
              <a:gd name="connsiteX71" fmla="*/ 3791164 w 6780944"/>
              <a:gd name="connsiteY71" fmla="*/ 832206 h 1761580"/>
              <a:gd name="connsiteX72" fmla="*/ 3698697 w 6780944"/>
              <a:gd name="connsiteY72" fmla="*/ 780836 h 1761580"/>
              <a:gd name="connsiteX73" fmla="*/ 3637052 w 6780944"/>
              <a:gd name="connsiteY73" fmla="*/ 708917 h 1761580"/>
              <a:gd name="connsiteX74" fmla="*/ 3667874 w 6780944"/>
              <a:gd name="connsiteY74" fmla="*/ 595901 h 1761580"/>
              <a:gd name="connsiteX75" fmla="*/ 3729519 w 6780944"/>
              <a:gd name="connsiteY75" fmla="*/ 575352 h 1761580"/>
              <a:gd name="connsiteX76" fmla="*/ 3863083 w 6780944"/>
              <a:gd name="connsiteY76" fmla="*/ 554804 h 1761580"/>
              <a:gd name="connsiteX77" fmla="*/ 4058292 w 6780944"/>
              <a:gd name="connsiteY77" fmla="*/ 544530 h 1761580"/>
              <a:gd name="connsiteX78" fmla="*/ 4407614 w 6780944"/>
              <a:gd name="connsiteY78" fmla="*/ 554804 h 1761580"/>
              <a:gd name="connsiteX79" fmla="*/ 4582274 w 6780944"/>
              <a:gd name="connsiteY79" fmla="*/ 585627 h 1761580"/>
              <a:gd name="connsiteX80" fmla="*/ 4685016 w 6780944"/>
              <a:gd name="connsiteY80" fmla="*/ 626723 h 1761580"/>
              <a:gd name="connsiteX81" fmla="*/ 4715839 w 6780944"/>
              <a:gd name="connsiteY81" fmla="*/ 636997 h 1761580"/>
              <a:gd name="connsiteX82" fmla="*/ 4808306 w 6780944"/>
              <a:gd name="connsiteY82" fmla="*/ 647272 h 1761580"/>
              <a:gd name="connsiteX83" fmla="*/ 4880225 w 6780944"/>
              <a:gd name="connsiteY83" fmla="*/ 678094 h 1761580"/>
              <a:gd name="connsiteX84" fmla="*/ 4911048 w 6780944"/>
              <a:gd name="connsiteY84" fmla="*/ 698642 h 1761580"/>
              <a:gd name="connsiteX85" fmla="*/ 4972692 w 6780944"/>
              <a:gd name="connsiteY85" fmla="*/ 729465 h 1761580"/>
              <a:gd name="connsiteX86" fmla="*/ 5034337 w 6780944"/>
              <a:gd name="connsiteY86" fmla="*/ 750013 h 1761580"/>
              <a:gd name="connsiteX87" fmla="*/ 5116531 w 6780944"/>
              <a:gd name="connsiteY87" fmla="*/ 791110 h 1761580"/>
              <a:gd name="connsiteX88" fmla="*/ 5219272 w 6780944"/>
              <a:gd name="connsiteY88" fmla="*/ 832206 h 1761580"/>
              <a:gd name="connsiteX89" fmla="*/ 5250095 w 6780944"/>
              <a:gd name="connsiteY89" fmla="*/ 852755 h 1761580"/>
              <a:gd name="connsiteX90" fmla="*/ 5311740 w 6780944"/>
              <a:gd name="connsiteY90" fmla="*/ 873303 h 1761580"/>
              <a:gd name="connsiteX91" fmla="*/ 5393933 w 6780944"/>
              <a:gd name="connsiteY91" fmla="*/ 914400 h 1761580"/>
              <a:gd name="connsiteX92" fmla="*/ 5435030 w 6780944"/>
              <a:gd name="connsiteY92" fmla="*/ 945222 h 1761580"/>
              <a:gd name="connsiteX93" fmla="*/ 5496674 w 6780944"/>
              <a:gd name="connsiteY93" fmla="*/ 986319 h 1761580"/>
              <a:gd name="connsiteX94" fmla="*/ 5568594 w 6780944"/>
              <a:gd name="connsiteY94" fmla="*/ 1037690 h 1761580"/>
              <a:gd name="connsiteX95" fmla="*/ 5589142 w 6780944"/>
              <a:gd name="connsiteY95" fmla="*/ 1068512 h 1761580"/>
              <a:gd name="connsiteX96" fmla="*/ 5619964 w 6780944"/>
              <a:gd name="connsiteY96" fmla="*/ 1078786 h 1761580"/>
              <a:gd name="connsiteX97" fmla="*/ 5661061 w 6780944"/>
              <a:gd name="connsiteY97" fmla="*/ 1109609 h 1761580"/>
              <a:gd name="connsiteX98" fmla="*/ 5712432 w 6780944"/>
              <a:gd name="connsiteY98" fmla="*/ 1140431 h 1761580"/>
              <a:gd name="connsiteX99" fmla="*/ 5743254 w 6780944"/>
              <a:gd name="connsiteY99" fmla="*/ 1171254 h 1761580"/>
              <a:gd name="connsiteX100" fmla="*/ 5876818 w 6780944"/>
              <a:gd name="connsiteY100" fmla="*/ 1222624 h 1761580"/>
              <a:gd name="connsiteX101" fmla="*/ 6000108 w 6780944"/>
              <a:gd name="connsiteY101" fmla="*/ 1284269 h 1761580"/>
              <a:gd name="connsiteX102" fmla="*/ 6061753 w 6780944"/>
              <a:gd name="connsiteY102" fmla="*/ 1304818 h 1761580"/>
              <a:gd name="connsiteX103" fmla="*/ 6133672 w 6780944"/>
              <a:gd name="connsiteY103" fmla="*/ 1335640 h 1761580"/>
              <a:gd name="connsiteX104" fmla="*/ 6185043 w 6780944"/>
              <a:gd name="connsiteY104" fmla="*/ 1356188 h 1761580"/>
              <a:gd name="connsiteX105" fmla="*/ 6318607 w 6780944"/>
              <a:gd name="connsiteY105" fmla="*/ 1397285 h 1761580"/>
              <a:gd name="connsiteX106" fmla="*/ 6349430 w 6780944"/>
              <a:gd name="connsiteY106" fmla="*/ 1407559 h 1761580"/>
              <a:gd name="connsiteX107" fmla="*/ 6493268 w 6780944"/>
              <a:gd name="connsiteY107" fmla="*/ 1438382 h 1761580"/>
              <a:gd name="connsiteX108" fmla="*/ 6657654 w 6780944"/>
              <a:gd name="connsiteY108" fmla="*/ 1428108 h 1761580"/>
              <a:gd name="connsiteX109" fmla="*/ 6770670 w 6780944"/>
              <a:gd name="connsiteY109" fmla="*/ 1325366 h 1761580"/>
              <a:gd name="connsiteX0" fmla="*/ 6780944 w 6780944"/>
              <a:gd name="connsiteY0" fmla="*/ 1331854 h 1757794"/>
              <a:gd name="connsiteX1" fmla="*/ 6719299 w 6780944"/>
              <a:gd name="connsiteY1" fmla="*/ 1167468 h 1757794"/>
              <a:gd name="connsiteX2" fmla="*/ 6688477 w 6780944"/>
              <a:gd name="connsiteY2" fmla="*/ 1013355 h 1757794"/>
              <a:gd name="connsiteX3" fmla="*/ 6678203 w 6780944"/>
              <a:gd name="connsiteY3" fmla="*/ 890065 h 1757794"/>
              <a:gd name="connsiteX4" fmla="*/ 6667928 w 6780944"/>
              <a:gd name="connsiteY4" fmla="*/ 859243 h 1757794"/>
              <a:gd name="connsiteX5" fmla="*/ 6657654 w 6780944"/>
              <a:gd name="connsiteY5" fmla="*/ 807872 h 1757794"/>
              <a:gd name="connsiteX6" fmla="*/ 6637106 w 6780944"/>
              <a:gd name="connsiteY6" fmla="*/ 725679 h 1757794"/>
              <a:gd name="connsiteX7" fmla="*/ 6626832 w 6780944"/>
              <a:gd name="connsiteY7" fmla="*/ 653760 h 1757794"/>
              <a:gd name="connsiteX8" fmla="*/ 6606283 w 6780944"/>
              <a:gd name="connsiteY8" fmla="*/ 612663 h 1757794"/>
              <a:gd name="connsiteX9" fmla="*/ 6575461 w 6780944"/>
              <a:gd name="connsiteY9" fmla="*/ 551018 h 1757794"/>
              <a:gd name="connsiteX10" fmla="*/ 6565187 w 6780944"/>
              <a:gd name="connsiteY10" fmla="*/ 509922 h 1757794"/>
              <a:gd name="connsiteX11" fmla="*/ 6524090 w 6780944"/>
              <a:gd name="connsiteY11" fmla="*/ 458551 h 1757794"/>
              <a:gd name="connsiteX12" fmla="*/ 6513816 w 6780944"/>
              <a:gd name="connsiteY12" fmla="*/ 427728 h 1757794"/>
              <a:gd name="connsiteX13" fmla="*/ 6369978 w 6780944"/>
              <a:gd name="connsiteY13" fmla="*/ 366083 h 1757794"/>
              <a:gd name="connsiteX14" fmla="*/ 6308333 w 6780944"/>
              <a:gd name="connsiteY14" fmla="*/ 345535 h 1757794"/>
              <a:gd name="connsiteX15" fmla="*/ 5876818 w 6780944"/>
              <a:gd name="connsiteY15" fmla="*/ 366083 h 1757794"/>
              <a:gd name="connsiteX16" fmla="*/ 5630239 w 6780944"/>
              <a:gd name="connsiteY16" fmla="*/ 355809 h 1757794"/>
              <a:gd name="connsiteX17" fmla="*/ 5311740 w 6780944"/>
              <a:gd name="connsiteY17" fmla="*/ 140053 h 1757794"/>
              <a:gd name="connsiteX18" fmla="*/ 4623371 w 6780944"/>
              <a:gd name="connsiteY18" fmla="*/ 150326 h 1757794"/>
              <a:gd name="connsiteX19" fmla="*/ 4561726 w 6780944"/>
              <a:gd name="connsiteY19" fmla="*/ 129778 h 1757794"/>
              <a:gd name="connsiteX20" fmla="*/ 4489807 w 6780944"/>
              <a:gd name="connsiteY20" fmla="*/ 109229 h 1757794"/>
              <a:gd name="connsiteX21" fmla="*/ 4417888 w 6780944"/>
              <a:gd name="connsiteY21" fmla="*/ 68133 h 1757794"/>
              <a:gd name="connsiteX22" fmla="*/ 4366517 w 6780944"/>
              <a:gd name="connsiteY22" fmla="*/ 47584 h 1757794"/>
              <a:gd name="connsiteX23" fmla="*/ 4335695 w 6780944"/>
              <a:gd name="connsiteY23" fmla="*/ 37310 h 1757794"/>
              <a:gd name="connsiteX24" fmla="*/ 4304872 w 6780944"/>
              <a:gd name="connsiteY24" fmla="*/ 16762 h 1757794"/>
              <a:gd name="connsiteX25" fmla="*/ 4263776 w 6780944"/>
              <a:gd name="connsiteY25" fmla="*/ 6488 h 1757794"/>
              <a:gd name="connsiteX26" fmla="*/ 4181582 w 6780944"/>
              <a:gd name="connsiteY26" fmla="*/ 6488 h 1757794"/>
              <a:gd name="connsiteX27" fmla="*/ 3770616 w 6780944"/>
              <a:gd name="connsiteY27" fmla="*/ 88681 h 1757794"/>
              <a:gd name="connsiteX28" fmla="*/ 3595955 w 6780944"/>
              <a:gd name="connsiteY28" fmla="*/ 129778 h 1757794"/>
              <a:gd name="connsiteX29" fmla="*/ 3482940 w 6780944"/>
              <a:gd name="connsiteY29" fmla="*/ 160600 h 1757794"/>
              <a:gd name="connsiteX30" fmla="*/ 3298005 w 6780944"/>
              <a:gd name="connsiteY30" fmla="*/ 181149 h 1757794"/>
              <a:gd name="connsiteX31" fmla="*/ 2722652 w 6780944"/>
              <a:gd name="connsiteY31" fmla="*/ 88681 h 1757794"/>
              <a:gd name="connsiteX32" fmla="*/ 2024009 w 6780944"/>
              <a:gd name="connsiteY32" fmla="*/ 181149 h 1757794"/>
              <a:gd name="connsiteX33" fmla="*/ 1952090 w 6780944"/>
              <a:gd name="connsiteY33" fmla="*/ 191423 h 1757794"/>
              <a:gd name="connsiteX34" fmla="*/ 1890445 w 6780944"/>
              <a:gd name="connsiteY34" fmla="*/ 201697 h 1757794"/>
              <a:gd name="connsiteX35" fmla="*/ 1787704 w 6780944"/>
              <a:gd name="connsiteY35" fmla="*/ 211971 h 1757794"/>
              <a:gd name="connsiteX36" fmla="*/ 1284270 w 6780944"/>
              <a:gd name="connsiteY36" fmla="*/ 232519 h 1757794"/>
              <a:gd name="connsiteX37" fmla="*/ 565079 w 6780944"/>
              <a:gd name="connsiteY37" fmla="*/ 263342 h 1757794"/>
              <a:gd name="connsiteX38" fmla="*/ 246580 w 6780944"/>
              <a:gd name="connsiteY38" fmla="*/ 355809 h 1757794"/>
              <a:gd name="connsiteX39" fmla="*/ 102742 w 6780944"/>
              <a:gd name="connsiteY39" fmla="*/ 407180 h 1757794"/>
              <a:gd name="connsiteX40" fmla="*/ 0 w 6780944"/>
              <a:gd name="connsiteY40" fmla="*/ 468825 h 1757794"/>
              <a:gd name="connsiteX41" fmla="*/ 20549 w 6780944"/>
              <a:gd name="connsiteY41" fmla="*/ 571566 h 1757794"/>
              <a:gd name="connsiteX42" fmla="*/ 82194 w 6780944"/>
              <a:gd name="connsiteY42" fmla="*/ 694856 h 1757794"/>
              <a:gd name="connsiteX43" fmla="*/ 195209 w 6780944"/>
              <a:gd name="connsiteY43" fmla="*/ 777050 h 1757794"/>
              <a:gd name="connsiteX44" fmla="*/ 339048 w 6780944"/>
              <a:gd name="connsiteY44" fmla="*/ 859243 h 1757794"/>
              <a:gd name="connsiteX45" fmla="*/ 472612 w 6780944"/>
              <a:gd name="connsiteY45" fmla="*/ 910614 h 1757794"/>
              <a:gd name="connsiteX46" fmla="*/ 513708 w 6780944"/>
              <a:gd name="connsiteY46" fmla="*/ 931162 h 1757794"/>
              <a:gd name="connsiteX47" fmla="*/ 708917 w 6780944"/>
              <a:gd name="connsiteY47" fmla="*/ 1116097 h 1757794"/>
              <a:gd name="connsiteX48" fmla="*/ 750014 w 6780944"/>
              <a:gd name="connsiteY48" fmla="*/ 1301032 h 1757794"/>
              <a:gd name="connsiteX49" fmla="*/ 739740 w 6780944"/>
              <a:gd name="connsiteY49" fmla="*/ 1598981 h 1757794"/>
              <a:gd name="connsiteX50" fmla="*/ 904126 w 6780944"/>
              <a:gd name="connsiteY50" fmla="*/ 1753095 h 1757794"/>
              <a:gd name="connsiteX51" fmla="*/ 1027416 w 6780944"/>
              <a:gd name="connsiteY51" fmla="*/ 1701724 h 1757794"/>
              <a:gd name="connsiteX52" fmla="*/ 1212351 w 6780944"/>
              <a:gd name="connsiteY52" fmla="*/ 1537337 h 1757794"/>
              <a:gd name="connsiteX53" fmla="*/ 1551398 w 6780944"/>
              <a:gd name="connsiteY53" fmla="*/ 1444870 h 1757794"/>
              <a:gd name="connsiteX54" fmla="*/ 1880171 w 6780944"/>
              <a:gd name="connsiteY54" fmla="*/ 1414047 h 1757794"/>
              <a:gd name="connsiteX55" fmla="*/ 2815119 w 6780944"/>
              <a:gd name="connsiteY55" fmla="*/ 1434596 h 1757794"/>
              <a:gd name="connsiteX56" fmla="*/ 3164441 w 6780944"/>
              <a:gd name="connsiteY56" fmla="*/ 1393499 h 1757794"/>
              <a:gd name="connsiteX57" fmla="*/ 3390472 w 6780944"/>
              <a:gd name="connsiteY57" fmla="*/ 1352402 h 1757794"/>
              <a:gd name="connsiteX58" fmla="*/ 3544585 w 6780944"/>
              <a:gd name="connsiteY58" fmla="*/ 1229113 h 1757794"/>
              <a:gd name="connsiteX59" fmla="*/ 3708971 w 6780944"/>
              <a:gd name="connsiteY59" fmla="*/ 1177742 h 1757794"/>
              <a:gd name="connsiteX60" fmla="*/ 3801439 w 6780944"/>
              <a:gd name="connsiteY60" fmla="*/ 1157193 h 1757794"/>
              <a:gd name="connsiteX61" fmla="*/ 3832261 w 6780944"/>
              <a:gd name="connsiteY61" fmla="*/ 1146919 h 1757794"/>
              <a:gd name="connsiteX62" fmla="*/ 3965825 w 6780944"/>
              <a:gd name="connsiteY62" fmla="*/ 1126371 h 1757794"/>
              <a:gd name="connsiteX63" fmla="*/ 4017196 w 6780944"/>
              <a:gd name="connsiteY63" fmla="*/ 1116097 h 1757794"/>
              <a:gd name="connsiteX64" fmla="*/ 4048018 w 6780944"/>
              <a:gd name="connsiteY64" fmla="*/ 1095549 h 1757794"/>
              <a:gd name="connsiteX65" fmla="*/ 4068567 w 6780944"/>
              <a:gd name="connsiteY65" fmla="*/ 1033904 h 1757794"/>
              <a:gd name="connsiteX66" fmla="*/ 4058292 w 6780944"/>
              <a:gd name="connsiteY66" fmla="*/ 910614 h 1757794"/>
              <a:gd name="connsiteX67" fmla="*/ 3986373 w 6780944"/>
              <a:gd name="connsiteY67" fmla="*/ 869517 h 1757794"/>
              <a:gd name="connsiteX68" fmla="*/ 3924728 w 6780944"/>
              <a:gd name="connsiteY68" fmla="*/ 848969 h 1757794"/>
              <a:gd name="connsiteX69" fmla="*/ 3893906 w 6780944"/>
              <a:gd name="connsiteY69" fmla="*/ 838695 h 1757794"/>
              <a:gd name="connsiteX70" fmla="*/ 3791164 w 6780944"/>
              <a:gd name="connsiteY70" fmla="*/ 828420 h 1757794"/>
              <a:gd name="connsiteX71" fmla="*/ 3698697 w 6780944"/>
              <a:gd name="connsiteY71" fmla="*/ 777050 h 1757794"/>
              <a:gd name="connsiteX72" fmla="*/ 3637052 w 6780944"/>
              <a:gd name="connsiteY72" fmla="*/ 705131 h 1757794"/>
              <a:gd name="connsiteX73" fmla="*/ 3667874 w 6780944"/>
              <a:gd name="connsiteY73" fmla="*/ 592115 h 1757794"/>
              <a:gd name="connsiteX74" fmla="*/ 3729519 w 6780944"/>
              <a:gd name="connsiteY74" fmla="*/ 571566 h 1757794"/>
              <a:gd name="connsiteX75" fmla="*/ 3863083 w 6780944"/>
              <a:gd name="connsiteY75" fmla="*/ 551018 h 1757794"/>
              <a:gd name="connsiteX76" fmla="*/ 4058292 w 6780944"/>
              <a:gd name="connsiteY76" fmla="*/ 540744 h 1757794"/>
              <a:gd name="connsiteX77" fmla="*/ 4407614 w 6780944"/>
              <a:gd name="connsiteY77" fmla="*/ 551018 h 1757794"/>
              <a:gd name="connsiteX78" fmla="*/ 4582274 w 6780944"/>
              <a:gd name="connsiteY78" fmla="*/ 581841 h 1757794"/>
              <a:gd name="connsiteX79" fmla="*/ 4685016 w 6780944"/>
              <a:gd name="connsiteY79" fmla="*/ 622937 h 1757794"/>
              <a:gd name="connsiteX80" fmla="*/ 4715839 w 6780944"/>
              <a:gd name="connsiteY80" fmla="*/ 633211 h 1757794"/>
              <a:gd name="connsiteX81" fmla="*/ 4808306 w 6780944"/>
              <a:gd name="connsiteY81" fmla="*/ 643486 h 1757794"/>
              <a:gd name="connsiteX82" fmla="*/ 4880225 w 6780944"/>
              <a:gd name="connsiteY82" fmla="*/ 674308 h 1757794"/>
              <a:gd name="connsiteX83" fmla="*/ 4911048 w 6780944"/>
              <a:gd name="connsiteY83" fmla="*/ 694856 h 1757794"/>
              <a:gd name="connsiteX84" fmla="*/ 4972692 w 6780944"/>
              <a:gd name="connsiteY84" fmla="*/ 725679 h 1757794"/>
              <a:gd name="connsiteX85" fmla="*/ 5034337 w 6780944"/>
              <a:gd name="connsiteY85" fmla="*/ 746227 h 1757794"/>
              <a:gd name="connsiteX86" fmla="*/ 5116531 w 6780944"/>
              <a:gd name="connsiteY86" fmla="*/ 787324 h 1757794"/>
              <a:gd name="connsiteX87" fmla="*/ 5219272 w 6780944"/>
              <a:gd name="connsiteY87" fmla="*/ 828420 h 1757794"/>
              <a:gd name="connsiteX88" fmla="*/ 5250095 w 6780944"/>
              <a:gd name="connsiteY88" fmla="*/ 848969 h 1757794"/>
              <a:gd name="connsiteX89" fmla="*/ 5311740 w 6780944"/>
              <a:gd name="connsiteY89" fmla="*/ 869517 h 1757794"/>
              <a:gd name="connsiteX90" fmla="*/ 5393933 w 6780944"/>
              <a:gd name="connsiteY90" fmla="*/ 910614 h 1757794"/>
              <a:gd name="connsiteX91" fmla="*/ 5435030 w 6780944"/>
              <a:gd name="connsiteY91" fmla="*/ 941436 h 1757794"/>
              <a:gd name="connsiteX92" fmla="*/ 5496674 w 6780944"/>
              <a:gd name="connsiteY92" fmla="*/ 982533 h 1757794"/>
              <a:gd name="connsiteX93" fmla="*/ 5568594 w 6780944"/>
              <a:gd name="connsiteY93" fmla="*/ 1033904 h 1757794"/>
              <a:gd name="connsiteX94" fmla="*/ 5589142 w 6780944"/>
              <a:gd name="connsiteY94" fmla="*/ 1064726 h 1757794"/>
              <a:gd name="connsiteX95" fmla="*/ 5619964 w 6780944"/>
              <a:gd name="connsiteY95" fmla="*/ 1075000 h 1757794"/>
              <a:gd name="connsiteX96" fmla="*/ 5661061 w 6780944"/>
              <a:gd name="connsiteY96" fmla="*/ 1105823 h 1757794"/>
              <a:gd name="connsiteX97" fmla="*/ 5712432 w 6780944"/>
              <a:gd name="connsiteY97" fmla="*/ 1136645 h 1757794"/>
              <a:gd name="connsiteX98" fmla="*/ 5743254 w 6780944"/>
              <a:gd name="connsiteY98" fmla="*/ 1167468 h 1757794"/>
              <a:gd name="connsiteX99" fmla="*/ 5876818 w 6780944"/>
              <a:gd name="connsiteY99" fmla="*/ 1218838 h 1757794"/>
              <a:gd name="connsiteX100" fmla="*/ 6000108 w 6780944"/>
              <a:gd name="connsiteY100" fmla="*/ 1280483 h 1757794"/>
              <a:gd name="connsiteX101" fmla="*/ 6061753 w 6780944"/>
              <a:gd name="connsiteY101" fmla="*/ 1301032 h 1757794"/>
              <a:gd name="connsiteX102" fmla="*/ 6133672 w 6780944"/>
              <a:gd name="connsiteY102" fmla="*/ 1331854 h 1757794"/>
              <a:gd name="connsiteX103" fmla="*/ 6185043 w 6780944"/>
              <a:gd name="connsiteY103" fmla="*/ 1352402 h 1757794"/>
              <a:gd name="connsiteX104" fmla="*/ 6318607 w 6780944"/>
              <a:gd name="connsiteY104" fmla="*/ 1393499 h 1757794"/>
              <a:gd name="connsiteX105" fmla="*/ 6349430 w 6780944"/>
              <a:gd name="connsiteY105" fmla="*/ 1403773 h 1757794"/>
              <a:gd name="connsiteX106" fmla="*/ 6493268 w 6780944"/>
              <a:gd name="connsiteY106" fmla="*/ 1434596 h 1757794"/>
              <a:gd name="connsiteX107" fmla="*/ 6657654 w 6780944"/>
              <a:gd name="connsiteY107" fmla="*/ 1424322 h 1757794"/>
              <a:gd name="connsiteX108" fmla="*/ 6770670 w 6780944"/>
              <a:gd name="connsiteY108" fmla="*/ 1321580 h 1757794"/>
              <a:gd name="connsiteX0" fmla="*/ 6780944 w 6780944"/>
              <a:gd name="connsiteY0" fmla="*/ 1329540 h 1755480"/>
              <a:gd name="connsiteX1" fmla="*/ 6719299 w 6780944"/>
              <a:gd name="connsiteY1" fmla="*/ 1165154 h 1755480"/>
              <a:gd name="connsiteX2" fmla="*/ 6688477 w 6780944"/>
              <a:gd name="connsiteY2" fmla="*/ 1011041 h 1755480"/>
              <a:gd name="connsiteX3" fmla="*/ 6678203 w 6780944"/>
              <a:gd name="connsiteY3" fmla="*/ 887751 h 1755480"/>
              <a:gd name="connsiteX4" fmla="*/ 6667928 w 6780944"/>
              <a:gd name="connsiteY4" fmla="*/ 856929 h 1755480"/>
              <a:gd name="connsiteX5" fmla="*/ 6657654 w 6780944"/>
              <a:gd name="connsiteY5" fmla="*/ 805558 h 1755480"/>
              <a:gd name="connsiteX6" fmla="*/ 6637106 w 6780944"/>
              <a:gd name="connsiteY6" fmla="*/ 723365 h 1755480"/>
              <a:gd name="connsiteX7" fmla="*/ 6626832 w 6780944"/>
              <a:gd name="connsiteY7" fmla="*/ 651446 h 1755480"/>
              <a:gd name="connsiteX8" fmla="*/ 6606283 w 6780944"/>
              <a:gd name="connsiteY8" fmla="*/ 610349 h 1755480"/>
              <a:gd name="connsiteX9" fmla="*/ 6575461 w 6780944"/>
              <a:gd name="connsiteY9" fmla="*/ 548704 h 1755480"/>
              <a:gd name="connsiteX10" fmla="*/ 6565187 w 6780944"/>
              <a:gd name="connsiteY10" fmla="*/ 507608 h 1755480"/>
              <a:gd name="connsiteX11" fmla="*/ 6524090 w 6780944"/>
              <a:gd name="connsiteY11" fmla="*/ 456237 h 1755480"/>
              <a:gd name="connsiteX12" fmla="*/ 6513816 w 6780944"/>
              <a:gd name="connsiteY12" fmla="*/ 425414 h 1755480"/>
              <a:gd name="connsiteX13" fmla="*/ 6369978 w 6780944"/>
              <a:gd name="connsiteY13" fmla="*/ 363769 h 1755480"/>
              <a:gd name="connsiteX14" fmla="*/ 6308333 w 6780944"/>
              <a:gd name="connsiteY14" fmla="*/ 343221 h 1755480"/>
              <a:gd name="connsiteX15" fmla="*/ 5876818 w 6780944"/>
              <a:gd name="connsiteY15" fmla="*/ 363769 h 1755480"/>
              <a:gd name="connsiteX16" fmla="*/ 5630239 w 6780944"/>
              <a:gd name="connsiteY16" fmla="*/ 353495 h 1755480"/>
              <a:gd name="connsiteX17" fmla="*/ 5311740 w 6780944"/>
              <a:gd name="connsiteY17" fmla="*/ 137739 h 1755480"/>
              <a:gd name="connsiteX18" fmla="*/ 4623371 w 6780944"/>
              <a:gd name="connsiteY18" fmla="*/ 148012 h 1755480"/>
              <a:gd name="connsiteX19" fmla="*/ 4561726 w 6780944"/>
              <a:gd name="connsiteY19" fmla="*/ 127464 h 1755480"/>
              <a:gd name="connsiteX20" fmla="*/ 4489807 w 6780944"/>
              <a:gd name="connsiteY20" fmla="*/ 106915 h 1755480"/>
              <a:gd name="connsiteX21" fmla="*/ 4417888 w 6780944"/>
              <a:gd name="connsiteY21" fmla="*/ 65819 h 1755480"/>
              <a:gd name="connsiteX22" fmla="*/ 4366517 w 6780944"/>
              <a:gd name="connsiteY22" fmla="*/ 45270 h 1755480"/>
              <a:gd name="connsiteX23" fmla="*/ 4335695 w 6780944"/>
              <a:gd name="connsiteY23" fmla="*/ 34996 h 1755480"/>
              <a:gd name="connsiteX24" fmla="*/ 4304872 w 6780944"/>
              <a:gd name="connsiteY24" fmla="*/ 14448 h 1755480"/>
              <a:gd name="connsiteX25" fmla="*/ 4181582 w 6780944"/>
              <a:gd name="connsiteY25" fmla="*/ 4174 h 1755480"/>
              <a:gd name="connsiteX26" fmla="*/ 3770616 w 6780944"/>
              <a:gd name="connsiteY26" fmla="*/ 86367 h 1755480"/>
              <a:gd name="connsiteX27" fmla="*/ 3595955 w 6780944"/>
              <a:gd name="connsiteY27" fmla="*/ 127464 h 1755480"/>
              <a:gd name="connsiteX28" fmla="*/ 3482940 w 6780944"/>
              <a:gd name="connsiteY28" fmla="*/ 158286 h 1755480"/>
              <a:gd name="connsiteX29" fmla="*/ 3298005 w 6780944"/>
              <a:gd name="connsiteY29" fmla="*/ 178835 h 1755480"/>
              <a:gd name="connsiteX30" fmla="*/ 2722652 w 6780944"/>
              <a:gd name="connsiteY30" fmla="*/ 86367 h 1755480"/>
              <a:gd name="connsiteX31" fmla="*/ 2024009 w 6780944"/>
              <a:gd name="connsiteY31" fmla="*/ 178835 h 1755480"/>
              <a:gd name="connsiteX32" fmla="*/ 1952090 w 6780944"/>
              <a:gd name="connsiteY32" fmla="*/ 189109 h 1755480"/>
              <a:gd name="connsiteX33" fmla="*/ 1890445 w 6780944"/>
              <a:gd name="connsiteY33" fmla="*/ 199383 h 1755480"/>
              <a:gd name="connsiteX34" fmla="*/ 1787704 w 6780944"/>
              <a:gd name="connsiteY34" fmla="*/ 209657 h 1755480"/>
              <a:gd name="connsiteX35" fmla="*/ 1284270 w 6780944"/>
              <a:gd name="connsiteY35" fmla="*/ 230205 h 1755480"/>
              <a:gd name="connsiteX36" fmla="*/ 565079 w 6780944"/>
              <a:gd name="connsiteY36" fmla="*/ 261028 h 1755480"/>
              <a:gd name="connsiteX37" fmla="*/ 246580 w 6780944"/>
              <a:gd name="connsiteY37" fmla="*/ 353495 h 1755480"/>
              <a:gd name="connsiteX38" fmla="*/ 102742 w 6780944"/>
              <a:gd name="connsiteY38" fmla="*/ 404866 h 1755480"/>
              <a:gd name="connsiteX39" fmla="*/ 0 w 6780944"/>
              <a:gd name="connsiteY39" fmla="*/ 466511 h 1755480"/>
              <a:gd name="connsiteX40" fmla="*/ 20549 w 6780944"/>
              <a:gd name="connsiteY40" fmla="*/ 569252 h 1755480"/>
              <a:gd name="connsiteX41" fmla="*/ 82194 w 6780944"/>
              <a:gd name="connsiteY41" fmla="*/ 692542 h 1755480"/>
              <a:gd name="connsiteX42" fmla="*/ 195209 w 6780944"/>
              <a:gd name="connsiteY42" fmla="*/ 774736 h 1755480"/>
              <a:gd name="connsiteX43" fmla="*/ 339048 w 6780944"/>
              <a:gd name="connsiteY43" fmla="*/ 856929 h 1755480"/>
              <a:gd name="connsiteX44" fmla="*/ 472612 w 6780944"/>
              <a:gd name="connsiteY44" fmla="*/ 908300 h 1755480"/>
              <a:gd name="connsiteX45" fmla="*/ 513708 w 6780944"/>
              <a:gd name="connsiteY45" fmla="*/ 928848 h 1755480"/>
              <a:gd name="connsiteX46" fmla="*/ 708917 w 6780944"/>
              <a:gd name="connsiteY46" fmla="*/ 1113783 h 1755480"/>
              <a:gd name="connsiteX47" fmla="*/ 750014 w 6780944"/>
              <a:gd name="connsiteY47" fmla="*/ 1298718 h 1755480"/>
              <a:gd name="connsiteX48" fmla="*/ 739740 w 6780944"/>
              <a:gd name="connsiteY48" fmla="*/ 1596667 h 1755480"/>
              <a:gd name="connsiteX49" fmla="*/ 904126 w 6780944"/>
              <a:gd name="connsiteY49" fmla="*/ 1750781 h 1755480"/>
              <a:gd name="connsiteX50" fmla="*/ 1027416 w 6780944"/>
              <a:gd name="connsiteY50" fmla="*/ 1699410 h 1755480"/>
              <a:gd name="connsiteX51" fmla="*/ 1212351 w 6780944"/>
              <a:gd name="connsiteY51" fmla="*/ 1535023 h 1755480"/>
              <a:gd name="connsiteX52" fmla="*/ 1551398 w 6780944"/>
              <a:gd name="connsiteY52" fmla="*/ 1442556 h 1755480"/>
              <a:gd name="connsiteX53" fmla="*/ 1880171 w 6780944"/>
              <a:gd name="connsiteY53" fmla="*/ 1411733 h 1755480"/>
              <a:gd name="connsiteX54" fmla="*/ 2815119 w 6780944"/>
              <a:gd name="connsiteY54" fmla="*/ 1432282 h 1755480"/>
              <a:gd name="connsiteX55" fmla="*/ 3164441 w 6780944"/>
              <a:gd name="connsiteY55" fmla="*/ 1391185 h 1755480"/>
              <a:gd name="connsiteX56" fmla="*/ 3390472 w 6780944"/>
              <a:gd name="connsiteY56" fmla="*/ 1350088 h 1755480"/>
              <a:gd name="connsiteX57" fmla="*/ 3544585 w 6780944"/>
              <a:gd name="connsiteY57" fmla="*/ 1226799 h 1755480"/>
              <a:gd name="connsiteX58" fmla="*/ 3708971 w 6780944"/>
              <a:gd name="connsiteY58" fmla="*/ 1175428 h 1755480"/>
              <a:gd name="connsiteX59" fmla="*/ 3801439 w 6780944"/>
              <a:gd name="connsiteY59" fmla="*/ 1154879 h 1755480"/>
              <a:gd name="connsiteX60" fmla="*/ 3832261 w 6780944"/>
              <a:gd name="connsiteY60" fmla="*/ 1144605 h 1755480"/>
              <a:gd name="connsiteX61" fmla="*/ 3965825 w 6780944"/>
              <a:gd name="connsiteY61" fmla="*/ 1124057 h 1755480"/>
              <a:gd name="connsiteX62" fmla="*/ 4017196 w 6780944"/>
              <a:gd name="connsiteY62" fmla="*/ 1113783 h 1755480"/>
              <a:gd name="connsiteX63" fmla="*/ 4048018 w 6780944"/>
              <a:gd name="connsiteY63" fmla="*/ 1093235 h 1755480"/>
              <a:gd name="connsiteX64" fmla="*/ 4068567 w 6780944"/>
              <a:gd name="connsiteY64" fmla="*/ 1031590 h 1755480"/>
              <a:gd name="connsiteX65" fmla="*/ 4058292 w 6780944"/>
              <a:gd name="connsiteY65" fmla="*/ 908300 h 1755480"/>
              <a:gd name="connsiteX66" fmla="*/ 3986373 w 6780944"/>
              <a:gd name="connsiteY66" fmla="*/ 867203 h 1755480"/>
              <a:gd name="connsiteX67" fmla="*/ 3924728 w 6780944"/>
              <a:gd name="connsiteY67" fmla="*/ 846655 h 1755480"/>
              <a:gd name="connsiteX68" fmla="*/ 3893906 w 6780944"/>
              <a:gd name="connsiteY68" fmla="*/ 836381 h 1755480"/>
              <a:gd name="connsiteX69" fmla="*/ 3791164 w 6780944"/>
              <a:gd name="connsiteY69" fmla="*/ 826106 h 1755480"/>
              <a:gd name="connsiteX70" fmla="*/ 3698697 w 6780944"/>
              <a:gd name="connsiteY70" fmla="*/ 774736 h 1755480"/>
              <a:gd name="connsiteX71" fmla="*/ 3637052 w 6780944"/>
              <a:gd name="connsiteY71" fmla="*/ 702817 h 1755480"/>
              <a:gd name="connsiteX72" fmla="*/ 3667874 w 6780944"/>
              <a:gd name="connsiteY72" fmla="*/ 589801 h 1755480"/>
              <a:gd name="connsiteX73" fmla="*/ 3729519 w 6780944"/>
              <a:gd name="connsiteY73" fmla="*/ 569252 h 1755480"/>
              <a:gd name="connsiteX74" fmla="*/ 3863083 w 6780944"/>
              <a:gd name="connsiteY74" fmla="*/ 548704 h 1755480"/>
              <a:gd name="connsiteX75" fmla="*/ 4058292 w 6780944"/>
              <a:gd name="connsiteY75" fmla="*/ 538430 h 1755480"/>
              <a:gd name="connsiteX76" fmla="*/ 4407614 w 6780944"/>
              <a:gd name="connsiteY76" fmla="*/ 548704 h 1755480"/>
              <a:gd name="connsiteX77" fmla="*/ 4582274 w 6780944"/>
              <a:gd name="connsiteY77" fmla="*/ 579527 h 1755480"/>
              <a:gd name="connsiteX78" fmla="*/ 4685016 w 6780944"/>
              <a:gd name="connsiteY78" fmla="*/ 620623 h 1755480"/>
              <a:gd name="connsiteX79" fmla="*/ 4715839 w 6780944"/>
              <a:gd name="connsiteY79" fmla="*/ 630897 h 1755480"/>
              <a:gd name="connsiteX80" fmla="*/ 4808306 w 6780944"/>
              <a:gd name="connsiteY80" fmla="*/ 641172 h 1755480"/>
              <a:gd name="connsiteX81" fmla="*/ 4880225 w 6780944"/>
              <a:gd name="connsiteY81" fmla="*/ 671994 h 1755480"/>
              <a:gd name="connsiteX82" fmla="*/ 4911048 w 6780944"/>
              <a:gd name="connsiteY82" fmla="*/ 692542 h 1755480"/>
              <a:gd name="connsiteX83" fmla="*/ 4972692 w 6780944"/>
              <a:gd name="connsiteY83" fmla="*/ 723365 h 1755480"/>
              <a:gd name="connsiteX84" fmla="*/ 5034337 w 6780944"/>
              <a:gd name="connsiteY84" fmla="*/ 743913 h 1755480"/>
              <a:gd name="connsiteX85" fmla="*/ 5116531 w 6780944"/>
              <a:gd name="connsiteY85" fmla="*/ 785010 h 1755480"/>
              <a:gd name="connsiteX86" fmla="*/ 5219272 w 6780944"/>
              <a:gd name="connsiteY86" fmla="*/ 826106 h 1755480"/>
              <a:gd name="connsiteX87" fmla="*/ 5250095 w 6780944"/>
              <a:gd name="connsiteY87" fmla="*/ 846655 h 1755480"/>
              <a:gd name="connsiteX88" fmla="*/ 5311740 w 6780944"/>
              <a:gd name="connsiteY88" fmla="*/ 867203 h 1755480"/>
              <a:gd name="connsiteX89" fmla="*/ 5393933 w 6780944"/>
              <a:gd name="connsiteY89" fmla="*/ 908300 h 1755480"/>
              <a:gd name="connsiteX90" fmla="*/ 5435030 w 6780944"/>
              <a:gd name="connsiteY90" fmla="*/ 939122 h 1755480"/>
              <a:gd name="connsiteX91" fmla="*/ 5496674 w 6780944"/>
              <a:gd name="connsiteY91" fmla="*/ 980219 h 1755480"/>
              <a:gd name="connsiteX92" fmla="*/ 5568594 w 6780944"/>
              <a:gd name="connsiteY92" fmla="*/ 1031590 h 1755480"/>
              <a:gd name="connsiteX93" fmla="*/ 5589142 w 6780944"/>
              <a:gd name="connsiteY93" fmla="*/ 1062412 h 1755480"/>
              <a:gd name="connsiteX94" fmla="*/ 5619964 w 6780944"/>
              <a:gd name="connsiteY94" fmla="*/ 1072686 h 1755480"/>
              <a:gd name="connsiteX95" fmla="*/ 5661061 w 6780944"/>
              <a:gd name="connsiteY95" fmla="*/ 1103509 h 1755480"/>
              <a:gd name="connsiteX96" fmla="*/ 5712432 w 6780944"/>
              <a:gd name="connsiteY96" fmla="*/ 1134331 h 1755480"/>
              <a:gd name="connsiteX97" fmla="*/ 5743254 w 6780944"/>
              <a:gd name="connsiteY97" fmla="*/ 1165154 h 1755480"/>
              <a:gd name="connsiteX98" fmla="*/ 5876818 w 6780944"/>
              <a:gd name="connsiteY98" fmla="*/ 1216524 h 1755480"/>
              <a:gd name="connsiteX99" fmla="*/ 6000108 w 6780944"/>
              <a:gd name="connsiteY99" fmla="*/ 1278169 h 1755480"/>
              <a:gd name="connsiteX100" fmla="*/ 6061753 w 6780944"/>
              <a:gd name="connsiteY100" fmla="*/ 1298718 h 1755480"/>
              <a:gd name="connsiteX101" fmla="*/ 6133672 w 6780944"/>
              <a:gd name="connsiteY101" fmla="*/ 1329540 h 1755480"/>
              <a:gd name="connsiteX102" fmla="*/ 6185043 w 6780944"/>
              <a:gd name="connsiteY102" fmla="*/ 1350088 h 1755480"/>
              <a:gd name="connsiteX103" fmla="*/ 6318607 w 6780944"/>
              <a:gd name="connsiteY103" fmla="*/ 1391185 h 1755480"/>
              <a:gd name="connsiteX104" fmla="*/ 6349430 w 6780944"/>
              <a:gd name="connsiteY104" fmla="*/ 1401459 h 1755480"/>
              <a:gd name="connsiteX105" fmla="*/ 6493268 w 6780944"/>
              <a:gd name="connsiteY105" fmla="*/ 1432282 h 1755480"/>
              <a:gd name="connsiteX106" fmla="*/ 6657654 w 6780944"/>
              <a:gd name="connsiteY106" fmla="*/ 1422008 h 1755480"/>
              <a:gd name="connsiteX107" fmla="*/ 6770670 w 6780944"/>
              <a:gd name="connsiteY107" fmla="*/ 1319266 h 1755480"/>
              <a:gd name="connsiteX0" fmla="*/ 6780944 w 6780944"/>
              <a:gd name="connsiteY0" fmla="*/ 1326791 h 1752731"/>
              <a:gd name="connsiteX1" fmla="*/ 6719299 w 6780944"/>
              <a:gd name="connsiteY1" fmla="*/ 1162405 h 1752731"/>
              <a:gd name="connsiteX2" fmla="*/ 6688477 w 6780944"/>
              <a:gd name="connsiteY2" fmla="*/ 1008292 h 1752731"/>
              <a:gd name="connsiteX3" fmla="*/ 6678203 w 6780944"/>
              <a:gd name="connsiteY3" fmla="*/ 885002 h 1752731"/>
              <a:gd name="connsiteX4" fmla="*/ 6667928 w 6780944"/>
              <a:gd name="connsiteY4" fmla="*/ 854180 h 1752731"/>
              <a:gd name="connsiteX5" fmla="*/ 6657654 w 6780944"/>
              <a:gd name="connsiteY5" fmla="*/ 802809 h 1752731"/>
              <a:gd name="connsiteX6" fmla="*/ 6637106 w 6780944"/>
              <a:gd name="connsiteY6" fmla="*/ 720616 h 1752731"/>
              <a:gd name="connsiteX7" fmla="*/ 6626832 w 6780944"/>
              <a:gd name="connsiteY7" fmla="*/ 648697 h 1752731"/>
              <a:gd name="connsiteX8" fmla="*/ 6606283 w 6780944"/>
              <a:gd name="connsiteY8" fmla="*/ 607600 h 1752731"/>
              <a:gd name="connsiteX9" fmla="*/ 6575461 w 6780944"/>
              <a:gd name="connsiteY9" fmla="*/ 545955 h 1752731"/>
              <a:gd name="connsiteX10" fmla="*/ 6565187 w 6780944"/>
              <a:gd name="connsiteY10" fmla="*/ 504859 h 1752731"/>
              <a:gd name="connsiteX11" fmla="*/ 6524090 w 6780944"/>
              <a:gd name="connsiteY11" fmla="*/ 453488 h 1752731"/>
              <a:gd name="connsiteX12" fmla="*/ 6513816 w 6780944"/>
              <a:gd name="connsiteY12" fmla="*/ 422665 h 1752731"/>
              <a:gd name="connsiteX13" fmla="*/ 6369978 w 6780944"/>
              <a:gd name="connsiteY13" fmla="*/ 361020 h 1752731"/>
              <a:gd name="connsiteX14" fmla="*/ 6308333 w 6780944"/>
              <a:gd name="connsiteY14" fmla="*/ 340472 h 1752731"/>
              <a:gd name="connsiteX15" fmla="*/ 5876818 w 6780944"/>
              <a:gd name="connsiteY15" fmla="*/ 361020 h 1752731"/>
              <a:gd name="connsiteX16" fmla="*/ 5630239 w 6780944"/>
              <a:gd name="connsiteY16" fmla="*/ 350746 h 1752731"/>
              <a:gd name="connsiteX17" fmla="*/ 5311740 w 6780944"/>
              <a:gd name="connsiteY17" fmla="*/ 134990 h 1752731"/>
              <a:gd name="connsiteX18" fmla="*/ 4623371 w 6780944"/>
              <a:gd name="connsiteY18" fmla="*/ 145263 h 1752731"/>
              <a:gd name="connsiteX19" fmla="*/ 4561726 w 6780944"/>
              <a:gd name="connsiteY19" fmla="*/ 124715 h 1752731"/>
              <a:gd name="connsiteX20" fmla="*/ 4489807 w 6780944"/>
              <a:gd name="connsiteY20" fmla="*/ 104166 h 1752731"/>
              <a:gd name="connsiteX21" fmla="*/ 4417888 w 6780944"/>
              <a:gd name="connsiteY21" fmla="*/ 63070 h 1752731"/>
              <a:gd name="connsiteX22" fmla="*/ 4366517 w 6780944"/>
              <a:gd name="connsiteY22" fmla="*/ 42521 h 1752731"/>
              <a:gd name="connsiteX23" fmla="*/ 4335695 w 6780944"/>
              <a:gd name="connsiteY23" fmla="*/ 32247 h 1752731"/>
              <a:gd name="connsiteX24" fmla="*/ 4181582 w 6780944"/>
              <a:gd name="connsiteY24" fmla="*/ 1425 h 1752731"/>
              <a:gd name="connsiteX25" fmla="*/ 3770616 w 6780944"/>
              <a:gd name="connsiteY25" fmla="*/ 83618 h 1752731"/>
              <a:gd name="connsiteX26" fmla="*/ 3595955 w 6780944"/>
              <a:gd name="connsiteY26" fmla="*/ 124715 h 1752731"/>
              <a:gd name="connsiteX27" fmla="*/ 3482940 w 6780944"/>
              <a:gd name="connsiteY27" fmla="*/ 155537 h 1752731"/>
              <a:gd name="connsiteX28" fmla="*/ 3298005 w 6780944"/>
              <a:gd name="connsiteY28" fmla="*/ 176086 h 1752731"/>
              <a:gd name="connsiteX29" fmla="*/ 2722652 w 6780944"/>
              <a:gd name="connsiteY29" fmla="*/ 83618 h 1752731"/>
              <a:gd name="connsiteX30" fmla="*/ 2024009 w 6780944"/>
              <a:gd name="connsiteY30" fmla="*/ 176086 h 1752731"/>
              <a:gd name="connsiteX31" fmla="*/ 1952090 w 6780944"/>
              <a:gd name="connsiteY31" fmla="*/ 186360 h 1752731"/>
              <a:gd name="connsiteX32" fmla="*/ 1890445 w 6780944"/>
              <a:gd name="connsiteY32" fmla="*/ 196634 h 1752731"/>
              <a:gd name="connsiteX33" fmla="*/ 1787704 w 6780944"/>
              <a:gd name="connsiteY33" fmla="*/ 206908 h 1752731"/>
              <a:gd name="connsiteX34" fmla="*/ 1284270 w 6780944"/>
              <a:gd name="connsiteY34" fmla="*/ 227456 h 1752731"/>
              <a:gd name="connsiteX35" fmla="*/ 565079 w 6780944"/>
              <a:gd name="connsiteY35" fmla="*/ 258279 h 1752731"/>
              <a:gd name="connsiteX36" fmla="*/ 246580 w 6780944"/>
              <a:gd name="connsiteY36" fmla="*/ 350746 h 1752731"/>
              <a:gd name="connsiteX37" fmla="*/ 102742 w 6780944"/>
              <a:gd name="connsiteY37" fmla="*/ 402117 h 1752731"/>
              <a:gd name="connsiteX38" fmla="*/ 0 w 6780944"/>
              <a:gd name="connsiteY38" fmla="*/ 463762 h 1752731"/>
              <a:gd name="connsiteX39" fmla="*/ 20549 w 6780944"/>
              <a:gd name="connsiteY39" fmla="*/ 566503 h 1752731"/>
              <a:gd name="connsiteX40" fmla="*/ 82194 w 6780944"/>
              <a:gd name="connsiteY40" fmla="*/ 689793 h 1752731"/>
              <a:gd name="connsiteX41" fmla="*/ 195209 w 6780944"/>
              <a:gd name="connsiteY41" fmla="*/ 771987 h 1752731"/>
              <a:gd name="connsiteX42" fmla="*/ 339048 w 6780944"/>
              <a:gd name="connsiteY42" fmla="*/ 854180 h 1752731"/>
              <a:gd name="connsiteX43" fmla="*/ 472612 w 6780944"/>
              <a:gd name="connsiteY43" fmla="*/ 905551 h 1752731"/>
              <a:gd name="connsiteX44" fmla="*/ 513708 w 6780944"/>
              <a:gd name="connsiteY44" fmla="*/ 926099 h 1752731"/>
              <a:gd name="connsiteX45" fmla="*/ 708917 w 6780944"/>
              <a:gd name="connsiteY45" fmla="*/ 1111034 h 1752731"/>
              <a:gd name="connsiteX46" fmla="*/ 750014 w 6780944"/>
              <a:gd name="connsiteY46" fmla="*/ 1295969 h 1752731"/>
              <a:gd name="connsiteX47" fmla="*/ 739740 w 6780944"/>
              <a:gd name="connsiteY47" fmla="*/ 1593918 h 1752731"/>
              <a:gd name="connsiteX48" fmla="*/ 904126 w 6780944"/>
              <a:gd name="connsiteY48" fmla="*/ 1748032 h 1752731"/>
              <a:gd name="connsiteX49" fmla="*/ 1027416 w 6780944"/>
              <a:gd name="connsiteY49" fmla="*/ 1696661 h 1752731"/>
              <a:gd name="connsiteX50" fmla="*/ 1212351 w 6780944"/>
              <a:gd name="connsiteY50" fmla="*/ 1532274 h 1752731"/>
              <a:gd name="connsiteX51" fmla="*/ 1551398 w 6780944"/>
              <a:gd name="connsiteY51" fmla="*/ 1439807 h 1752731"/>
              <a:gd name="connsiteX52" fmla="*/ 1880171 w 6780944"/>
              <a:gd name="connsiteY52" fmla="*/ 1408984 h 1752731"/>
              <a:gd name="connsiteX53" fmla="*/ 2815119 w 6780944"/>
              <a:gd name="connsiteY53" fmla="*/ 1429533 h 1752731"/>
              <a:gd name="connsiteX54" fmla="*/ 3164441 w 6780944"/>
              <a:gd name="connsiteY54" fmla="*/ 1388436 h 1752731"/>
              <a:gd name="connsiteX55" fmla="*/ 3390472 w 6780944"/>
              <a:gd name="connsiteY55" fmla="*/ 1347339 h 1752731"/>
              <a:gd name="connsiteX56" fmla="*/ 3544585 w 6780944"/>
              <a:gd name="connsiteY56" fmla="*/ 1224050 h 1752731"/>
              <a:gd name="connsiteX57" fmla="*/ 3708971 w 6780944"/>
              <a:gd name="connsiteY57" fmla="*/ 1172679 h 1752731"/>
              <a:gd name="connsiteX58" fmla="*/ 3801439 w 6780944"/>
              <a:gd name="connsiteY58" fmla="*/ 1152130 h 1752731"/>
              <a:gd name="connsiteX59" fmla="*/ 3832261 w 6780944"/>
              <a:gd name="connsiteY59" fmla="*/ 1141856 h 1752731"/>
              <a:gd name="connsiteX60" fmla="*/ 3965825 w 6780944"/>
              <a:gd name="connsiteY60" fmla="*/ 1121308 h 1752731"/>
              <a:gd name="connsiteX61" fmla="*/ 4017196 w 6780944"/>
              <a:gd name="connsiteY61" fmla="*/ 1111034 h 1752731"/>
              <a:gd name="connsiteX62" fmla="*/ 4048018 w 6780944"/>
              <a:gd name="connsiteY62" fmla="*/ 1090486 h 1752731"/>
              <a:gd name="connsiteX63" fmla="*/ 4068567 w 6780944"/>
              <a:gd name="connsiteY63" fmla="*/ 1028841 h 1752731"/>
              <a:gd name="connsiteX64" fmla="*/ 4058292 w 6780944"/>
              <a:gd name="connsiteY64" fmla="*/ 905551 h 1752731"/>
              <a:gd name="connsiteX65" fmla="*/ 3986373 w 6780944"/>
              <a:gd name="connsiteY65" fmla="*/ 864454 h 1752731"/>
              <a:gd name="connsiteX66" fmla="*/ 3924728 w 6780944"/>
              <a:gd name="connsiteY66" fmla="*/ 843906 h 1752731"/>
              <a:gd name="connsiteX67" fmla="*/ 3893906 w 6780944"/>
              <a:gd name="connsiteY67" fmla="*/ 833632 h 1752731"/>
              <a:gd name="connsiteX68" fmla="*/ 3791164 w 6780944"/>
              <a:gd name="connsiteY68" fmla="*/ 823357 h 1752731"/>
              <a:gd name="connsiteX69" fmla="*/ 3698697 w 6780944"/>
              <a:gd name="connsiteY69" fmla="*/ 771987 h 1752731"/>
              <a:gd name="connsiteX70" fmla="*/ 3637052 w 6780944"/>
              <a:gd name="connsiteY70" fmla="*/ 700068 h 1752731"/>
              <a:gd name="connsiteX71" fmla="*/ 3667874 w 6780944"/>
              <a:gd name="connsiteY71" fmla="*/ 587052 h 1752731"/>
              <a:gd name="connsiteX72" fmla="*/ 3729519 w 6780944"/>
              <a:gd name="connsiteY72" fmla="*/ 566503 h 1752731"/>
              <a:gd name="connsiteX73" fmla="*/ 3863083 w 6780944"/>
              <a:gd name="connsiteY73" fmla="*/ 545955 h 1752731"/>
              <a:gd name="connsiteX74" fmla="*/ 4058292 w 6780944"/>
              <a:gd name="connsiteY74" fmla="*/ 535681 h 1752731"/>
              <a:gd name="connsiteX75" fmla="*/ 4407614 w 6780944"/>
              <a:gd name="connsiteY75" fmla="*/ 545955 h 1752731"/>
              <a:gd name="connsiteX76" fmla="*/ 4582274 w 6780944"/>
              <a:gd name="connsiteY76" fmla="*/ 576778 h 1752731"/>
              <a:gd name="connsiteX77" fmla="*/ 4685016 w 6780944"/>
              <a:gd name="connsiteY77" fmla="*/ 617874 h 1752731"/>
              <a:gd name="connsiteX78" fmla="*/ 4715839 w 6780944"/>
              <a:gd name="connsiteY78" fmla="*/ 628148 h 1752731"/>
              <a:gd name="connsiteX79" fmla="*/ 4808306 w 6780944"/>
              <a:gd name="connsiteY79" fmla="*/ 638423 h 1752731"/>
              <a:gd name="connsiteX80" fmla="*/ 4880225 w 6780944"/>
              <a:gd name="connsiteY80" fmla="*/ 669245 h 1752731"/>
              <a:gd name="connsiteX81" fmla="*/ 4911048 w 6780944"/>
              <a:gd name="connsiteY81" fmla="*/ 689793 h 1752731"/>
              <a:gd name="connsiteX82" fmla="*/ 4972692 w 6780944"/>
              <a:gd name="connsiteY82" fmla="*/ 720616 h 1752731"/>
              <a:gd name="connsiteX83" fmla="*/ 5034337 w 6780944"/>
              <a:gd name="connsiteY83" fmla="*/ 741164 h 1752731"/>
              <a:gd name="connsiteX84" fmla="*/ 5116531 w 6780944"/>
              <a:gd name="connsiteY84" fmla="*/ 782261 h 1752731"/>
              <a:gd name="connsiteX85" fmla="*/ 5219272 w 6780944"/>
              <a:gd name="connsiteY85" fmla="*/ 823357 h 1752731"/>
              <a:gd name="connsiteX86" fmla="*/ 5250095 w 6780944"/>
              <a:gd name="connsiteY86" fmla="*/ 843906 h 1752731"/>
              <a:gd name="connsiteX87" fmla="*/ 5311740 w 6780944"/>
              <a:gd name="connsiteY87" fmla="*/ 864454 h 1752731"/>
              <a:gd name="connsiteX88" fmla="*/ 5393933 w 6780944"/>
              <a:gd name="connsiteY88" fmla="*/ 905551 h 1752731"/>
              <a:gd name="connsiteX89" fmla="*/ 5435030 w 6780944"/>
              <a:gd name="connsiteY89" fmla="*/ 936373 h 1752731"/>
              <a:gd name="connsiteX90" fmla="*/ 5496674 w 6780944"/>
              <a:gd name="connsiteY90" fmla="*/ 977470 h 1752731"/>
              <a:gd name="connsiteX91" fmla="*/ 5568594 w 6780944"/>
              <a:gd name="connsiteY91" fmla="*/ 1028841 h 1752731"/>
              <a:gd name="connsiteX92" fmla="*/ 5589142 w 6780944"/>
              <a:gd name="connsiteY92" fmla="*/ 1059663 h 1752731"/>
              <a:gd name="connsiteX93" fmla="*/ 5619964 w 6780944"/>
              <a:gd name="connsiteY93" fmla="*/ 1069937 h 1752731"/>
              <a:gd name="connsiteX94" fmla="*/ 5661061 w 6780944"/>
              <a:gd name="connsiteY94" fmla="*/ 1100760 h 1752731"/>
              <a:gd name="connsiteX95" fmla="*/ 5712432 w 6780944"/>
              <a:gd name="connsiteY95" fmla="*/ 1131582 h 1752731"/>
              <a:gd name="connsiteX96" fmla="*/ 5743254 w 6780944"/>
              <a:gd name="connsiteY96" fmla="*/ 1162405 h 1752731"/>
              <a:gd name="connsiteX97" fmla="*/ 5876818 w 6780944"/>
              <a:gd name="connsiteY97" fmla="*/ 1213775 h 1752731"/>
              <a:gd name="connsiteX98" fmla="*/ 6000108 w 6780944"/>
              <a:gd name="connsiteY98" fmla="*/ 1275420 h 1752731"/>
              <a:gd name="connsiteX99" fmla="*/ 6061753 w 6780944"/>
              <a:gd name="connsiteY99" fmla="*/ 1295969 h 1752731"/>
              <a:gd name="connsiteX100" fmla="*/ 6133672 w 6780944"/>
              <a:gd name="connsiteY100" fmla="*/ 1326791 h 1752731"/>
              <a:gd name="connsiteX101" fmla="*/ 6185043 w 6780944"/>
              <a:gd name="connsiteY101" fmla="*/ 1347339 h 1752731"/>
              <a:gd name="connsiteX102" fmla="*/ 6318607 w 6780944"/>
              <a:gd name="connsiteY102" fmla="*/ 1388436 h 1752731"/>
              <a:gd name="connsiteX103" fmla="*/ 6349430 w 6780944"/>
              <a:gd name="connsiteY103" fmla="*/ 1398710 h 1752731"/>
              <a:gd name="connsiteX104" fmla="*/ 6493268 w 6780944"/>
              <a:gd name="connsiteY104" fmla="*/ 1429533 h 1752731"/>
              <a:gd name="connsiteX105" fmla="*/ 6657654 w 6780944"/>
              <a:gd name="connsiteY105" fmla="*/ 1419259 h 1752731"/>
              <a:gd name="connsiteX106" fmla="*/ 6770670 w 6780944"/>
              <a:gd name="connsiteY106" fmla="*/ 1316517 h 1752731"/>
              <a:gd name="connsiteX0" fmla="*/ 6780944 w 6780944"/>
              <a:gd name="connsiteY0" fmla="*/ 1326193 h 1752133"/>
              <a:gd name="connsiteX1" fmla="*/ 6719299 w 6780944"/>
              <a:gd name="connsiteY1" fmla="*/ 1161807 h 1752133"/>
              <a:gd name="connsiteX2" fmla="*/ 6688477 w 6780944"/>
              <a:gd name="connsiteY2" fmla="*/ 1007694 h 1752133"/>
              <a:gd name="connsiteX3" fmla="*/ 6678203 w 6780944"/>
              <a:gd name="connsiteY3" fmla="*/ 884404 h 1752133"/>
              <a:gd name="connsiteX4" fmla="*/ 6667928 w 6780944"/>
              <a:gd name="connsiteY4" fmla="*/ 853582 h 1752133"/>
              <a:gd name="connsiteX5" fmla="*/ 6657654 w 6780944"/>
              <a:gd name="connsiteY5" fmla="*/ 802211 h 1752133"/>
              <a:gd name="connsiteX6" fmla="*/ 6637106 w 6780944"/>
              <a:gd name="connsiteY6" fmla="*/ 720018 h 1752133"/>
              <a:gd name="connsiteX7" fmla="*/ 6626832 w 6780944"/>
              <a:gd name="connsiteY7" fmla="*/ 648099 h 1752133"/>
              <a:gd name="connsiteX8" fmla="*/ 6606283 w 6780944"/>
              <a:gd name="connsiteY8" fmla="*/ 607002 h 1752133"/>
              <a:gd name="connsiteX9" fmla="*/ 6575461 w 6780944"/>
              <a:gd name="connsiteY9" fmla="*/ 545357 h 1752133"/>
              <a:gd name="connsiteX10" fmla="*/ 6565187 w 6780944"/>
              <a:gd name="connsiteY10" fmla="*/ 504261 h 1752133"/>
              <a:gd name="connsiteX11" fmla="*/ 6524090 w 6780944"/>
              <a:gd name="connsiteY11" fmla="*/ 452890 h 1752133"/>
              <a:gd name="connsiteX12" fmla="*/ 6513816 w 6780944"/>
              <a:gd name="connsiteY12" fmla="*/ 422067 h 1752133"/>
              <a:gd name="connsiteX13" fmla="*/ 6369978 w 6780944"/>
              <a:gd name="connsiteY13" fmla="*/ 360422 h 1752133"/>
              <a:gd name="connsiteX14" fmla="*/ 6308333 w 6780944"/>
              <a:gd name="connsiteY14" fmla="*/ 339874 h 1752133"/>
              <a:gd name="connsiteX15" fmla="*/ 5876818 w 6780944"/>
              <a:gd name="connsiteY15" fmla="*/ 360422 h 1752133"/>
              <a:gd name="connsiteX16" fmla="*/ 5630239 w 6780944"/>
              <a:gd name="connsiteY16" fmla="*/ 350148 h 1752133"/>
              <a:gd name="connsiteX17" fmla="*/ 5311740 w 6780944"/>
              <a:gd name="connsiteY17" fmla="*/ 134392 h 1752133"/>
              <a:gd name="connsiteX18" fmla="*/ 4623371 w 6780944"/>
              <a:gd name="connsiteY18" fmla="*/ 144665 h 1752133"/>
              <a:gd name="connsiteX19" fmla="*/ 4561726 w 6780944"/>
              <a:gd name="connsiteY19" fmla="*/ 124117 h 1752133"/>
              <a:gd name="connsiteX20" fmla="*/ 4489807 w 6780944"/>
              <a:gd name="connsiteY20" fmla="*/ 103568 h 1752133"/>
              <a:gd name="connsiteX21" fmla="*/ 4417888 w 6780944"/>
              <a:gd name="connsiteY21" fmla="*/ 62472 h 1752133"/>
              <a:gd name="connsiteX22" fmla="*/ 4366517 w 6780944"/>
              <a:gd name="connsiteY22" fmla="*/ 41923 h 1752133"/>
              <a:gd name="connsiteX23" fmla="*/ 4181582 w 6780944"/>
              <a:gd name="connsiteY23" fmla="*/ 827 h 1752133"/>
              <a:gd name="connsiteX24" fmla="*/ 3770616 w 6780944"/>
              <a:gd name="connsiteY24" fmla="*/ 83020 h 1752133"/>
              <a:gd name="connsiteX25" fmla="*/ 3595955 w 6780944"/>
              <a:gd name="connsiteY25" fmla="*/ 124117 h 1752133"/>
              <a:gd name="connsiteX26" fmla="*/ 3482940 w 6780944"/>
              <a:gd name="connsiteY26" fmla="*/ 154939 h 1752133"/>
              <a:gd name="connsiteX27" fmla="*/ 3298005 w 6780944"/>
              <a:gd name="connsiteY27" fmla="*/ 175488 h 1752133"/>
              <a:gd name="connsiteX28" fmla="*/ 2722652 w 6780944"/>
              <a:gd name="connsiteY28" fmla="*/ 83020 h 1752133"/>
              <a:gd name="connsiteX29" fmla="*/ 2024009 w 6780944"/>
              <a:gd name="connsiteY29" fmla="*/ 175488 h 1752133"/>
              <a:gd name="connsiteX30" fmla="*/ 1952090 w 6780944"/>
              <a:gd name="connsiteY30" fmla="*/ 185762 h 1752133"/>
              <a:gd name="connsiteX31" fmla="*/ 1890445 w 6780944"/>
              <a:gd name="connsiteY31" fmla="*/ 196036 h 1752133"/>
              <a:gd name="connsiteX32" fmla="*/ 1787704 w 6780944"/>
              <a:gd name="connsiteY32" fmla="*/ 206310 h 1752133"/>
              <a:gd name="connsiteX33" fmla="*/ 1284270 w 6780944"/>
              <a:gd name="connsiteY33" fmla="*/ 226858 h 1752133"/>
              <a:gd name="connsiteX34" fmla="*/ 565079 w 6780944"/>
              <a:gd name="connsiteY34" fmla="*/ 257681 h 1752133"/>
              <a:gd name="connsiteX35" fmla="*/ 246580 w 6780944"/>
              <a:gd name="connsiteY35" fmla="*/ 350148 h 1752133"/>
              <a:gd name="connsiteX36" fmla="*/ 102742 w 6780944"/>
              <a:gd name="connsiteY36" fmla="*/ 401519 h 1752133"/>
              <a:gd name="connsiteX37" fmla="*/ 0 w 6780944"/>
              <a:gd name="connsiteY37" fmla="*/ 463164 h 1752133"/>
              <a:gd name="connsiteX38" fmla="*/ 20549 w 6780944"/>
              <a:gd name="connsiteY38" fmla="*/ 565905 h 1752133"/>
              <a:gd name="connsiteX39" fmla="*/ 82194 w 6780944"/>
              <a:gd name="connsiteY39" fmla="*/ 689195 h 1752133"/>
              <a:gd name="connsiteX40" fmla="*/ 195209 w 6780944"/>
              <a:gd name="connsiteY40" fmla="*/ 771389 h 1752133"/>
              <a:gd name="connsiteX41" fmla="*/ 339048 w 6780944"/>
              <a:gd name="connsiteY41" fmla="*/ 853582 h 1752133"/>
              <a:gd name="connsiteX42" fmla="*/ 472612 w 6780944"/>
              <a:gd name="connsiteY42" fmla="*/ 904953 h 1752133"/>
              <a:gd name="connsiteX43" fmla="*/ 513708 w 6780944"/>
              <a:gd name="connsiteY43" fmla="*/ 925501 h 1752133"/>
              <a:gd name="connsiteX44" fmla="*/ 708917 w 6780944"/>
              <a:gd name="connsiteY44" fmla="*/ 1110436 h 1752133"/>
              <a:gd name="connsiteX45" fmla="*/ 750014 w 6780944"/>
              <a:gd name="connsiteY45" fmla="*/ 1295371 h 1752133"/>
              <a:gd name="connsiteX46" fmla="*/ 739740 w 6780944"/>
              <a:gd name="connsiteY46" fmla="*/ 1593320 h 1752133"/>
              <a:gd name="connsiteX47" fmla="*/ 904126 w 6780944"/>
              <a:gd name="connsiteY47" fmla="*/ 1747434 h 1752133"/>
              <a:gd name="connsiteX48" fmla="*/ 1027416 w 6780944"/>
              <a:gd name="connsiteY48" fmla="*/ 1696063 h 1752133"/>
              <a:gd name="connsiteX49" fmla="*/ 1212351 w 6780944"/>
              <a:gd name="connsiteY49" fmla="*/ 1531676 h 1752133"/>
              <a:gd name="connsiteX50" fmla="*/ 1551398 w 6780944"/>
              <a:gd name="connsiteY50" fmla="*/ 1439209 h 1752133"/>
              <a:gd name="connsiteX51" fmla="*/ 1880171 w 6780944"/>
              <a:gd name="connsiteY51" fmla="*/ 1408386 h 1752133"/>
              <a:gd name="connsiteX52" fmla="*/ 2815119 w 6780944"/>
              <a:gd name="connsiteY52" fmla="*/ 1428935 h 1752133"/>
              <a:gd name="connsiteX53" fmla="*/ 3164441 w 6780944"/>
              <a:gd name="connsiteY53" fmla="*/ 1387838 h 1752133"/>
              <a:gd name="connsiteX54" fmla="*/ 3390472 w 6780944"/>
              <a:gd name="connsiteY54" fmla="*/ 1346741 h 1752133"/>
              <a:gd name="connsiteX55" fmla="*/ 3544585 w 6780944"/>
              <a:gd name="connsiteY55" fmla="*/ 1223452 h 1752133"/>
              <a:gd name="connsiteX56" fmla="*/ 3708971 w 6780944"/>
              <a:gd name="connsiteY56" fmla="*/ 1172081 h 1752133"/>
              <a:gd name="connsiteX57" fmla="*/ 3801439 w 6780944"/>
              <a:gd name="connsiteY57" fmla="*/ 1151532 h 1752133"/>
              <a:gd name="connsiteX58" fmla="*/ 3832261 w 6780944"/>
              <a:gd name="connsiteY58" fmla="*/ 1141258 h 1752133"/>
              <a:gd name="connsiteX59" fmla="*/ 3965825 w 6780944"/>
              <a:gd name="connsiteY59" fmla="*/ 1120710 h 1752133"/>
              <a:gd name="connsiteX60" fmla="*/ 4017196 w 6780944"/>
              <a:gd name="connsiteY60" fmla="*/ 1110436 h 1752133"/>
              <a:gd name="connsiteX61" fmla="*/ 4048018 w 6780944"/>
              <a:gd name="connsiteY61" fmla="*/ 1089888 h 1752133"/>
              <a:gd name="connsiteX62" fmla="*/ 4068567 w 6780944"/>
              <a:gd name="connsiteY62" fmla="*/ 1028243 h 1752133"/>
              <a:gd name="connsiteX63" fmla="*/ 4058292 w 6780944"/>
              <a:gd name="connsiteY63" fmla="*/ 904953 h 1752133"/>
              <a:gd name="connsiteX64" fmla="*/ 3986373 w 6780944"/>
              <a:gd name="connsiteY64" fmla="*/ 863856 h 1752133"/>
              <a:gd name="connsiteX65" fmla="*/ 3924728 w 6780944"/>
              <a:gd name="connsiteY65" fmla="*/ 843308 h 1752133"/>
              <a:gd name="connsiteX66" fmla="*/ 3893906 w 6780944"/>
              <a:gd name="connsiteY66" fmla="*/ 833034 h 1752133"/>
              <a:gd name="connsiteX67" fmla="*/ 3791164 w 6780944"/>
              <a:gd name="connsiteY67" fmla="*/ 822759 h 1752133"/>
              <a:gd name="connsiteX68" fmla="*/ 3698697 w 6780944"/>
              <a:gd name="connsiteY68" fmla="*/ 771389 h 1752133"/>
              <a:gd name="connsiteX69" fmla="*/ 3637052 w 6780944"/>
              <a:gd name="connsiteY69" fmla="*/ 699470 h 1752133"/>
              <a:gd name="connsiteX70" fmla="*/ 3667874 w 6780944"/>
              <a:gd name="connsiteY70" fmla="*/ 586454 h 1752133"/>
              <a:gd name="connsiteX71" fmla="*/ 3729519 w 6780944"/>
              <a:gd name="connsiteY71" fmla="*/ 565905 h 1752133"/>
              <a:gd name="connsiteX72" fmla="*/ 3863083 w 6780944"/>
              <a:gd name="connsiteY72" fmla="*/ 545357 h 1752133"/>
              <a:gd name="connsiteX73" fmla="*/ 4058292 w 6780944"/>
              <a:gd name="connsiteY73" fmla="*/ 535083 h 1752133"/>
              <a:gd name="connsiteX74" fmla="*/ 4407614 w 6780944"/>
              <a:gd name="connsiteY74" fmla="*/ 545357 h 1752133"/>
              <a:gd name="connsiteX75" fmla="*/ 4582274 w 6780944"/>
              <a:gd name="connsiteY75" fmla="*/ 576180 h 1752133"/>
              <a:gd name="connsiteX76" fmla="*/ 4685016 w 6780944"/>
              <a:gd name="connsiteY76" fmla="*/ 617276 h 1752133"/>
              <a:gd name="connsiteX77" fmla="*/ 4715839 w 6780944"/>
              <a:gd name="connsiteY77" fmla="*/ 627550 h 1752133"/>
              <a:gd name="connsiteX78" fmla="*/ 4808306 w 6780944"/>
              <a:gd name="connsiteY78" fmla="*/ 637825 h 1752133"/>
              <a:gd name="connsiteX79" fmla="*/ 4880225 w 6780944"/>
              <a:gd name="connsiteY79" fmla="*/ 668647 h 1752133"/>
              <a:gd name="connsiteX80" fmla="*/ 4911048 w 6780944"/>
              <a:gd name="connsiteY80" fmla="*/ 689195 h 1752133"/>
              <a:gd name="connsiteX81" fmla="*/ 4972692 w 6780944"/>
              <a:gd name="connsiteY81" fmla="*/ 720018 h 1752133"/>
              <a:gd name="connsiteX82" fmla="*/ 5034337 w 6780944"/>
              <a:gd name="connsiteY82" fmla="*/ 740566 h 1752133"/>
              <a:gd name="connsiteX83" fmla="*/ 5116531 w 6780944"/>
              <a:gd name="connsiteY83" fmla="*/ 781663 h 1752133"/>
              <a:gd name="connsiteX84" fmla="*/ 5219272 w 6780944"/>
              <a:gd name="connsiteY84" fmla="*/ 822759 h 1752133"/>
              <a:gd name="connsiteX85" fmla="*/ 5250095 w 6780944"/>
              <a:gd name="connsiteY85" fmla="*/ 843308 h 1752133"/>
              <a:gd name="connsiteX86" fmla="*/ 5311740 w 6780944"/>
              <a:gd name="connsiteY86" fmla="*/ 863856 h 1752133"/>
              <a:gd name="connsiteX87" fmla="*/ 5393933 w 6780944"/>
              <a:gd name="connsiteY87" fmla="*/ 904953 h 1752133"/>
              <a:gd name="connsiteX88" fmla="*/ 5435030 w 6780944"/>
              <a:gd name="connsiteY88" fmla="*/ 935775 h 1752133"/>
              <a:gd name="connsiteX89" fmla="*/ 5496674 w 6780944"/>
              <a:gd name="connsiteY89" fmla="*/ 976872 h 1752133"/>
              <a:gd name="connsiteX90" fmla="*/ 5568594 w 6780944"/>
              <a:gd name="connsiteY90" fmla="*/ 1028243 h 1752133"/>
              <a:gd name="connsiteX91" fmla="*/ 5589142 w 6780944"/>
              <a:gd name="connsiteY91" fmla="*/ 1059065 h 1752133"/>
              <a:gd name="connsiteX92" fmla="*/ 5619964 w 6780944"/>
              <a:gd name="connsiteY92" fmla="*/ 1069339 h 1752133"/>
              <a:gd name="connsiteX93" fmla="*/ 5661061 w 6780944"/>
              <a:gd name="connsiteY93" fmla="*/ 1100162 h 1752133"/>
              <a:gd name="connsiteX94" fmla="*/ 5712432 w 6780944"/>
              <a:gd name="connsiteY94" fmla="*/ 1130984 h 1752133"/>
              <a:gd name="connsiteX95" fmla="*/ 5743254 w 6780944"/>
              <a:gd name="connsiteY95" fmla="*/ 1161807 h 1752133"/>
              <a:gd name="connsiteX96" fmla="*/ 5876818 w 6780944"/>
              <a:gd name="connsiteY96" fmla="*/ 1213177 h 1752133"/>
              <a:gd name="connsiteX97" fmla="*/ 6000108 w 6780944"/>
              <a:gd name="connsiteY97" fmla="*/ 1274822 h 1752133"/>
              <a:gd name="connsiteX98" fmla="*/ 6061753 w 6780944"/>
              <a:gd name="connsiteY98" fmla="*/ 1295371 h 1752133"/>
              <a:gd name="connsiteX99" fmla="*/ 6133672 w 6780944"/>
              <a:gd name="connsiteY99" fmla="*/ 1326193 h 1752133"/>
              <a:gd name="connsiteX100" fmla="*/ 6185043 w 6780944"/>
              <a:gd name="connsiteY100" fmla="*/ 1346741 h 1752133"/>
              <a:gd name="connsiteX101" fmla="*/ 6318607 w 6780944"/>
              <a:gd name="connsiteY101" fmla="*/ 1387838 h 1752133"/>
              <a:gd name="connsiteX102" fmla="*/ 6349430 w 6780944"/>
              <a:gd name="connsiteY102" fmla="*/ 1398112 h 1752133"/>
              <a:gd name="connsiteX103" fmla="*/ 6493268 w 6780944"/>
              <a:gd name="connsiteY103" fmla="*/ 1428935 h 1752133"/>
              <a:gd name="connsiteX104" fmla="*/ 6657654 w 6780944"/>
              <a:gd name="connsiteY104" fmla="*/ 1418661 h 1752133"/>
              <a:gd name="connsiteX105" fmla="*/ 6770670 w 6780944"/>
              <a:gd name="connsiteY105" fmla="*/ 1315919 h 1752133"/>
              <a:gd name="connsiteX0" fmla="*/ 6780944 w 6780944"/>
              <a:gd name="connsiteY0" fmla="*/ 1325541 h 1751481"/>
              <a:gd name="connsiteX1" fmla="*/ 6719299 w 6780944"/>
              <a:gd name="connsiteY1" fmla="*/ 1161155 h 1751481"/>
              <a:gd name="connsiteX2" fmla="*/ 6688477 w 6780944"/>
              <a:gd name="connsiteY2" fmla="*/ 1007042 h 1751481"/>
              <a:gd name="connsiteX3" fmla="*/ 6678203 w 6780944"/>
              <a:gd name="connsiteY3" fmla="*/ 883752 h 1751481"/>
              <a:gd name="connsiteX4" fmla="*/ 6667928 w 6780944"/>
              <a:gd name="connsiteY4" fmla="*/ 852930 h 1751481"/>
              <a:gd name="connsiteX5" fmla="*/ 6657654 w 6780944"/>
              <a:gd name="connsiteY5" fmla="*/ 801559 h 1751481"/>
              <a:gd name="connsiteX6" fmla="*/ 6637106 w 6780944"/>
              <a:gd name="connsiteY6" fmla="*/ 719366 h 1751481"/>
              <a:gd name="connsiteX7" fmla="*/ 6626832 w 6780944"/>
              <a:gd name="connsiteY7" fmla="*/ 647447 h 1751481"/>
              <a:gd name="connsiteX8" fmla="*/ 6606283 w 6780944"/>
              <a:gd name="connsiteY8" fmla="*/ 606350 h 1751481"/>
              <a:gd name="connsiteX9" fmla="*/ 6575461 w 6780944"/>
              <a:gd name="connsiteY9" fmla="*/ 544705 h 1751481"/>
              <a:gd name="connsiteX10" fmla="*/ 6565187 w 6780944"/>
              <a:gd name="connsiteY10" fmla="*/ 503609 h 1751481"/>
              <a:gd name="connsiteX11" fmla="*/ 6524090 w 6780944"/>
              <a:gd name="connsiteY11" fmla="*/ 452238 h 1751481"/>
              <a:gd name="connsiteX12" fmla="*/ 6513816 w 6780944"/>
              <a:gd name="connsiteY12" fmla="*/ 421415 h 1751481"/>
              <a:gd name="connsiteX13" fmla="*/ 6369978 w 6780944"/>
              <a:gd name="connsiteY13" fmla="*/ 359770 h 1751481"/>
              <a:gd name="connsiteX14" fmla="*/ 6308333 w 6780944"/>
              <a:gd name="connsiteY14" fmla="*/ 339222 h 1751481"/>
              <a:gd name="connsiteX15" fmla="*/ 5876818 w 6780944"/>
              <a:gd name="connsiteY15" fmla="*/ 359770 h 1751481"/>
              <a:gd name="connsiteX16" fmla="*/ 5630239 w 6780944"/>
              <a:gd name="connsiteY16" fmla="*/ 349496 h 1751481"/>
              <a:gd name="connsiteX17" fmla="*/ 5311740 w 6780944"/>
              <a:gd name="connsiteY17" fmla="*/ 133740 h 1751481"/>
              <a:gd name="connsiteX18" fmla="*/ 4623371 w 6780944"/>
              <a:gd name="connsiteY18" fmla="*/ 144013 h 1751481"/>
              <a:gd name="connsiteX19" fmla="*/ 4561726 w 6780944"/>
              <a:gd name="connsiteY19" fmla="*/ 123465 h 1751481"/>
              <a:gd name="connsiteX20" fmla="*/ 4489807 w 6780944"/>
              <a:gd name="connsiteY20" fmla="*/ 102916 h 1751481"/>
              <a:gd name="connsiteX21" fmla="*/ 4417888 w 6780944"/>
              <a:gd name="connsiteY21" fmla="*/ 61820 h 1751481"/>
              <a:gd name="connsiteX22" fmla="*/ 4181582 w 6780944"/>
              <a:gd name="connsiteY22" fmla="*/ 175 h 1751481"/>
              <a:gd name="connsiteX23" fmla="*/ 3770616 w 6780944"/>
              <a:gd name="connsiteY23" fmla="*/ 82368 h 1751481"/>
              <a:gd name="connsiteX24" fmla="*/ 3595955 w 6780944"/>
              <a:gd name="connsiteY24" fmla="*/ 123465 h 1751481"/>
              <a:gd name="connsiteX25" fmla="*/ 3482940 w 6780944"/>
              <a:gd name="connsiteY25" fmla="*/ 154287 h 1751481"/>
              <a:gd name="connsiteX26" fmla="*/ 3298005 w 6780944"/>
              <a:gd name="connsiteY26" fmla="*/ 174836 h 1751481"/>
              <a:gd name="connsiteX27" fmla="*/ 2722652 w 6780944"/>
              <a:gd name="connsiteY27" fmla="*/ 82368 h 1751481"/>
              <a:gd name="connsiteX28" fmla="*/ 2024009 w 6780944"/>
              <a:gd name="connsiteY28" fmla="*/ 174836 h 1751481"/>
              <a:gd name="connsiteX29" fmla="*/ 1952090 w 6780944"/>
              <a:gd name="connsiteY29" fmla="*/ 185110 h 1751481"/>
              <a:gd name="connsiteX30" fmla="*/ 1890445 w 6780944"/>
              <a:gd name="connsiteY30" fmla="*/ 195384 h 1751481"/>
              <a:gd name="connsiteX31" fmla="*/ 1787704 w 6780944"/>
              <a:gd name="connsiteY31" fmla="*/ 205658 h 1751481"/>
              <a:gd name="connsiteX32" fmla="*/ 1284270 w 6780944"/>
              <a:gd name="connsiteY32" fmla="*/ 226206 h 1751481"/>
              <a:gd name="connsiteX33" fmla="*/ 565079 w 6780944"/>
              <a:gd name="connsiteY33" fmla="*/ 257029 h 1751481"/>
              <a:gd name="connsiteX34" fmla="*/ 246580 w 6780944"/>
              <a:gd name="connsiteY34" fmla="*/ 349496 h 1751481"/>
              <a:gd name="connsiteX35" fmla="*/ 102742 w 6780944"/>
              <a:gd name="connsiteY35" fmla="*/ 400867 h 1751481"/>
              <a:gd name="connsiteX36" fmla="*/ 0 w 6780944"/>
              <a:gd name="connsiteY36" fmla="*/ 462512 h 1751481"/>
              <a:gd name="connsiteX37" fmla="*/ 20549 w 6780944"/>
              <a:gd name="connsiteY37" fmla="*/ 565253 h 1751481"/>
              <a:gd name="connsiteX38" fmla="*/ 82194 w 6780944"/>
              <a:gd name="connsiteY38" fmla="*/ 688543 h 1751481"/>
              <a:gd name="connsiteX39" fmla="*/ 195209 w 6780944"/>
              <a:gd name="connsiteY39" fmla="*/ 770737 h 1751481"/>
              <a:gd name="connsiteX40" fmla="*/ 339048 w 6780944"/>
              <a:gd name="connsiteY40" fmla="*/ 852930 h 1751481"/>
              <a:gd name="connsiteX41" fmla="*/ 472612 w 6780944"/>
              <a:gd name="connsiteY41" fmla="*/ 904301 h 1751481"/>
              <a:gd name="connsiteX42" fmla="*/ 513708 w 6780944"/>
              <a:gd name="connsiteY42" fmla="*/ 924849 h 1751481"/>
              <a:gd name="connsiteX43" fmla="*/ 708917 w 6780944"/>
              <a:gd name="connsiteY43" fmla="*/ 1109784 h 1751481"/>
              <a:gd name="connsiteX44" fmla="*/ 750014 w 6780944"/>
              <a:gd name="connsiteY44" fmla="*/ 1294719 h 1751481"/>
              <a:gd name="connsiteX45" fmla="*/ 739740 w 6780944"/>
              <a:gd name="connsiteY45" fmla="*/ 1592668 h 1751481"/>
              <a:gd name="connsiteX46" fmla="*/ 904126 w 6780944"/>
              <a:gd name="connsiteY46" fmla="*/ 1746782 h 1751481"/>
              <a:gd name="connsiteX47" fmla="*/ 1027416 w 6780944"/>
              <a:gd name="connsiteY47" fmla="*/ 1695411 h 1751481"/>
              <a:gd name="connsiteX48" fmla="*/ 1212351 w 6780944"/>
              <a:gd name="connsiteY48" fmla="*/ 1531024 h 1751481"/>
              <a:gd name="connsiteX49" fmla="*/ 1551398 w 6780944"/>
              <a:gd name="connsiteY49" fmla="*/ 1438557 h 1751481"/>
              <a:gd name="connsiteX50" fmla="*/ 1880171 w 6780944"/>
              <a:gd name="connsiteY50" fmla="*/ 1407734 h 1751481"/>
              <a:gd name="connsiteX51" fmla="*/ 2815119 w 6780944"/>
              <a:gd name="connsiteY51" fmla="*/ 1428283 h 1751481"/>
              <a:gd name="connsiteX52" fmla="*/ 3164441 w 6780944"/>
              <a:gd name="connsiteY52" fmla="*/ 1387186 h 1751481"/>
              <a:gd name="connsiteX53" fmla="*/ 3390472 w 6780944"/>
              <a:gd name="connsiteY53" fmla="*/ 1346089 h 1751481"/>
              <a:gd name="connsiteX54" fmla="*/ 3544585 w 6780944"/>
              <a:gd name="connsiteY54" fmla="*/ 1222800 h 1751481"/>
              <a:gd name="connsiteX55" fmla="*/ 3708971 w 6780944"/>
              <a:gd name="connsiteY55" fmla="*/ 1171429 h 1751481"/>
              <a:gd name="connsiteX56" fmla="*/ 3801439 w 6780944"/>
              <a:gd name="connsiteY56" fmla="*/ 1150880 h 1751481"/>
              <a:gd name="connsiteX57" fmla="*/ 3832261 w 6780944"/>
              <a:gd name="connsiteY57" fmla="*/ 1140606 h 1751481"/>
              <a:gd name="connsiteX58" fmla="*/ 3965825 w 6780944"/>
              <a:gd name="connsiteY58" fmla="*/ 1120058 h 1751481"/>
              <a:gd name="connsiteX59" fmla="*/ 4017196 w 6780944"/>
              <a:gd name="connsiteY59" fmla="*/ 1109784 h 1751481"/>
              <a:gd name="connsiteX60" fmla="*/ 4048018 w 6780944"/>
              <a:gd name="connsiteY60" fmla="*/ 1089236 h 1751481"/>
              <a:gd name="connsiteX61" fmla="*/ 4068567 w 6780944"/>
              <a:gd name="connsiteY61" fmla="*/ 1027591 h 1751481"/>
              <a:gd name="connsiteX62" fmla="*/ 4058292 w 6780944"/>
              <a:gd name="connsiteY62" fmla="*/ 904301 h 1751481"/>
              <a:gd name="connsiteX63" fmla="*/ 3986373 w 6780944"/>
              <a:gd name="connsiteY63" fmla="*/ 863204 h 1751481"/>
              <a:gd name="connsiteX64" fmla="*/ 3924728 w 6780944"/>
              <a:gd name="connsiteY64" fmla="*/ 842656 h 1751481"/>
              <a:gd name="connsiteX65" fmla="*/ 3893906 w 6780944"/>
              <a:gd name="connsiteY65" fmla="*/ 832382 h 1751481"/>
              <a:gd name="connsiteX66" fmla="*/ 3791164 w 6780944"/>
              <a:gd name="connsiteY66" fmla="*/ 822107 h 1751481"/>
              <a:gd name="connsiteX67" fmla="*/ 3698697 w 6780944"/>
              <a:gd name="connsiteY67" fmla="*/ 770737 h 1751481"/>
              <a:gd name="connsiteX68" fmla="*/ 3637052 w 6780944"/>
              <a:gd name="connsiteY68" fmla="*/ 698818 h 1751481"/>
              <a:gd name="connsiteX69" fmla="*/ 3667874 w 6780944"/>
              <a:gd name="connsiteY69" fmla="*/ 585802 h 1751481"/>
              <a:gd name="connsiteX70" fmla="*/ 3729519 w 6780944"/>
              <a:gd name="connsiteY70" fmla="*/ 565253 h 1751481"/>
              <a:gd name="connsiteX71" fmla="*/ 3863083 w 6780944"/>
              <a:gd name="connsiteY71" fmla="*/ 544705 h 1751481"/>
              <a:gd name="connsiteX72" fmla="*/ 4058292 w 6780944"/>
              <a:gd name="connsiteY72" fmla="*/ 534431 h 1751481"/>
              <a:gd name="connsiteX73" fmla="*/ 4407614 w 6780944"/>
              <a:gd name="connsiteY73" fmla="*/ 544705 h 1751481"/>
              <a:gd name="connsiteX74" fmla="*/ 4582274 w 6780944"/>
              <a:gd name="connsiteY74" fmla="*/ 575528 h 1751481"/>
              <a:gd name="connsiteX75" fmla="*/ 4685016 w 6780944"/>
              <a:gd name="connsiteY75" fmla="*/ 616624 h 1751481"/>
              <a:gd name="connsiteX76" fmla="*/ 4715839 w 6780944"/>
              <a:gd name="connsiteY76" fmla="*/ 626898 h 1751481"/>
              <a:gd name="connsiteX77" fmla="*/ 4808306 w 6780944"/>
              <a:gd name="connsiteY77" fmla="*/ 637173 h 1751481"/>
              <a:gd name="connsiteX78" fmla="*/ 4880225 w 6780944"/>
              <a:gd name="connsiteY78" fmla="*/ 667995 h 1751481"/>
              <a:gd name="connsiteX79" fmla="*/ 4911048 w 6780944"/>
              <a:gd name="connsiteY79" fmla="*/ 688543 h 1751481"/>
              <a:gd name="connsiteX80" fmla="*/ 4972692 w 6780944"/>
              <a:gd name="connsiteY80" fmla="*/ 719366 h 1751481"/>
              <a:gd name="connsiteX81" fmla="*/ 5034337 w 6780944"/>
              <a:gd name="connsiteY81" fmla="*/ 739914 h 1751481"/>
              <a:gd name="connsiteX82" fmla="*/ 5116531 w 6780944"/>
              <a:gd name="connsiteY82" fmla="*/ 781011 h 1751481"/>
              <a:gd name="connsiteX83" fmla="*/ 5219272 w 6780944"/>
              <a:gd name="connsiteY83" fmla="*/ 822107 h 1751481"/>
              <a:gd name="connsiteX84" fmla="*/ 5250095 w 6780944"/>
              <a:gd name="connsiteY84" fmla="*/ 842656 h 1751481"/>
              <a:gd name="connsiteX85" fmla="*/ 5311740 w 6780944"/>
              <a:gd name="connsiteY85" fmla="*/ 863204 h 1751481"/>
              <a:gd name="connsiteX86" fmla="*/ 5393933 w 6780944"/>
              <a:gd name="connsiteY86" fmla="*/ 904301 h 1751481"/>
              <a:gd name="connsiteX87" fmla="*/ 5435030 w 6780944"/>
              <a:gd name="connsiteY87" fmla="*/ 935123 h 1751481"/>
              <a:gd name="connsiteX88" fmla="*/ 5496674 w 6780944"/>
              <a:gd name="connsiteY88" fmla="*/ 976220 h 1751481"/>
              <a:gd name="connsiteX89" fmla="*/ 5568594 w 6780944"/>
              <a:gd name="connsiteY89" fmla="*/ 1027591 h 1751481"/>
              <a:gd name="connsiteX90" fmla="*/ 5589142 w 6780944"/>
              <a:gd name="connsiteY90" fmla="*/ 1058413 h 1751481"/>
              <a:gd name="connsiteX91" fmla="*/ 5619964 w 6780944"/>
              <a:gd name="connsiteY91" fmla="*/ 1068687 h 1751481"/>
              <a:gd name="connsiteX92" fmla="*/ 5661061 w 6780944"/>
              <a:gd name="connsiteY92" fmla="*/ 1099510 h 1751481"/>
              <a:gd name="connsiteX93" fmla="*/ 5712432 w 6780944"/>
              <a:gd name="connsiteY93" fmla="*/ 1130332 h 1751481"/>
              <a:gd name="connsiteX94" fmla="*/ 5743254 w 6780944"/>
              <a:gd name="connsiteY94" fmla="*/ 1161155 h 1751481"/>
              <a:gd name="connsiteX95" fmla="*/ 5876818 w 6780944"/>
              <a:gd name="connsiteY95" fmla="*/ 1212525 h 1751481"/>
              <a:gd name="connsiteX96" fmla="*/ 6000108 w 6780944"/>
              <a:gd name="connsiteY96" fmla="*/ 1274170 h 1751481"/>
              <a:gd name="connsiteX97" fmla="*/ 6061753 w 6780944"/>
              <a:gd name="connsiteY97" fmla="*/ 1294719 h 1751481"/>
              <a:gd name="connsiteX98" fmla="*/ 6133672 w 6780944"/>
              <a:gd name="connsiteY98" fmla="*/ 1325541 h 1751481"/>
              <a:gd name="connsiteX99" fmla="*/ 6185043 w 6780944"/>
              <a:gd name="connsiteY99" fmla="*/ 1346089 h 1751481"/>
              <a:gd name="connsiteX100" fmla="*/ 6318607 w 6780944"/>
              <a:gd name="connsiteY100" fmla="*/ 1387186 h 1751481"/>
              <a:gd name="connsiteX101" fmla="*/ 6349430 w 6780944"/>
              <a:gd name="connsiteY101" fmla="*/ 1397460 h 1751481"/>
              <a:gd name="connsiteX102" fmla="*/ 6493268 w 6780944"/>
              <a:gd name="connsiteY102" fmla="*/ 1428283 h 1751481"/>
              <a:gd name="connsiteX103" fmla="*/ 6657654 w 6780944"/>
              <a:gd name="connsiteY103" fmla="*/ 1418009 h 1751481"/>
              <a:gd name="connsiteX104" fmla="*/ 6770670 w 6780944"/>
              <a:gd name="connsiteY104" fmla="*/ 1315267 h 1751481"/>
              <a:gd name="connsiteX0" fmla="*/ 6780944 w 6780944"/>
              <a:gd name="connsiteY0" fmla="*/ 1325541 h 1751481"/>
              <a:gd name="connsiteX1" fmla="*/ 6719299 w 6780944"/>
              <a:gd name="connsiteY1" fmla="*/ 1161155 h 1751481"/>
              <a:gd name="connsiteX2" fmla="*/ 6688477 w 6780944"/>
              <a:gd name="connsiteY2" fmla="*/ 1007042 h 1751481"/>
              <a:gd name="connsiteX3" fmla="*/ 6678203 w 6780944"/>
              <a:gd name="connsiteY3" fmla="*/ 883752 h 1751481"/>
              <a:gd name="connsiteX4" fmla="*/ 6667928 w 6780944"/>
              <a:gd name="connsiteY4" fmla="*/ 852930 h 1751481"/>
              <a:gd name="connsiteX5" fmla="*/ 6657654 w 6780944"/>
              <a:gd name="connsiteY5" fmla="*/ 801559 h 1751481"/>
              <a:gd name="connsiteX6" fmla="*/ 6637106 w 6780944"/>
              <a:gd name="connsiteY6" fmla="*/ 719366 h 1751481"/>
              <a:gd name="connsiteX7" fmla="*/ 6626832 w 6780944"/>
              <a:gd name="connsiteY7" fmla="*/ 647447 h 1751481"/>
              <a:gd name="connsiteX8" fmla="*/ 6606283 w 6780944"/>
              <a:gd name="connsiteY8" fmla="*/ 606350 h 1751481"/>
              <a:gd name="connsiteX9" fmla="*/ 6575461 w 6780944"/>
              <a:gd name="connsiteY9" fmla="*/ 544705 h 1751481"/>
              <a:gd name="connsiteX10" fmla="*/ 6565187 w 6780944"/>
              <a:gd name="connsiteY10" fmla="*/ 503609 h 1751481"/>
              <a:gd name="connsiteX11" fmla="*/ 6524090 w 6780944"/>
              <a:gd name="connsiteY11" fmla="*/ 452238 h 1751481"/>
              <a:gd name="connsiteX12" fmla="*/ 6513816 w 6780944"/>
              <a:gd name="connsiteY12" fmla="*/ 421415 h 1751481"/>
              <a:gd name="connsiteX13" fmla="*/ 6369978 w 6780944"/>
              <a:gd name="connsiteY13" fmla="*/ 359770 h 1751481"/>
              <a:gd name="connsiteX14" fmla="*/ 6308333 w 6780944"/>
              <a:gd name="connsiteY14" fmla="*/ 339222 h 1751481"/>
              <a:gd name="connsiteX15" fmla="*/ 5876818 w 6780944"/>
              <a:gd name="connsiteY15" fmla="*/ 359770 h 1751481"/>
              <a:gd name="connsiteX16" fmla="*/ 5630239 w 6780944"/>
              <a:gd name="connsiteY16" fmla="*/ 349496 h 1751481"/>
              <a:gd name="connsiteX17" fmla="*/ 5311740 w 6780944"/>
              <a:gd name="connsiteY17" fmla="*/ 133740 h 1751481"/>
              <a:gd name="connsiteX18" fmla="*/ 4623371 w 6780944"/>
              <a:gd name="connsiteY18" fmla="*/ 144013 h 1751481"/>
              <a:gd name="connsiteX19" fmla="*/ 4561726 w 6780944"/>
              <a:gd name="connsiteY19" fmla="*/ 123465 h 1751481"/>
              <a:gd name="connsiteX20" fmla="*/ 4489807 w 6780944"/>
              <a:gd name="connsiteY20" fmla="*/ 102916 h 1751481"/>
              <a:gd name="connsiteX21" fmla="*/ 4417888 w 6780944"/>
              <a:gd name="connsiteY21" fmla="*/ 61820 h 1751481"/>
              <a:gd name="connsiteX22" fmla="*/ 4181582 w 6780944"/>
              <a:gd name="connsiteY22" fmla="*/ 175 h 1751481"/>
              <a:gd name="connsiteX23" fmla="*/ 3770616 w 6780944"/>
              <a:gd name="connsiteY23" fmla="*/ 82368 h 1751481"/>
              <a:gd name="connsiteX24" fmla="*/ 3595955 w 6780944"/>
              <a:gd name="connsiteY24" fmla="*/ 123465 h 1751481"/>
              <a:gd name="connsiteX25" fmla="*/ 3482940 w 6780944"/>
              <a:gd name="connsiteY25" fmla="*/ 154287 h 1751481"/>
              <a:gd name="connsiteX26" fmla="*/ 3298005 w 6780944"/>
              <a:gd name="connsiteY26" fmla="*/ 174836 h 1751481"/>
              <a:gd name="connsiteX27" fmla="*/ 2722652 w 6780944"/>
              <a:gd name="connsiteY27" fmla="*/ 82368 h 1751481"/>
              <a:gd name="connsiteX28" fmla="*/ 2024009 w 6780944"/>
              <a:gd name="connsiteY28" fmla="*/ 174836 h 1751481"/>
              <a:gd name="connsiteX29" fmla="*/ 1952090 w 6780944"/>
              <a:gd name="connsiteY29" fmla="*/ 185110 h 1751481"/>
              <a:gd name="connsiteX30" fmla="*/ 1890445 w 6780944"/>
              <a:gd name="connsiteY30" fmla="*/ 195384 h 1751481"/>
              <a:gd name="connsiteX31" fmla="*/ 1787704 w 6780944"/>
              <a:gd name="connsiteY31" fmla="*/ 205658 h 1751481"/>
              <a:gd name="connsiteX32" fmla="*/ 1284270 w 6780944"/>
              <a:gd name="connsiteY32" fmla="*/ 226206 h 1751481"/>
              <a:gd name="connsiteX33" fmla="*/ 565079 w 6780944"/>
              <a:gd name="connsiteY33" fmla="*/ 257029 h 1751481"/>
              <a:gd name="connsiteX34" fmla="*/ 246580 w 6780944"/>
              <a:gd name="connsiteY34" fmla="*/ 349496 h 1751481"/>
              <a:gd name="connsiteX35" fmla="*/ 102742 w 6780944"/>
              <a:gd name="connsiteY35" fmla="*/ 400867 h 1751481"/>
              <a:gd name="connsiteX36" fmla="*/ 0 w 6780944"/>
              <a:gd name="connsiteY36" fmla="*/ 462512 h 1751481"/>
              <a:gd name="connsiteX37" fmla="*/ 20549 w 6780944"/>
              <a:gd name="connsiteY37" fmla="*/ 565253 h 1751481"/>
              <a:gd name="connsiteX38" fmla="*/ 82194 w 6780944"/>
              <a:gd name="connsiteY38" fmla="*/ 688543 h 1751481"/>
              <a:gd name="connsiteX39" fmla="*/ 195209 w 6780944"/>
              <a:gd name="connsiteY39" fmla="*/ 770737 h 1751481"/>
              <a:gd name="connsiteX40" fmla="*/ 339048 w 6780944"/>
              <a:gd name="connsiteY40" fmla="*/ 852930 h 1751481"/>
              <a:gd name="connsiteX41" fmla="*/ 472612 w 6780944"/>
              <a:gd name="connsiteY41" fmla="*/ 904301 h 1751481"/>
              <a:gd name="connsiteX42" fmla="*/ 513708 w 6780944"/>
              <a:gd name="connsiteY42" fmla="*/ 924849 h 1751481"/>
              <a:gd name="connsiteX43" fmla="*/ 708917 w 6780944"/>
              <a:gd name="connsiteY43" fmla="*/ 1109784 h 1751481"/>
              <a:gd name="connsiteX44" fmla="*/ 750014 w 6780944"/>
              <a:gd name="connsiteY44" fmla="*/ 1294719 h 1751481"/>
              <a:gd name="connsiteX45" fmla="*/ 739740 w 6780944"/>
              <a:gd name="connsiteY45" fmla="*/ 1592668 h 1751481"/>
              <a:gd name="connsiteX46" fmla="*/ 904126 w 6780944"/>
              <a:gd name="connsiteY46" fmla="*/ 1746782 h 1751481"/>
              <a:gd name="connsiteX47" fmla="*/ 1027416 w 6780944"/>
              <a:gd name="connsiteY47" fmla="*/ 1695411 h 1751481"/>
              <a:gd name="connsiteX48" fmla="*/ 1212351 w 6780944"/>
              <a:gd name="connsiteY48" fmla="*/ 1531024 h 1751481"/>
              <a:gd name="connsiteX49" fmla="*/ 1551398 w 6780944"/>
              <a:gd name="connsiteY49" fmla="*/ 1438557 h 1751481"/>
              <a:gd name="connsiteX50" fmla="*/ 1880171 w 6780944"/>
              <a:gd name="connsiteY50" fmla="*/ 1407734 h 1751481"/>
              <a:gd name="connsiteX51" fmla="*/ 2815119 w 6780944"/>
              <a:gd name="connsiteY51" fmla="*/ 1428283 h 1751481"/>
              <a:gd name="connsiteX52" fmla="*/ 3164441 w 6780944"/>
              <a:gd name="connsiteY52" fmla="*/ 1387186 h 1751481"/>
              <a:gd name="connsiteX53" fmla="*/ 3390472 w 6780944"/>
              <a:gd name="connsiteY53" fmla="*/ 1346089 h 1751481"/>
              <a:gd name="connsiteX54" fmla="*/ 3544585 w 6780944"/>
              <a:gd name="connsiteY54" fmla="*/ 1222800 h 1751481"/>
              <a:gd name="connsiteX55" fmla="*/ 3708971 w 6780944"/>
              <a:gd name="connsiteY55" fmla="*/ 1171429 h 1751481"/>
              <a:gd name="connsiteX56" fmla="*/ 3801439 w 6780944"/>
              <a:gd name="connsiteY56" fmla="*/ 1150880 h 1751481"/>
              <a:gd name="connsiteX57" fmla="*/ 3832261 w 6780944"/>
              <a:gd name="connsiteY57" fmla="*/ 1140606 h 1751481"/>
              <a:gd name="connsiteX58" fmla="*/ 3965825 w 6780944"/>
              <a:gd name="connsiteY58" fmla="*/ 1120058 h 1751481"/>
              <a:gd name="connsiteX59" fmla="*/ 4017196 w 6780944"/>
              <a:gd name="connsiteY59" fmla="*/ 1109784 h 1751481"/>
              <a:gd name="connsiteX60" fmla="*/ 4048018 w 6780944"/>
              <a:gd name="connsiteY60" fmla="*/ 1089236 h 1751481"/>
              <a:gd name="connsiteX61" fmla="*/ 4068567 w 6780944"/>
              <a:gd name="connsiteY61" fmla="*/ 1027591 h 1751481"/>
              <a:gd name="connsiteX62" fmla="*/ 4058292 w 6780944"/>
              <a:gd name="connsiteY62" fmla="*/ 904301 h 1751481"/>
              <a:gd name="connsiteX63" fmla="*/ 3986373 w 6780944"/>
              <a:gd name="connsiteY63" fmla="*/ 863204 h 1751481"/>
              <a:gd name="connsiteX64" fmla="*/ 3924728 w 6780944"/>
              <a:gd name="connsiteY64" fmla="*/ 842656 h 1751481"/>
              <a:gd name="connsiteX65" fmla="*/ 3893906 w 6780944"/>
              <a:gd name="connsiteY65" fmla="*/ 832382 h 1751481"/>
              <a:gd name="connsiteX66" fmla="*/ 3791164 w 6780944"/>
              <a:gd name="connsiteY66" fmla="*/ 822107 h 1751481"/>
              <a:gd name="connsiteX67" fmla="*/ 3698697 w 6780944"/>
              <a:gd name="connsiteY67" fmla="*/ 770737 h 1751481"/>
              <a:gd name="connsiteX68" fmla="*/ 3637052 w 6780944"/>
              <a:gd name="connsiteY68" fmla="*/ 698818 h 1751481"/>
              <a:gd name="connsiteX69" fmla="*/ 3667874 w 6780944"/>
              <a:gd name="connsiteY69" fmla="*/ 585802 h 1751481"/>
              <a:gd name="connsiteX70" fmla="*/ 3729519 w 6780944"/>
              <a:gd name="connsiteY70" fmla="*/ 565253 h 1751481"/>
              <a:gd name="connsiteX71" fmla="*/ 3863083 w 6780944"/>
              <a:gd name="connsiteY71" fmla="*/ 544705 h 1751481"/>
              <a:gd name="connsiteX72" fmla="*/ 4058292 w 6780944"/>
              <a:gd name="connsiteY72" fmla="*/ 534431 h 1751481"/>
              <a:gd name="connsiteX73" fmla="*/ 4407614 w 6780944"/>
              <a:gd name="connsiteY73" fmla="*/ 544705 h 1751481"/>
              <a:gd name="connsiteX74" fmla="*/ 4582274 w 6780944"/>
              <a:gd name="connsiteY74" fmla="*/ 575528 h 1751481"/>
              <a:gd name="connsiteX75" fmla="*/ 4685016 w 6780944"/>
              <a:gd name="connsiteY75" fmla="*/ 616624 h 1751481"/>
              <a:gd name="connsiteX76" fmla="*/ 4715839 w 6780944"/>
              <a:gd name="connsiteY76" fmla="*/ 626898 h 1751481"/>
              <a:gd name="connsiteX77" fmla="*/ 4808306 w 6780944"/>
              <a:gd name="connsiteY77" fmla="*/ 637173 h 1751481"/>
              <a:gd name="connsiteX78" fmla="*/ 4880225 w 6780944"/>
              <a:gd name="connsiteY78" fmla="*/ 667995 h 1751481"/>
              <a:gd name="connsiteX79" fmla="*/ 4911048 w 6780944"/>
              <a:gd name="connsiteY79" fmla="*/ 688543 h 1751481"/>
              <a:gd name="connsiteX80" fmla="*/ 4972692 w 6780944"/>
              <a:gd name="connsiteY80" fmla="*/ 719366 h 1751481"/>
              <a:gd name="connsiteX81" fmla="*/ 5034337 w 6780944"/>
              <a:gd name="connsiteY81" fmla="*/ 739914 h 1751481"/>
              <a:gd name="connsiteX82" fmla="*/ 5116531 w 6780944"/>
              <a:gd name="connsiteY82" fmla="*/ 781011 h 1751481"/>
              <a:gd name="connsiteX83" fmla="*/ 5219272 w 6780944"/>
              <a:gd name="connsiteY83" fmla="*/ 822107 h 1751481"/>
              <a:gd name="connsiteX84" fmla="*/ 5250095 w 6780944"/>
              <a:gd name="connsiteY84" fmla="*/ 842656 h 1751481"/>
              <a:gd name="connsiteX85" fmla="*/ 5311740 w 6780944"/>
              <a:gd name="connsiteY85" fmla="*/ 863204 h 1751481"/>
              <a:gd name="connsiteX86" fmla="*/ 5393933 w 6780944"/>
              <a:gd name="connsiteY86" fmla="*/ 904301 h 1751481"/>
              <a:gd name="connsiteX87" fmla="*/ 5435030 w 6780944"/>
              <a:gd name="connsiteY87" fmla="*/ 935123 h 1751481"/>
              <a:gd name="connsiteX88" fmla="*/ 5496674 w 6780944"/>
              <a:gd name="connsiteY88" fmla="*/ 976220 h 1751481"/>
              <a:gd name="connsiteX89" fmla="*/ 5568594 w 6780944"/>
              <a:gd name="connsiteY89" fmla="*/ 1027591 h 1751481"/>
              <a:gd name="connsiteX90" fmla="*/ 5589142 w 6780944"/>
              <a:gd name="connsiteY90" fmla="*/ 1058413 h 1751481"/>
              <a:gd name="connsiteX91" fmla="*/ 5619964 w 6780944"/>
              <a:gd name="connsiteY91" fmla="*/ 1068687 h 1751481"/>
              <a:gd name="connsiteX92" fmla="*/ 5661061 w 6780944"/>
              <a:gd name="connsiteY92" fmla="*/ 1099510 h 1751481"/>
              <a:gd name="connsiteX93" fmla="*/ 5712432 w 6780944"/>
              <a:gd name="connsiteY93" fmla="*/ 1130332 h 1751481"/>
              <a:gd name="connsiteX94" fmla="*/ 5743254 w 6780944"/>
              <a:gd name="connsiteY94" fmla="*/ 1161155 h 1751481"/>
              <a:gd name="connsiteX95" fmla="*/ 5876818 w 6780944"/>
              <a:gd name="connsiteY95" fmla="*/ 1212525 h 1751481"/>
              <a:gd name="connsiteX96" fmla="*/ 6000108 w 6780944"/>
              <a:gd name="connsiteY96" fmla="*/ 1274170 h 1751481"/>
              <a:gd name="connsiteX97" fmla="*/ 6061753 w 6780944"/>
              <a:gd name="connsiteY97" fmla="*/ 1294719 h 1751481"/>
              <a:gd name="connsiteX98" fmla="*/ 6133672 w 6780944"/>
              <a:gd name="connsiteY98" fmla="*/ 1325541 h 1751481"/>
              <a:gd name="connsiteX99" fmla="*/ 6185043 w 6780944"/>
              <a:gd name="connsiteY99" fmla="*/ 1346089 h 1751481"/>
              <a:gd name="connsiteX100" fmla="*/ 6318607 w 6780944"/>
              <a:gd name="connsiteY100" fmla="*/ 1387186 h 1751481"/>
              <a:gd name="connsiteX101" fmla="*/ 6349430 w 6780944"/>
              <a:gd name="connsiteY101" fmla="*/ 1397460 h 1751481"/>
              <a:gd name="connsiteX102" fmla="*/ 6493268 w 6780944"/>
              <a:gd name="connsiteY102" fmla="*/ 1428283 h 1751481"/>
              <a:gd name="connsiteX103" fmla="*/ 6657654 w 6780944"/>
              <a:gd name="connsiteY103" fmla="*/ 1418009 h 1751481"/>
              <a:gd name="connsiteX104" fmla="*/ 6770670 w 6780944"/>
              <a:gd name="connsiteY104" fmla="*/ 1315267 h 1751481"/>
              <a:gd name="connsiteX0" fmla="*/ 6780944 w 6780944"/>
              <a:gd name="connsiteY0" fmla="*/ 1325511 h 1751451"/>
              <a:gd name="connsiteX1" fmla="*/ 6719299 w 6780944"/>
              <a:gd name="connsiteY1" fmla="*/ 1161125 h 1751451"/>
              <a:gd name="connsiteX2" fmla="*/ 6688477 w 6780944"/>
              <a:gd name="connsiteY2" fmla="*/ 1007012 h 1751451"/>
              <a:gd name="connsiteX3" fmla="*/ 6678203 w 6780944"/>
              <a:gd name="connsiteY3" fmla="*/ 883722 h 1751451"/>
              <a:gd name="connsiteX4" fmla="*/ 6667928 w 6780944"/>
              <a:gd name="connsiteY4" fmla="*/ 852900 h 1751451"/>
              <a:gd name="connsiteX5" fmla="*/ 6657654 w 6780944"/>
              <a:gd name="connsiteY5" fmla="*/ 801529 h 1751451"/>
              <a:gd name="connsiteX6" fmla="*/ 6637106 w 6780944"/>
              <a:gd name="connsiteY6" fmla="*/ 719336 h 1751451"/>
              <a:gd name="connsiteX7" fmla="*/ 6626832 w 6780944"/>
              <a:gd name="connsiteY7" fmla="*/ 647417 h 1751451"/>
              <a:gd name="connsiteX8" fmla="*/ 6606283 w 6780944"/>
              <a:gd name="connsiteY8" fmla="*/ 606320 h 1751451"/>
              <a:gd name="connsiteX9" fmla="*/ 6575461 w 6780944"/>
              <a:gd name="connsiteY9" fmla="*/ 544675 h 1751451"/>
              <a:gd name="connsiteX10" fmla="*/ 6565187 w 6780944"/>
              <a:gd name="connsiteY10" fmla="*/ 503579 h 1751451"/>
              <a:gd name="connsiteX11" fmla="*/ 6524090 w 6780944"/>
              <a:gd name="connsiteY11" fmla="*/ 452208 h 1751451"/>
              <a:gd name="connsiteX12" fmla="*/ 6513816 w 6780944"/>
              <a:gd name="connsiteY12" fmla="*/ 421385 h 1751451"/>
              <a:gd name="connsiteX13" fmla="*/ 6369978 w 6780944"/>
              <a:gd name="connsiteY13" fmla="*/ 359740 h 1751451"/>
              <a:gd name="connsiteX14" fmla="*/ 6308333 w 6780944"/>
              <a:gd name="connsiteY14" fmla="*/ 339192 h 1751451"/>
              <a:gd name="connsiteX15" fmla="*/ 5876818 w 6780944"/>
              <a:gd name="connsiteY15" fmla="*/ 359740 h 1751451"/>
              <a:gd name="connsiteX16" fmla="*/ 5630239 w 6780944"/>
              <a:gd name="connsiteY16" fmla="*/ 349466 h 1751451"/>
              <a:gd name="connsiteX17" fmla="*/ 5311740 w 6780944"/>
              <a:gd name="connsiteY17" fmla="*/ 133710 h 1751451"/>
              <a:gd name="connsiteX18" fmla="*/ 4623371 w 6780944"/>
              <a:gd name="connsiteY18" fmla="*/ 143983 h 1751451"/>
              <a:gd name="connsiteX19" fmla="*/ 4561726 w 6780944"/>
              <a:gd name="connsiteY19" fmla="*/ 123435 h 1751451"/>
              <a:gd name="connsiteX20" fmla="*/ 4489807 w 6780944"/>
              <a:gd name="connsiteY20" fmla="*/ 102886 h 1751451"/>
              <a:gd name="connsiteX21" fmla="*/ 4181582 w 6780944"/>
              <a:gd name="connsiteY21" fmla="*/ 145 h 1751451"/>
              <a:gd name="connsiteX22" fmla="*/ 3770616 w 6780944"/>
              <a:gd name="connsiteY22" fmla="*/ 82338 h 1751451"/>
              <a:gd name="connsiteX23" fmla="*/ 3595955 w 6780944"/>
              <a:gd name="connsiteY23" fmla="*/ 123435 h 1751451"/>
              <a:gd name="connsiteX24" fmla="*/ 3482940 w 6780944"/>
              <a:gd name="connsiteY24" fmla="*/ 154257 h 1751451"/>
              <a:gd name="connsiteX25" fmla="*/ 3298005 w 6780944"/>
              <a:gd name="connsiteY25" fmla="*/ 174806 h 1751451"/>
              <a:gd name="connsiteX26" fmla="*/ 2722652 w 6780944"/>
              <a:gd name="connsiteY26" fmla="*/ 82338 h 1751451"/>
              <a:gd name="connsiteX27" fmla="*/ 2024009 w 6780944"/>
              <a:gd name="connsiteY27" fmla="*/ 174806 h 1751451"/>
              <a:gd name="connsiteX28" fmla="*/ 1952090 w 6780944"/>
              <a:gd name="connsiteY28" fmla="*/ 185080 h 1751451"/>
              <a:gd name="connsiteX29" fmla="*/ 1890445 w 6780944"/>
              <a:gd name="connsiteY29" fmla="*/ 195354 h 1751451"/>
              <a:gd name="connsiteX30" fmla="*/ 1787704 w 6780944"/>
              <a:gd name="connsiteY30" fmla="*/ 205628 h 1751451"/>
              <a:gd name="connsiteX31" fmla="*/ 1284270 w 6780944"/>
              <a:gd name="connsiteY31" fmla="*/ 226176 h 1751451"/>
              <a:gd name="connsiteX32" fmla="*/ 565079 w 6780944"/>
              <a:gd name="connsiteY32" fmla="*/ 256999 h 1751451"/>
              <a:gd name="connsiteX33" fmla="*/ 246580 w 6780944"/>
              <a:gd name="connsiteY33" fmla="*/ 349466 h 1751451"/>
              <a:gd name="connsiteX34" fmla="*/ 102742 w 6780944"/>
              <a:gd name="connsiteY34" fmla="*/ 400837 h 1751451"/>
              <a:gd name="connsiteX35" fmla="*/ 0 w 6780944"/>
              <a:gd name="connsiteY35" fmla="*/ 462482 h 1751451"/>
              <a:gd name="connsiteX36" fmla="*/ 20549 w 6780944"/>
              <a:gd name="connsiteY36" fmla="*/ 565223 h 1751451"/>
              <a:gd name="connsiteX37" fmla="*/ 82194 w 6780944"/>
              <a:gd name="connsiteY37" fmla="*/ 688513 h 1751451"/>
              <a:gd name="connsiteX38" fmla="*/ 195209 w 6780944"/>
              <a:gd name="connsiteY38" fmla="*/ 770707 h 1751451"/>
              <a:gd name="connsiteX39" fmla="*/ 339048 w 6780944"/>
              <a:gd name="connsiteY39" fmla="*/ 852900 h 1751451"/>
              <a:gd name="connsiteX40" fmla="*/ 472612 w 6780944"/>
              <a:gd name="connsiteY40" fmla="*/ 904271 h 1751451"/>
              <a:gd name="connsiteX41" fmla="*/ 513708 w 6780944"/>
              <a:gd name="connsiteY41" fmla="*/ 924819 h 1751451"/>
              <a:gd name="connsiteX42" fmla="*/ 708917 w 6780944"/>
              <a:gd name="connsiteY42" fmla="*/ 1109754 h 1751451"/>
              <a:gd name="connsiteX43" fmla="*/ 750014 w 6780944"/>
              <a:gd name="connsiteY43" fmla="*/ 1294689 h 1751451"/>
              <a:gd name="connsiteX44" fmla="*/ 739740 w 6780944"/>
              <a:gd name="connsiteY44" fmla="*/ 1592638 h 1751451"/>
              <a:gd name="connsiteX45" fmla="*/ 904126 w 6780944"/>
              <a:gd name="connsiteY45" fmla="*/ 1746752 h 1751451"/>
              <a:gd name="connsiteX46" fmla="*/ 1027416 w 6780944"/>
              <a:gd name="connsiteY46" fmla="*/ 1695381 h 1751451"/>
              <a:gd name="connsiteX47" fmla="*/ 1212351 w 6780944"/>
              <a:gd name="connsiteY47" fmla="*/ 1530994 h 1751451"/>
              <a:gd name="connsiteX48" fmla="*/ 1551398 w 6780944"/>
              <a:gd name="connsiteY48" fmla="*/ 1438527 h 1751451"/>
              <a:gd name="connsiteX49" fmla="*/ 1880171 w 6780944"/>
              <a:gd name="connsiteY49" fmla="*/ 1407704 h 1751451"/>
              <a:gd name="connsiteX50" fmla="*/ 2815119 w 6780944"/>
              <a:gd name="connsiteY50" fmla="*/ 1428253 h 1751451"/>
              <a:gd name="connsiteX51" fmla="*/ 3164441 w 6780944"/>
              <a:gd name="connsiteY51" fmla="*/ 1387156 h 1751451"/>
              <a:gd name="connsiteX52" fmla="*/ 3390472 w 6780944"/>
              <a:gd name="connsiteY52" fmla="*/ 1346059 h 1751451"/>
              <a:gd name="connsiteX53" fmla="*/ 3544585 w 6780944"/>
              <a:gd name="connsiteY53" fmla="*/ 1222770 h 1751451"/>
              <a:gd name="connsiteX54" fmla="*/ 3708971 w 6780944"/>
              <a:gd name="connsiteY54" fmla="*/ 1171399 h 1751451"/>
              <a:gd name="connsiteX55" fmla="*/ 3801439 w 6780944"/>
              <a:gd name="connsiteY55" fmla="*/ 1150850 h 1751451"/>
              <a:gd name="connsiteX56" fmla="*/ 3832261 w 6780944"/>
              <a:gd name="connsiteY56" fmla="*/ 1140576 h 1751451"/>
              <a:gd name="connsiteX57" fmla="*/ 3965825 w 6780944"/>
              <a:gd name="connsiteY57" fmla="*/ 1120028 h 1751451"/>
              <a:gd name="connsiteX58" fmla="*/ 4017196 w 6780944"/>
              <a:gd name="connsiteY58" fmla="*/ 1109754 h 1751451"/>
              <a:gd name="connsiteX59" fmla="*/ 4048018 w 6780944"/>
              <a:gd name="connsiteY59" fmla="*/ 1089206 h 1751451"/>
              <a:gd name="connsiteX60" fmla="*/ 4068567 w 6780944"/>
              <a:gd name="connsiteY60" fmla="*/ 1027561 h 1751451"/>
              <a:gd name="connsiteX61" fmla="*/ 4058292 w 6780944"/>
              <a:gd name="connsiteY61" fmla="*/ 904271 h 1751451"/>
              <a:gd name="connsiteX62" fmla="*/ 3986373 w 6780944"/>
              <a:gd name="connsiteY62" fmla="*/ 863174 h 1751451"/>
              <a:gd name="connsiteX63" fmla="*/ 3924728 w 6780944"/>
              <a:gd name="connsiteY63" fmla="*/ 842626 h 1751451"/>
              <a:gd name="connsiteX64" fmla="*/ 3893906 w 6780944"/>
              <a:gd name="connsiteY64" fmla="*/ 832352 h 1751451"/>
              <a:gd name="connsiteX65" fmla="*/ 3791164 w 6780944"/>
              <a:gd name="connsiteY65" fmla="*/ 822077 h 1751451"/>
              <a:gd name="connsiteX66" fmla="*/ 3698697 w 6780944"/>
              <a:gd name="connsiteY66" fmla="*/ 770707 h 1751451"/>
              <a:gd name="connsiteX67" fmla="*/ 3637052 w 6780944"/>
              <a:gd name="connsiteY67" fmla="*/ 698788 h 1751451"/>
              <a:gd name="connsiteX68" fmla="*/ 3667874 w 6780944"/>
              <a:gd name="connsiteY68" fmla="*/ 585772 h 1751451"/>
              <a:gd name="connsiteX69" fmla="*/ 3729519 w 6780944"/>
              <a:gd name="connsiteY69" fmla="*/ 565223 h 1751451"/>
              <a:gd name="connsiteX70" fmla="*/ 3863083 w 6780944"/>
              <a:gd name="connsiteY70" fmla="*/ 544675 h 1751451"/>
              <a:gd name="connsiteX71" fmla="*/ 4058292 w 6780944"/>
              <a:gd name="connsiteY71" fmla="*/ 534401 h 1751451"/>
              <a:gd name="connsiteX72" fmla="*/ 4407614 w 6780944"/>
              <a:gd name="connsiteY72" fmla="*/ 544675 h 1751451"/>
              <a:gd name="connsiteX73" fmla="*/ 4582274 w 6780944"/>
              <a:gd name="connsiteY73" fmla="*/ 575498 h 1751451"/>
              <a:gd name="connsiteX74" fmla="*/ 4685016 w 6780944"/>
              <a:gd name="connsiteY74" fmla="*/ 616594 h 1751451"/>
              <a:gd name="connsiteX75" fmla="*/ 4715839 w 6780944"/>
              <a:gd name="connsiteY75" fmla="*/ 626868 h 1751451"/>
              <a:gd name="connsiteX76" fmla="*/ 4808306 w 6780944"/>
              <a:gd name="connsiteY76" fmla="*/ 637143 h 1751451"/>
              <a:gd name="connsiteX77" fmla="*/ 4880225 w 6780944"/>
              <a:gd name="connsiteY77" fmla="*/ 667965 h 1751451"/>
              <a:gd name="connsiteX78" fmla="*/ 4911048 w 6780944"/>
              <a:gd name="connsiteY78" fmla="*/ 688513 h 1751451"/>
              <a:gd name="connsiteX79" fmla="*/ 4972692 w 6780944"/>
              <a:gd name="connsiteY79" fmla="*/ 719336 h 1751451"/>
              <a:gd name="connsiteX80" fmla="*/ 5034337 w 6780944"/>
              <a:gd name="connsiteY80" fmla="*/ 739884 h 1751451"/>
              <a:gd name="connsiteX81" fmla="*/ 5116531 w 6780944"/>
              <a:gd name="connsiteY81" fmla="*/ 780981 h 1751451"/>
              <a:gd name="connsiteX82" fmla="*/ 5219272 w 6780944"/>
              <a:gd name="connsiteY82" fmla="*/ 822077 h 1751451"/>
              <a:gd name="connsiteX83" fmla="*/ 5250095 w 6780944"/>
              <a:gd name="connsiteY83" fmla="*/ 842626 h 1751451"/>
              <a:gd name="connsiteX84" fmla="*/ 5311740 w 6780944"/>
              <a:gd name="connsiteY84" fmla="*/ 863174 h 1751451"/>
              <a:gd name="connsiteX85" fmla="*/ 5393933 w 6780944"/>
              <a:gd name="connsiteY85" fmla="*/ 904271 h 1751451"/>
              <a:gd name="connsiteX86" fmla="*/ 5435030 w 6780944"/>
              <a:gd name="connsiteY86" fmla="*/ 935093 h 1751451"/>
              <a:gd name="connsiteX87" fmla="*/ 5496674 w 6780944"/>
              <a:gd name="connsiteY87" fmla="*/ 976190 h 1751451"/>
              <a:gd name="connsiteX88" fmla="*/ 5568594 w 6780944"/>
              <a:gd name="connsiteY88" fmla="*/ 1027561 h 1751451"/>
              <a:gd name="connsiteX89" fmla="*/ 5589142 w 6780944"/>
              <a:gd name="connsiteY89" fmla="*/ 1058383 h 1751451"/>
              <a:gd name="connsiteX90" fmla="*/ 5619964 w 6780944"/>
              <a:gd name="connsiteY90" fmla="*/ 1068657 h 1751451"/>
              <a:gd name="connsiteX91" fmla="*/ 5661061 w 6780944"/>
              <a:gd name="connsiteY91" fmla="*/ 1099480 h 1751451"/>
              <a:gd name="connsiteX92" fmla="*/ 5712432 w 6780944"/>
              <a:gd name="connsiteY92" fmla="*/ 1130302 h 1751451"/>
              <a:gd name="connsiteX93" fmla="*/ 5743254 w 6780944"/>
              <a:gd name="connsiteY93" fmla="*/ 1161125 h 1751451"/>
              <a:gd name="connsiteX94" fmla="*/ 5876818 w 6780944"/>
              <a:gd name="connsiteY94" fmla="*/ 1212495 h 1751451"/>
              <a:gd name="connsiteX95" fmla="*/ 6000108 w 6780944"/>
              <a:gd name="connsiteY95" fmla="*/ 1274140 h 1751451"/>
              <a:gd name="connsiteX96" fmla="*/ 6061753 w 6780944"/>
              <a:gd name="connsiteY96" fmla="*/ 1294689 h 1751451"/>
              <a:gd name="connsiteX97" fmla="*/ 6133672 w 6780944"/>
              <a:gd name="connsiteY97" fmla="*/ 1325511 h 1751451"/>
              <a:gd name="connsiteX98" fmla="*/ 6185043 w 6780944"/>
              <a:gd name="connsiteY98" fmla="*/ 1346059 h 1751451"/>
              <a:gd name="connsiteX99" fmla="*/ 6318607 w 6780944"/>
              <a:gd name="connsiteY99" fmla="*/ 1387156 h 1751451"/>
              <a:gd name="connsiteX100" fmla="*/ 6349430 w 6780944"/>
              <a:gd name="connsiteY100" fmla="*/ 1397430 h 1751451"/>
              <a:gd name="connsiteX101" fmla="*/ 6493268 w 6780944"/>
              <a:gd name="connsiteY101" fmla="*/ 1428253 h 1751451"/>
              <a:gd name="connsiteX102" fmla="*/ 6657654 w 6780944"/>
              <a:gd name="connsiteY102" fmla="*/ 1417979 h 1751451"/>
              <a:gd name="connsiteX103" fmla="*/ 6770670 w 6780944"/>
              <a:gd name="connsiteY103" fmla="*/ 1315237 h 1751451"/>
              <a:gd name="connsiteX0" fmla="*/ 6780944 w 6780944"/>
              <a:gd name="connsiteY0" fmla="*/ 1325893 h 1751833"/>
              <a:gd name="connsiteX1" fmla="*/ 6719299 w 6780944"/>
              <a:gd name="connsiteY1" fmla="*/ 1161507 h 1751833"/>
              <a:gd name="connsiteX2" fmla="*/ 6688477 w 6780944"/>
              <a:gd name="connsiteY2" fmla="*/ 1007394 h 1751833"/>
              <a:gd name="connsiteX3" fmla="*/ 6678203 w 6780944"/>
              <a:gd name="connsiteY3" fmla="*/ 884104 h 1751833"/>
              <a:gd name="connsiteX4" fmla="*/ 6667928 w 6780944"/>
              <a:gd name="connsiteY4" fmla="*/ 853282 h 1751833"/>
              <a:gd name="connsiteX5" fmla="*/ 6657654 w 6780944"/>
              <a:gd name="connsiteY5" fmla="*/ 801911 h 1751833"/>
              <a:gd name="connsiteX6" fmla="*/ 6637106 w 6780944"/>
              <a:gd name="connsiteY6" fmla="*/ 719718 h 1751833"/>
              <a:gd name="connsiteX7" fmla="*/ 6626832 w 6780944"/>
              <a:gd name="connsiteY7" fmla="*/ 647799 h 1751833"/>
              <a:gd name="connsiteX8" fmla="*/ 6606283 w 6780944"/>
              <a:gd name="connsiteY8" fmla="*/ 606702 h 1751833"/>
              <a:gd name="connsiteX9" fmla="*/ 6575461 w 6780944"/>
              <a:gd name="connsiteY9" fmla="*/ 545057 h 1751833"/>
              <a:gd name="connsiteX10" fmla="*/ 6565187 w 6780944"/>
              <a:gd name="connsiteY10" fmla="*/ 503961 h 1751833"/>
              <a:gd name="connsiteX11" fmla="*/ 6524090 w 6780944"/>
              <a:gd name="connsiteY11" fmla="*/ 452590 h 1751833"/>
              <a:gd name="connsiteX12" fmla="*/ 6513816 w 6780944"/>
              <a:gd name="connsiteY12" fmla="*/ 421767 h 1751833"/>
              <a:gd name="connsiteX13" fmla="*/ 6369978 w 6780944"/>
              <a:gd name="connsiteY13" fmla="*/ 360122 h 1751833"/>
              <a:gd name="connsiteX14" fmla="*/ 6308333 w 6780944"/>
              <a:gd name="connsiteY14" fmla="*/ 339574 h 1751833"/>
              <a:gd name="connsiteX15" fmla="*/ 5876818 w 6780944"/>
              <a:gd name="connsiteY15" fmla="*/ 360122 h 1751833"/>
              <a:gd name="connsiteX16" fmla="*/ 5630239 w 6780944"/>
              <a:gd name="connsiteY16" fmla="*/ 349848 h 1751833"/>
              <a:gd name="connsiteX17" fmla="*/ 5311740 w 6780944"/>
              <a:gd name="connsiteY17" fmla="*/ 134092 h 1751833"/>
              <a:gd name="connsiteX18" fmla="*/ 4623371 w 6780944"/>
              <a:gd name="connsiteY18" fmla="*/ 144365 h 1751833"/>
              <a:gd name="connsiteX19" fmla="*/ 4561726 w 6780944"/>
              <a:gd name="connsiteY19" fmla="*/ 123817 h 1751833"/>
              <a:gd name="connsiteX20" fmla="*/ 4181582 w 6780944"/>
              <a:gd name="connsiteY20" fmla="*/ 527 h 1751833"/>
              <a:gd name="connsiteX21" fmla="*/ 3770616 w 6780944"/>
              <a:gd name="connsiteY21" fmla="*/ 82720 h 1751833"/>
              <a:gd name="connsiteX22" fmla="*/ 3595955 w 6780944"/>
              <a:gd name="connsiteY22" fmla="*/ 123817 h 1751833"/>
              <a:gd name="connsiteX23" fmla="*/ 3482940 w 6780944"/>
              <a:gd name="connsiteY23" fmla="*/ 154639 h 1751833"/>
              <a:gd name="connsiteX24" fmla="*/ 3298005 w 6780944"/>
              <a:gd name="connsiteY24" fmla="*/ 175188 h 1751833"/>
              <a:gd name="connsiteX25" fmla="*/ 2722652 w 6780944"/>
              <a:gd name="connsiteY25" fmla="*/ 82720 h 1751833"/>
              <a:gd name="connsiteX26" fmla="*/ 2024009 w 6780944"/>
              <a:gd name="connsiteY26" fmla="*/ 175188 h 1751833"/>
              <a:gd name="connsiteX27" fmla="*/ 1952090 w 6780944"/>
              <a:gd name="connsiteY27" fmla="*/ 185462 h 1751833"/>
              <a:gd name="connsiteX28" fmla="*/ 1890445 w 6780944"/>
              <a:gd name="connsiteY28" fmla="*/ 195736 h 1751833"/>
              <a:gd name="connsiteX29" fmla="*/ 1787704 w 6780944"/>
              <a:gd name="connsiteY29" fmla="*/ 206010 h 1751833"/>
              <a:gd name="connsiteX30" fmla="*/ 1284270 w 6780944"/>
              <a:gd name="connsiteY30" fmla="*/ 226558 h 1751833"/>
              <a:gd name="connsiteX31" fmla="*/ 565079 w 6780944"/>
              <a:gd name="connsiteY31" fmla="*/ 257381 h 1751833"/>
              <a:gd name="connsiteX32" fmla="*/ 246580 w 6780944"/>
              <a:gd name="connsiteY32" fmla="*/ 349848 h 1751833"/>
              <a:gd name="connsiteX33" fmla="*/ 102742 w 6780944"/>
              <a:gd name="connsiteY33" fmla="*/ 401219 h 1751833"/>
              <a:gd name="connsiteX34" fmla="*/ 0 w 6780944"/>
              <a:gd name="connsiteY34" fmla="*/ 462864 h 1751833"/>
              <a:gd name="connsiteX35" fmla="*/ 20549 w 6780944"/>
              <a:gd name="connsiteY35" fmla="*/ 565605 h 1751833"/>
              <a:gd name="connsiteX36" fmla="*/ 82194 w 6780944"/>
              <a:gd name="connsiteY36" fmla="*/ 688895 h 1751833"/>
              <a:gd name="connsiteX37" fmla="*/ 195209 w 6780944"/>
              <a:gd name="connsiteY37" fmla="*/ 771089 h 1751833"/>
              <a:gd name="connsiteX38" fmla="*/ 339048 w 6780944"/>
              <a:gd name="connsiteY38" fmla="*/ 853282 h 1751833"/>
              <a:gd name="connsiteX39" fmla="*/ 472612 w 6780944"/>
              <a:gd name="connsiteY39" fmla="*/ 904653 h 1751833"/>
              <a:gd name="connsiteX40" fmla="*/ 513708 w 6780944"/>
              <a:gd name="connsiteY40" fmla="*/ 925201 h 1751833"/>
              <a:gd name="connsiteX41" fmla="*/ 708917 w 6780944"/>
              <a:gd name="connsiteY41" fmla="*/ 1110136 h 1751833"/>
              <a:gd name="connsiteX42" fmla="*/ 750014 w 6780944"/>
              <a:gd name="connsiteY42" fmla="*/ 1295071 h 1751833"/>
              <a:gd name="connsiteX43" fmla="*/ 739740 w 6780944"/>
              <a:gd name="connsiteY43" fmla="*/ 1593020 h 1751833"/>
              <a:gd name="connsiteX44" fmla="*/ 904126 w 6780944"/>
              <a:gd name="connsiteY44" fmla="*/ 1747134 h 1751833"/>
              <a:gd name="connsiteX45" fmla="*/ 1027416 w 6780944"/>
              <a:gd name="connsiteY45" fmla="*/ 1695763 h 1751833"/>
              <a:gd name="connsiteX46" fmla="*/ 1212351 w 6780944"/>
              <a:gd name="connsiteY46" fmla="*/ 1531376 h 1751833"/>
              <a:gd name="connsiteX47" fmla="*/ 1551398 w 6780944"/>
              <a:gd name="connsiteY47" fmla="*/ 1438909 h 1751833"/>
              <a:gd name="connsiteX48" fmla="*/ 1880171 w 6780944"/>
              <a:gd name="connsiteY48" fmla="*/ 1408086 h 1751833"/>
              <a:gd name="connsiteX49" fmla="*/ 2815119 w 6780944"/>
              <a:gd name="connsiteY49" fmla="*/ 1428635 h 1751833"/>
              <a:gd name="connsiteX50" fmla="*/ 3164441 w 6780944"/>
              <a:gd name="connsiteY50" fmla="*/ 1387538 h 1751833"/>
              <a:gd name="connsiteX51" fmla="*/ 3390472 w 6780944"/>
              <a:gd name="connsiteY51" fmla="*/ 1346441 h 1751833"/>
              <a:gd name="connsiteX52" fmla="*/ 3544585 w 6780944"/>
              <a:gd name="connsiteY52" fmla="*/ 1223152 h 1751833"/>
              <a:gd name="connsiteX53" fmla="*/ 3708971 w 6780944"/>
              <a:gd name="connsiteY53" fmla="*/ 1171781 h 1751833"/>
              <a:gd name="connsiteX54" fmla="*/ 3801439 w 6780944"/>
              <a:gd name="connsiteY54" fmla="*/ 1151232 h 1751833"/>
              <a:gd name="connsiteX55" fmla="*/ 3832261 w 6780944"/>
              <a:gd name="connsiteY55" fmla="*/ 1140958 h 1751833"/>
              <a:gd name="connsiteX56" fmla="*/ 3965825 w 6780944"/>
              <a:gd name="connsiteY56" fmla="*/ 1120410 h 1751833"/>
              <a:gd name="connsiteX57" fmla="*/ 4017196 w 6780944"/>
              <a:gd name="connsiteY57" fmla="*/ 1110136 h 1751833"/>
              <a:gd name="connsiteX58" fmla="*/ 4048018 w 6780944"/>
              <a:gd name="connsiteY58" fmla="*/ 1089588 h 1751833"/>
              <a:gd name="connsiteX59" fmla="*/ 4068567 w 6780944"/>
              <a:gd name="connsiteY59" fmla="*/ 1027943 h 1751833"/>
              <a:gd name="connsiteX60" fmla="*/ 4058292 w 6780944"/>
              <a:gd name="connsiteY60" fmla="*/ 904653 h 1751833"/>
              <a:gd name="connsiteX61" fmla="*/ 3986373 w 6780944"/>
              <a:gd name="connsiteY61" fmla="*/ 863556 h 1751833"/>
              <a:gd name="connsiteX62" fmla="*/ 3924728 w 6780944"/>
              <a:gd name="connsiteY62" fmla="*/ 843008 h 1751833"/>
              <a:gd name="connsiteX63" fmla="*/ 3893906 w 6780944"/>
              <a:gd name="connsiteY63" fmla="*/ 832734 h 1751833"/>
              <a:gd name="connsiteX64" fmla="*/ 3791164 w 6780944"/>
              <a:gd name="connsiteY64" fmla="*/ 822459 h 1751833"/>
              <a:gd name="connsiteX65" fmla="*/ 3698697 w 6780944"/>
              <a:gd name="connsiteY65" fmla="*/ 771089 h 1751833"/>
              <a:gd name="connsiteX66" fmla="*/ 3637052 w 6780944"/>
              <a:gd name="connsiteY66" fmla="*/ 699170 h 1751833"/>
              <a:gd name="connsiteX67" fmla="*/ 3667874 w 6780944"/>
              <a:gd name="connsiteY67" fmla="*/ 586154 h 1751833"/>
              <a:gd name="connsiteX68" fmla="*/ 3729519 w 6780944"/>
              <a:gd name="connsiteY68" fmla="*/ 565605 h 1751833"/>
              <a:gd name="connsiteX69" fmla="*/ 3863083 w 6780944"/>
              <a:gd name="connsiteY69" fmla="*/ 545057 h 1751833"/>
              <a:gd name="connsiteX70" fmla="*/ 4058292 w 6780944"/>
              <a:gd name="connsiteY70" fmla="*/ 534783 h 1751833"/>
              <a:gd name="connsiteX71" fmla="*/ 4407614 w 6780944"/>
              <a:gd name="connsiteY71" fmla="*/ 545057 h 1751833"/>
              <a:gd name="connsiteX72" fmla="*/ 4582274 w 6780944"/>
              <a:gd name="connsiteY72" fmla="*/ 575880 h 1751833"/>
              <a:gd name="connsiteX73" fmla="*/ 4685016 w 6780944"/>
              <a:gd name="connsiteY73" fmla="*/ 616976 h 1751833"/>
              <a:gd name="connsiteX74" fmla="*/ 4715839 w 6780944"/>
              <a:gd name="connsiteY74" fmla="*/ 627250 h 1751833"/>
              <a:gd name="connsiteX75" fmla="*/ 4808306 w 6780944"/>
              <a:gd name="connsiteY75" fmla="*/ 637525 h 1751833"/>
              <a:gd name="connsiteX76" fmla="*/ 4880225 w 6780944"/>
              <a:gd name="connsiteY76" fmla="*/ 668347 h 1751833"/>
              <a:gd name="connsiteX77" fmla="*/ 4911048 w 6780944"/>
              <a:gd name="connsiteY77" fmla="*/ 688895 h 1751833"/>
              <a:gd name="connsiteX78" fmla="*/ 4972692 w 6780944"/>
              <a:gd name="connsiteY78" fmla="*/ 719718 h 1751833"/>
              <a:gd name="connsiteX79" fmla="*/ 5034337 w 6780944"/>
              <a:gd name="connsiteY79" fmla="*/ 740266 h 1751833"/>
              <a:gd name="connsiteX80" fmla="*/ 5116531 w 6780944"/>
              <a:gd name="connsiteY80" fmla="*/ 781363 h 1751833"/>
              <a:gd name="connsiteX81" fmla="*/ 5219272 w 6780944"/>
              <a:gd name="connsiteY81" fmla="*/ 822459 h 1751833"/>
              <a:gd name="connsiteX82" fmla="*/ 5250095 w 6780944"/>
              <a:gd name="connsiteY82" fmla="*/ 843008 h 1751833"/>
              <a:gd name="connsiteX83" fmla="*/ 5311740 w 6780944"/>
              <a:gd name="connsiteY83" fmla="*/ 863556 h 1751833"/>
              <a:gd name="connsiteX84" fmla="*/ 5393933 w 6780944"/>
              <a:gd name="connsiteY84" fmla="*/ 904653 h 1751833"/>
              <a:gd name="connsiteX85" fmla="*/ 5435030 w 6780944"/>
              <a:gd name="connsiteY85" fmla="*/ 935475 h 1751833"/>
              <a:gd name="connsiteX86" fmla="*/ 5496674 w 6780944"/>
              <a:gd name="connsiteY86" fmla="*/ 976572 h 1751833"/>
              <a:gd name="connsiteX87" fmla="*/ 5568594 w 6780944"/>
              <a:gd name="connsiteY87" fmla="*/ 1027943 h 1751833"/>
              <a:gd name="connsiteX88" fmla="*/ 5589142 w 6780944"/>
              <a:gd name="connsiteY88" fmla="*/ 1058765 h 1751833"/>
              <a:gd name="connsiteX89" fmla="*/ 5619964 w 6780944"/>
              <a:gd name="connsiteY89" fmla="*/ 1069039 h 1751833"/>
              <a:gd name="connsiteX90" fmla="*/ 5661061 w 6780944"/>
              <a:gd name="connsiteY90" fmla="*/ 1099862 h 1751833"/>
              <a:gd name="connsiteX91" fmla="*/ 5712432 w 6780944"/>
              <a:gd name="connsiteY91" fmla="*/ 1130684 h 1751833"/>
              <a:gd name="connsiteX92" fmla="*/ 5743254 w 6780944"/>
              <a:gd name="connsiteY92" fmla="*/ 1161507 h 1751833"/>
              <a:gd name="connsiteX93" fmla="*/ 5876818 w 6780944"/>
              <a:gd name="connsiteY93" fmla="*/ 1212877 h 1751833"/>
              <a:gd name="connsiteX94" fmla="*/ 6000108 w 6780944"/>
              <a:gd name="connsiteY94" fmla="*/ 1274522 h 1751833"/>
              <a:gd name="connsiteX95" fmla="*/ 6061753 w 6780944"/>
              <a:gd name="connsiteY95" fmla="*/ 1295071 h 1751833"/>
              <a:gd name="connsiteX96" fmla="*/ 6133672 w 6780944"/>
              <a:gd name="connsiteY96" fmla="*/ 1325893 h 1751833"/>
              <a:gd name="connsiteX97" fmla="*/ 6185043 w 6780944"/>
              <a:gd name="connsiteY97" fmla="*/ 1346441 h 1751833"/>
              <a:gd name="connsiteX98" fmla="*/ 6318607 w 6780944"/>
              <a:gd name="connsiteY98" fmla="*/ 1387538 h 1751833"/>
              <a:gd name="connsiteX99" fmla="*/ 6349430 w 6780944"/>
              <a:gd name="connsiteY99" fmla="*/ 1397812 h 1751833"/>
              <a:gd name="connsiteX100" fmla="*/ 6493268 w 6780944"/>
              <a:gd name="connsiteY100" fmla="*/ 1428635 h 1751833"/>
              <a:gd name="connsiteX101" fmla="*/ 6657654 w 6780944"/>
              <a:gd name="connsiteY101" fmla="*/ 1418361 h 1751833"/>
              <a:gd name="connsiteX102" fmla="*/ 6770670 w 6780944"/>
              <a:gd name="connsiteY102" fmla="*/ 1315619 h 1751833"/>
              <a:gd name="connsiteX0" fmla="*/ 6780944 w 6780944"/>
              <a:gd name="connsiteY0" fmla="*/ 1326455 h 1752395"/>
              <a:gd name="connsiteX1" fmla="*/ 6719299 w 6780944"/>
              <a:gd name="connsiteY1" fmla="*/ 1162069 h 1752395"/>
              <a:gd name="connsiteX2" fmla="*/ 6688477 w 6780944"/>
              <a:gd name="connsiteY2" fmla="*/ 1007956 h 1752395"/>
              <a:gd name="connsiteX3" fmla="*/ 6678203 w 6780944"/>
              <a:gd name="connsiteY3" fmla="*/ 884666 h 1752395"/>
              <a:gd name="connsiteX4" fmla="*/ 6667928 w 6780944"/>
              <a:gd name="connsiteY4" fmla="*/ 853844 h 1752395"/>
              <a:gd name="connsiteX5" fmla="*/ 6657654 w 6780944"/>
              <a:gd name="connsiteY5" fmla="*/ 802473 h 1752395"/>
              <a:gd name="connsiteX6" fmla="*/ 6637106 w 6780944"/>
              <a:gd name="connsiteY6" fmla="*/ 720280 h 1752395"/>
              <a:gd name="connsiteX7" fmla="*/ 6626832 w 6780944"/>
              <a:gd name="connsiteY7" fmla="*/ 648361 h 1752395"/>
              <a:gd name="connsiteX8" fmla="*/ 6606283 w 6780944"/>
              <a:gd name="connsiteY8" fmla="*/ 607264 h 1752395"/>
              <a:gd name="connsiteX9" fmla="*/ 6575461 w 6780944"/>
              <a:gd name="connsiteY9" fmla="*/ 545619 h 1752395"/>
              <a:gd name="connsiteX10" fmla="*/ 6565187 w 6780944"/>
              <a:gd name="connsiteY10" fmla="*/ 504523 h 1752395"/>
              <a:gd name="connsiteX11" fmla="*/ 6524090 w 6780944"/>
              <a:gd name="connsiteY11" fmla="*/ 453152 h 1752395"/>
              <a:gd name="connsiteX12" fmla="*/ 6513816 w 6780944"/>
              <a:gd name="connsiteY12" fmla="*/ 422329 h 1752395"/>
              <a:gd name="connsiteX13" fmla="*/ 6369978 w 6780944"/>
              <a:gd name="connsiteY13" fmla="*/ 360684 h 1752395"/>
              <a:gd name="connsiteX14" fmla="*/ 6308333 w 6780944"/>
              <a:gd name="connsiteY14" fmla="*/ 340136 h 1752395"/>
              <a:gd name="connsiteX15" fmla="*/ 5876818 w 6780944"/>
              <a:gd name="connsiteY15" fmla="*/ 360684 h 1752395"/>
              <a:gd name="connsiteX16" fmla="*/ 5630239 w 6780944"/>
              <a:gd name="connsiteY16" fmla="*/ 350410 h 1752395"/>
              <a:gd name="connsiteX17" fmla="*/ 5311740 w 6780944"/>
              <a:gd name="connsiteY17" fmla="*/ 134654 h 1752395"/>
              <a:gd name="connsiteX18" fmla="*/ 4623371 w 6780944"/>
              <a:gd name="connsiteY18" fmla="*/ 144927 h 1752395"/>
              <a:gd name="connsiteX19" fmla="*/ 4181582 w 6780944"/>
              <a:gd name="connsiteY19" fmla="*/ 1089 h 1752395"/>
              <a:gd name="connsiteX20" fmla="*/ 3770616 w 6780944"/>
              <a:gd name="connsiteY20" fmla="*/ 83282 h 1752395"/>
              <a:gd name="connsiteX21" fmla="*/ 3595955 w 6780944"/>
              <a:gd name="connsiteY21" fmla="*/ 124379 h 1752395"/>
              <a:gd name="connsiteX22" fmla="*/ 3482940 w 6780944"/>
              <a:gd name="connsiteY22" fmla="*/ 155201 h 1752395"/>
              <a:gd name="connsiteX23" fmla="*/ 3298005 w 6780944"/>
              <a:gd name="connsiteY23" fmla="*/ 175750 h 1752395"/>
              <a:gd name="connsiteX24" fmla="*/ 2722652 w 6780944"/>
              <a:gd name="connsiteY24" fmla="*/ 83282 h 1752395"/>
              <a:gd name="connsiteX25" fmla="*/ 2024009 w 6780944"/>
              <a:gd name="connsiteY25" fmla="*/ 175750 h 1752395"/>
              <a:gd name="connsiteX26" fmla="*/ 1952090 w 6780944"/>
              <a:gd name="connsiteY26" fmla="*/ 186024 h 1752395"/>
              <a:gd name="connsiteX27" fmla="*/ 1890445 w 6780944"/>
              <a:gd name="connsiteY27" fmla="*/ 196298 h 1752395"/>
              <a:gd name="connsiteX28" fmla="*/ 1787704 w 6780944"/>
              <a:gd name="connsiteY28" fmla="*/ 206572 h 1752395"/>
              <a:gd name="connsiteX29" fmla="*/ 1284270 w 6780944"/>
              <a:gd name="connsiteY29" fmla="*/ 227120 h 1752395"/>
              <a:gd name="connsiteX30" fmla="*/ 565079 w 6780944"/>
              <a:gd name="connsiteY30" fmla="*/ 257943 h 1752395"/>
              <a:gd name="connsiteX31" fmla="*/ 246580 w 6780944"/>
              <a:gd name="connsiteY31" fmla="*/ 350410 h 1752395"/>
              <a:gd name="connsiteX32" fmla="*/ 102742 w 6780944"/>
              <a:gd name="connsiteY32" fmla="*/ 401781 h 1752395"/>
              <a:gd name="connsiteX33" fmla="*/ 0 w 6780944"/>
              <a:gd name="connsiteY33" fmla="*/ 463426 h 1752395"/>
              <a:gd name="connsiteX34" fmla="*/ 20549 w 6780944"/>
              <a:gd name="connsiteY34" fmla="*/ 566167 h 1752395"/>
              <a:gd name="connsiteX35" fmla="*/ 82194 w 6780944"/>
              <a:gd name="connsiteY35" fmla="*/ 689457 h 1752395"/>
              <a:gd name="connsiteX36" fmla="*/ 195209 w 6780944"/>
              <a:gd name="connsiteY36" fmla="*/ 771651 h 1752395"/>
              <a:gd name="connsiteX37" fmla="*/ 339048 w 6780944"/>
              <a:gd name="connsiteY37" fmla="*/ 853844 h 1752395"/>
              <a:gd name="connsiteX38" fmla="*/ 472612 w 6780944"/>
              <a:gd name="connsiteY38" fmla="*/ 905215 h 1752395"/>
              <a:gd name="connsiteX39" fmla="*/ 513708 w 6780944"/>
              <a:gd name="connsiteY39" fmla="*/ 925763 h 1752395"/>
              <a:gd name="connsiteX40" fmla="*/ 708917 w 6780944"/>
              <a:gd name="connsiteY40" fmla="*/ 1110698 h 1752395"/>
              <a:gd name="connsiteX41" fmla="*/ 750014 w 6780944"/>
              <a:gd name="connsiteY41" fmla="*/ 1295633 h 1752395"/>
              <a:gd name="connsiteX42" fmla="*/ 739740 w 6780944"/>
              <a:gd name="connsiteY42" fmla="*/ 1593582 h 1752395"/>
              <a:gd name="connsiteX43" fmla="*/ 904126 w 6780944"/>
              <a:gd name="connsiteY43" fmla="*/ 1747696 h 1752395"/>
              <a:gd name="connsiteX44" fmla="*/ 1027416 w 6780944"/>
              <a:gd name="connsiteY44" fmla="*/ 1696325 h 1752395"/>
              <a:gd name="connsiteX45" fmla="*/ 1212351 w 6780944"/>
              <a:gd name="connsiteY45" fmla="*/ 1531938 h 1752395"/>
              <a:gd name="connsiteX46" fmla="*/ 1551398 w 6780944"/>
              <a:gd name="connsiteY46" fmla="*/ 1439471 h 1752395"/>
              <a:gd name="connsiteX47" fmla="*/ 1880171 w 6780944"/>
              <a:gd name="connsiteY47" fmla="*/ 1408648 h 1752395"/>
              <a:gd name="connsiteX48" fmla="*/ 2815119 w 6780944"/>
              <a:gd name="connsiteY48" fmla="*/ 1429197 h 1752395"/>
              <a:gd name="connsiteX49" fmla="*/ 3164441 w 6780944"/>
              <a:gd name="connsiteY49" fmla="*/ 1388100 h 1752395"/>
              <a:gd name="connsiteX50" fmla="*/ 3390472 w 6780944"/>
              <a:gd name="connsiteY50" fmla="*/ 1347003 h 1752395"/>
              <a:gd name="connsiteX51" fmla="*/ 3544585 w 6780944"/>
              <a:gd name="connsiteY51" fmla="*/ 1223714 h 1752395"/>
              <a:gd name="connsiteX52" fmla="*/ 3708971 w 6780944"/>
              <a:gd name="connsiteY52" fmla="*/ 1172343 h 1752395"/>
              <a:gd name="connsiteX53" fmla="*/ 3801439 w 6780944"/>
              <a:gd name="connsiteY53" fmla="*/ 1151794 h 1752395"/>
              <a:gd name="connsiteX54" fmla="*/ 3832261 w 6780944"/>
              <a:gd name="connsiteY54" fmla="*/ 1141520 h 1752395"/>
              <a:gd name="connsiteX55" fmla="*/ 3965825 w 6780944"/>
              <a:gd name="connsiteY55" fmla="*/ 1120972 h 1752395"/>
              <a:gd name="connsiteX56" fmla="*/ 4017196 w 6780944"/>
              <a:gd name="connsiteY56" fmla="*/ 1110698 h 1752395"/>
              <a:gd name="connsiteX57" fmla="*/ 4048018 w 6780944"/>
              <a:gd name="connsiteY57" fmla="*/ 1090150 h 1752395"/>
              <a:gd name="connsiteX58" fmla="*/ 4068567 w 6780944"/>
              <a:gd name="connsiteY58" fmla="*/ 1028505 h 1752395"/>
              <a:gd name="connsiteX59" fmla="*/ 4058292 w 6780944"/>
              <a:gd name="connsiteY59" fmla="*/ 905215 h 1752395"/>
              <a:gd name="connsiteX60" fmla="*/ 3986373 w 6780944"/>
              <a:gd name="connsiteY60" fmla="*/ 864118 h 1752395"/>
              <a:gd name="connsiteX61" fmla="*/ 3924728 w 6780944"/>
              <a:gd name="connsiteY61" fmla="*/ 843570 h 1752395"/>
              <a:gd name="connsiteX62" fmla="*/ 3893906 w 6780944"/>
              <a:gd name="connsiteY62" fmla="*/ 833296 h 1752395"/>
              <a:gd name="connsiteX63" fmla="*/ 3791164 w 6780944"/>
              <a:gd name="connsiteY63" fmla="*/ 823021 h 1752395"/>
              <a:gd name="connsiteX64" fmla="*/ 3698697 w 6780944"/>
              <a:gd name="connsiteY64" fmla="*/ 771651 h 1752395"/>
              <a:gd name="connsiteX65" fmla="*/ 3637052 w 6780944"/>
              <a:gd name="connsiteY65" fmla="*/ 699732 h 1752395"/>
              <a:gd name="connsiteX66" fmla="*/ 3667874 w 6780944"/>
              <a:gd name="connsiteY66" fmla="*/ 586716 h 1752395"/>
              <a:gd name="connsiteX67" fmla="*/ 3729519 w 6780944"/>
              <a:gd name="connsiteY67" fmla="*/ 566167 h 1752395"/>
              <a:gd name="connsiteX68" fmla="*/ 3863083 w 6780944"/>
              <a:gd name="connsiteY68" fmla="*/ 545619 h 1752395"/>
              <a:gd name="connsiteX69" fmla="*/ 4058292 w 6780944"/>
              <a:gd name="connsiteY69" fmla="*/ 535345 h 1752395"/>
              <a:gd name="connsiteX70" fmla="*/ 4407614 w 6780944"/>
              <a:gd name="connsiteY70" fmla="*/ 545619 h 1752395"/>
              <a:gd name="connsiteX71" fmla="*/ 4582274 w 6780944"/>
              <a:gd name="connsiteY71" fmla="*/ 576442 h 1752395"/>
              <a:gd name="connsiteX72" fmla="*/ 4685016 w 6780944"/>
              <a:gd name="connsiteY72" fmla="*/ 617538 h 1752395"/>
              <a:gd name="connsiteX73" fmla="*/ 4715839 w 6780944"/>
              <a:gd name="connsiteY73" fmla="*/ 627812 h 1752395"/>
              <a:gd name="connsiteX74" fmla="*/ 4808306 w 6780944"/>
              <a:gd name="connsiteY74" fmla="*/ 638087 h 1752395"/>
              <a:gd name="connsiteX75" fmla="*/ 4880225 w 6780944"/>
              <a:gd name="connsiteY75" fmla="*/ 668909 h 1752395"/>
              <a:gd name="connsiteX76" fmla="*/ 4911048 w 6780944"/>
              <a:gd name="connsiteY76" fmla="*/ 689457 h 1752395"/>
              <a:gd name="connsiteX77" fmla="*/ 4972692 w 6780944"/>
              <a:gd name="connsiteY77" fmla="*/ 720280 h 1752395"/>
              <a:gd name="connsiteX78" fmla="*/ 5034337 w 6780944"/>
              <a:gd name="connsiteY78" fmla="*/ 740828 h 1752395"/>
              <a:gd name="connsiteX79" fmla="*/ 5116531 w 6780944"/>
              <a:gd name="connsiteY79" fmla="*/ 781925 h 1752395"/>
              <a:gd name="connsiteX80" fmla="*/ 5219272 w 6780944"/>
              <a:gd name="connsiteY80" fmla="*/ 823021 h 1752395"/>
              <a:gd name="connsiteX81" fmla="*/ 5250095 w 6780944"/>
              <a:gd name="connsiteY81" fmla="*/ 843570 h 1752395"/>
              <a:gd name="connsiteX82" fmla="*/ 5311740 w 6780944"/>
              <a:gd name="connsiteY82" fmla="*/ 864118 h 1752395"/>
              <a:gd name="connsiteX83" fmla="*/ 5393933 w 6780944"/>
              <a:gd name="connsiteY83" fmla="*/ 905215 h 1752395"/>
              <a:gd name="connsiteX84" fmla="*/ 5435030 w 6780944"/>
              <a:gd name="connsiteY84" fmla="*/ 936037 h 1752395"/>
              <a:gd name="connsiteX85" fmla="*/ 5496674 w 6780944"/>
              <a:gd name="connsiteY85" fmla="*/ 977134 h 1752395"/>
              <a:gd name="connsiteX86" fmla="*/ 5568594 w 6780944"/>
              <a:gd name="connsiteY86" fmla="*/ 1028505 h 1752395"/>
              <a:gd name="connsiteX87" fmla="*/ 5589142 w 6780944"/>
              <a:gd name="connsiteY87" fmla="*/ 1059327 h 1752395"/>
              <a:gd name="connsiteX88" fmla="*/ 5619964 w 6780944"/>
              <a:gd name="connsiteY88" fmla="*/ 1069601 h 1752395"/>
              <a:gd name="connsiteX89" fmla="*/ 5661061 w 6780944"/>
              <a:gd name="connsiteY89" fmla="*/ 1100424 h 1752395"/>
              <a:gd name="connsiteX90" fmla="*/ 5712432 w 6780944"/>
              <a:gd name="connsiteY90" fmla="*/ 1131246 h 1752395"/>
              <a:gd name="connsiteX91" fmla="*/ 5743254 w 6780944"/>
              <a:gd name="connsiteY91" fmla="*/ 1162069 h 1752395"/>
              <a:gd name="connsiteX92" fmla="*/ 5876818 w 6780944"/>
              <a:gd name="connsiteY92" fmla="*/ 1213439 h 1752395"/>
              <a:gd name="connsiteX93" fmla="*/ 6000108 w 6780944"/>
              <a:gd name="connsiteY93" fmla="*/ 1275084 h 1752395"/>
              <a:gd name="connsiteX94" fmla="*/ 6061753 w 6780944"/>
              <a:gd name="connsiteY94" fmla="*/ 1295633 h 1752395"/>
              <a:gd name="connsiteX95" fmla="*/ 6133672 w 6780944"/>
              <a:gd name="connsiteY95" fmla="*/ 1326455 h 1752395"/>
              <a:gd name="connsiteX96" fmla="*/ 6185043 w 6780944"/>
              <a:gd name="connsiteY96" fmla="*/ 1347003 h 1752395"/>
              <a:gd name="connsiteX97" fmla="*/ 6318607 w 6780944"/>
              <a:gd name="connsiteY97" fmla="*/ 1388100 h 1752395"/>
              <a:gd name="connsiteX98" fmla="*/ 6349430 w 6780944"/>
              <a:gd name="connsiteY98" fmla="*/ 1398374 h 1752395"/>
              <a:gd name="connsiteX99" fmla="*/ 6493268 w 6780944"/>
              <a:gd name="connsiteY99" fmla="*/ 1429197 h 1752395"/>
              <a:gd name="connsiteX100" fmla="*/ 6657654 w 6780944"/>
              <a:gd name="connsiteY100" fmla="*/ 1418923 h 1752395"/>
              <a:gd name="connsiteX101" fmla="*/ 6770670 w 6780944"/>
              <a:gd name="connsiteY101" fmla="*/ 1316181 h 1752395"/>
              <a:gd name="connsiteX0" fmla="*/ 6780944 w 6780944"/>
              <a:gd name="connsiteY0" fmla="*/ 1325366 h 1751306"/>
              <a:gd name="connsiteX1" fmla="*/ 6719299 w 6780944"/>
              <a:gd name="connsiteY1" fmla="*/ 1160980 h 1751306"/>
              <a:gd name="connsiteX2" fmla="*/ 6688477 w 6780944"/>
              <a:gd name="connsiteY2" fmla="*/ 1006867 h 1751306"/>
              <a:gd name="connsiteX3" fmla="*/ 6678203 w 6780944"/>
              <a:gd name="connsiteY3" fmla="*/ 883577 h 1751306"/>
              <a:gd name="connsiteX4" fmla="*/ 6667928 w 6780944"/>
              <a:gd name="connsiteY4" fmla="*/ 852755 h 1751306"/>
              <a:gd name="connsiteX5" fmla="*/ 6657654 w 6780944"/>
              <a:gd name="connsiteY5" fmla="*/ 801384 h 1751306"/>
              <a:gd name="connsiteX6" fmla="*/ 6637106 w 6780944"/>
              <a:gd name="connsiteY6" fmla="*/ 719191 h 1751306"/>
              <a:gd name="connsiteX7" fmla="*/ 6626832 w 6780944"/>
              <a:gd name="connsiteY7" fmla="*/ 647272 h 1751306"/>
              <a:gd name="connsiteX8" fmla="*/ 6606283 w 6780944"/>
              <a:gd name="connsiteY8" fmla="*/ 606175 h 1751306"/>
              <a:gd name="connsiteX9" fmla="*/ 6575461 w 6780944"/>
              <a:gd name="connsiteY9" fmla="*/ 544530 h 1751306"/>
              <a:gd name="connsiteX10" fmla="*/ 6565187 w 6780944"/>
              <a:gd name="connsiteY10" fmla="*/ 503434 h 1751306"/>
              <a:gd name="connsiteX11" fmla="*/ 6524090 w 6780944"/>
              <a:gd name="connsiteY11" fmla="*/ 452063 h 1751306"/>
              <a:gd name="connsiteX12" fmla="*/ 6513816 w 6780944"/>
              <a:gd name="connsiteY12" fmla="*/ 421240 h 1751306"/>
              <a:gd name="connsiteX13" fmla="*/ 6369978 w 6780944"/>
              <a:gd name="connsiteY13" fmla="*/ 359595 h 1751306"/>
              <a:gd name="connsiteX14" fmla="*/ 6308333 w 6780944"/>
              <a:gd name="connsiteY14" fmla="*/ 339047 h 1751306"/>
              <a:gd name="connsiteX15" fmla="*/ 5876818 w 6780944"/>
              <a:gd name="connsiteY15" fmla="*/ 359595 h 1751306"/>
              <a:gd name="connsiteX16" fmla="*/ 5630239 w 6780944"/>
              <a:gd name="connsiteY16" fmla="*/ 349321 h 1751306"/>
              <a:gd name="connsiteX17" fmla="*/ 5311740 w 6780944"/>
              <a:gd name="connsiteY17" fmla="*/ 133565 h 1751306"/>
              <a:gd name="connsiteX18" fmla="*/ 4623371 w 6780944"/>
              <a:gd name="connsiteY18" fmla="*/ 82193 h 1751306"/>
              <a:gd name="connsiteX19" fmla="*/ 4181582 w 6780944"/>
              <a:gd name="connsiteY19" fmla="*/ 0 h 1751306"/>
              <a:gd name="connsiteX20" fmla="*/ 3770616 w 6780944"/>
              <a:gd name="connsiteY20" fmla="*/ 82193 h 1751306"/>
              <a:gd name="connsiteX21" fmla="*/ 3595955 w 6780944"/>
              <a:gd name="connsiteY21" fmla="*/ 123290 h 1751306"/>
              <a:gd name="connsiteX22" fmla="*/ 3482940 w 6780944"/>
              <a:gd name="connsiteY22" fmla="*/ 154112 h 1751306"/>
              <a:gd name="connsiteX23" fmla="*/ 3298005 w 6780944"/>
              <a:gd name="connsiteY23" fmla="*/ 174661 h 1751306"/>
              <a:gd name="connsiteX24" fmla="*/ 2722652 w 6780944"/>
              <a:gd name="connsiteY24" fmla="*/ 82193 h 1751306"/>
              <a:gd name="connsiteX25" fmla="*/ 2024009 w 6780944"/>
              <a:gd name="connsiteY25" fmla="*/ 174661 h 1751306"/>
              <a:gd name="connsiteX26" fmla="*/ 1952090 w 6780944"/>
              <a:gd name="connsiteY26" fmla="*/ 184935 h 1751306"/>
              <a:gd name="connsiteX27" fmla="*/ 1890445 w 6780944"/>
              <a:gd name="connsiteY27" fmla="*/ 195209 h 1751306"/>
              <a:gd name="connsiteX28" fmla="*/ 1787704 w 6780944"/>
              <a:gd name="connsiteY28" fmla="*/ 205483 h 1751306"/>
              <a:gd name="connsiteX29" fmla="*/ 1284270 w 6780944"/>
              <a:gd name="connsiteY29" fmla="*/ 226031 h 1751306"/>
              <a:gd name="connsiteX30" fmla="*/ 565079 w 6780944"/>
              <a:gd name="connsiteY30" fmla="*/ 256854 h 1751306"/>
              <a:gd name="connsiteX31" fmla="*/ 246580 w 6780944"/>
              <a:gd name="connsiteY31" fmla="*/ 349321 h 1751306"/>
              <a:gd name="connsiteX32" fmla="*/ 102742 w 6780944"/>
              <a:gd name="connsiteY32" fmla="*/ 400692 h 1751306"/>
              <a:gd name="connsiteX33" fmla="*/ 0 w 6780944"/>
              <a:gd name="connsiteY33" fmla="*/ 462337 h 1751306"/>
              <a:gd name="connsiteX34" fmla="*/ 20549 w 6780944"/>
              <a:gd name="connsiteY34" fmla="*/ 565078 h 1751306"/>
              <a:gd name="connsiteX35" fmla="*/ 82194 w 6780944"/>
              <a:gd name="connsiteY35" fmla="*/ 688368 h 1751306"/>
              <a:gd name="connsiteX36" fmla="*/ 195209 w 6780944"/>
              <a:gd name="connsiteY36" fmla="*/ 770562 h 1751306"/>
              <a:gd name="connsiteX37" fmla="*/ 339048 w 6780944"/>
              <a:gd name="connsiteY37" fmla="*/ 852755 h 1751306"/>
              <a:gd name="connsiteX38" fmla="*/ 472612 w 6780944"/>
              <a:gd name="connsiteY38" fmla="*/ 904126 h 1751306"/>
              <a:gd name="connsiteX39" fmla="*/ 513708 w 6780944"/>
              <a:gd name="connsiteY39" fmla="*/ 924674 h 1751306"/>
              <a:gd name="connsiteX40" fmla="*/ 708917 w 6780944"/>
              <a:gd name="connsiteY40" fmla="*/ 1109609 h 1751306"/>
              <a:gd name="connsiteX41" fmla="*/ 750014 w 6780944"/>
              <a:gd name="connsiteY41" fmla="*/ 1294544 h 1751306"/>
              <a:gd name="connsiteX42" fmla="*/ 739740 w 6780944"/>
              <a:gd name="connsiteY42" fmla="*/ 1592493 h 1751306"/>
              <a:gd name="connsiteX43" fmla="*/ 904126 w 6780944"/>
              <a:gd name="connsiteY43" fmla="*/ 1746607 h 1751306"/>
              <a:gd name="connsiteX44" fmla="*/ 1027416 w 6780944"/>
              <a:gd name="connsiteY44" fmla="*/ 1695236 h 1751306"/>
              <a:gd name="connsiteX45" fmla="*/ 1212351 w 6780944"/>
              <a:gd name="connsiteY45" fmla="*/ 1530849 h 1751306"/>
              <a:gd name="connsiteX46" fmla="*/ 1551398 w 6780944"/>
              <a:gd name="connsiteY46" fmla="*/ 1438382 h 1751306"/>
              <a:gd name="connsiteX47" fmla="*/ 1880171 w 6780944"/>
              <a:gd name="connsiteY47" fmla="*/ 1407559 h 1751306"/>
              <a:gd name="connsiteX48" fmla="*/ 2815119 w 6780944"/>
              <a:gd name="connsiteY48" fmla="*/ 1428108 h 1751306"/>
              <a:gd name="connsiteX49" fmla="*/ 3164441 w 6780944"/>
              <a:gd name="connsiteY49" fmla="*/ 1387011 h 1751306"/>
              <a:gd name="connsiteX50" fmla="*/ 3390472 w 6780944"/>
              <a:gd name="connsiteY50" fmla="*/ 1345914 h 1751306"/>
              <a:gd name="connsiteX51" fmla="*/ 3544585 w 6780944"/>
              <a:gd name="connsiteY51" fmla="*/ 1222625 h 1751306"/>
              <a:gd name="connsiteX52" fmla="*/ 3708971 w 6780944"/>
              <a:gd name="connsiteY52" fmla="*/ 1171254 h 1751306"/>
              <a:gd name="connsiteX53" fmla="*/ 3801439 w 6780944"/>
              <a:gd name="connsiteY53" fmla="*/ 1150705 h 1751306"/>
              <a:gd name="connsiteX54" fmla="*/ 3832261 w 6780944"/>
              <a:gd name="connsiteY54" fmla="*/ 1140431 h 1751306"/>
              <a:gd name="connsiteX55" fmla="*/ 3965825 w 6780944"/>
              <a:gd name="connsiteY55" fmla="*/ 1119883 h 1751306"/>
              <a:gd name="connsiteX56" fmla="*/ 4017196 w 6780944"/>
              <a:gd name="connsiteY56" fmla="*/ 1109609 h 1751306"/>
              <a:gd name="connsiteX57" fmla="*/ 4048018 w 6780944"/>
              <a:gd name="connsiteY57" fmla="*/ 1089061 h 1751306"/>
              <a:gd name="connsiteX58" fmla="*/ 4068567 w 6780944"/>
              <a:gd name="connsiteY58" fmla="*/ 1027416 h 1751306"/>
              <a:gd name="connsiteX59" fmla="*/ 4058292 w 6780944"/>
              <a:gd name="connsiteY59" fmla="*/ 904126 h 1751306"/>
              <a:gd name="connsiteX60" fmla="*/ 3986373 w 6780944"/>
              <a:gd name="connsiteY60" fmla="*/ 863029 h 1751306"/>
              <a:gd name="connsiteX61" fmla="*/ 3924728 w 6780944"/>
              <a:gd name="connsiteY61" fmla="*/ 842481 h 1751306"/>
              <a:gd name="connsiteX62" fmla="*/ 3893906 w 6780944"/>
              <a:gd name="connsiteY62" fmla="*/ 832207 h 1751306"/>
              <a:gd name="connsiteX63" fmla="*/ 3791164 w 6780944"/>
              <a:gd name="connsiteY63" fmla="*/ 821932 h 1751306"/>
              <a:gd name="connsiteX64" fmla="*/ 3698697 w 6780944"/>
              <a:gd name="connsiteY64" fmla="*/ 770562 h 1751306"/>
              <a:gd name="connsiteX65" fmla="*/ 3637052 w 6780944"/>
              <a:gd name="connsiteY65" fmla="*/ 698643 h 1751306"/>
              <a:gd name="connsiteX66" fmla="*/ 3667874 w 6780944"/>
              <a:gd name="connsiteY66" fmla="*/ 585627 h 1751306"/>
              <a:gd name="connsiteX67" fmla="*/ 3729519 w 6780944"/>
              <a:gd name="connsiteY67" fmla="*/ 565078 h 1751306"/>
              <a:gd name="connsiteX68" fmla="*/ 3863083 w 6780944"/>
              <a:gd name="connsiteY68" fmla="*/ 544530 h 1751306"/>
              <a:gd name="connsiteX69" fmla="*/ 4058292 w 6780944"/>
              <a:gd name="connsiteY69" fmla="*/ 534256 h 1751306"/>
              <a:gd name="connsiteX70" fmla="*/ 4407614 w 6780944"/>
              <a:gd name="connsiteY70" fmla="*/ 544530 h 1751306"/>
              <a:gd name="connsiteX71" fmla="*/ 4582274 w 6780944"/>
              <a:gd name="connsiteY71" fmla="*/ 575353 h 1751306"/>
              <a:gd name="connsiteX72" fmla="*/ 4685016 w 6780944"/>
              <a:gd name="connsiteY72" fmla="*/ 616449 h 1751306"/>
              <a:gd name="connsiteX73" fmla="*/ 4715839 w 6780944"/>
              <a:gd name="connsiteY73" fmla="*/ 626723 h 1751306"/>
              <a:gd name="connsiteX74" fmla="*/ 4808306 w 6780944"/>
              <a:gd name="connsiteY74" fmla="*/ 636998 h 1751306"/>
              <a:gd name="connsiteX75" fmla="*/ 4880225 w 6780944"/>
              <a:gd name="connsiteY75" fmla="*/ 667820 h 1751306"/>
              <a:gd name="connsiteX76" fmla="*/ 4911048 w 6780944"/>
              <a:gd name="connsiteY76" fmla="*/ 688368 h 1751306"/>
              <a:gd name="connsiteX77" fmla="*/ 4972692 w 6780944"/>
              <a:gd name="connsiteY77" fmla="*/ 719191 h 1751306"/>
              <a:gd name="connsiteX78" fmla="*/ 5034337 w 6780944"/>
              <a:gd name="connsiteY78" fmla="*/ 739739 h 1751306"/>
              <a:gd name="connsiteX79" fmla="*/ 5116531 w 6780944"/>
              <a:gd name="connsiteY79" fmla="*/ 780836 h 1751306"/>
              <a:gd name="connsiteX80" fmla="*/ 5219272 w 6780944"/>
              <a:gd name="connsiteY80" fmla="*/ 821932 h 1751306"/>
              <a:gd name="connsiteX81" fmla="*/ 5250095 w 6780944"/>
              <a:gd name="connsiteY81" fmla="*/ 842481 h 1751306"/>
              <a:gd name="connsiteX82" fmla="*/ 5311740 w 6780944"/>
              <a:gd name="connsiteY82" fmla="*/ 863029 h 1751306"/>
              <a:gd name="connsiteX83" fmla="*/ 5393933 w 6780944"/>
              <a:gd name="connsiteY83" fmla="*/ 904126 h 1751306"/>
              <a:gd name="connsiteX84" fmla="*/ 5435030 w 6780944"/>
              <a:gd name="connsiteY84" fmla="*/ 934948 h 1751306"/>
              <a:gd name="connsiteX85" fmla="*/ 5496674 w 6780944"/>
              <a:gd name="connsiteY85" fmla="*/ 976045 h 1751306"/>
              <a:gd name="connsiteX86" fmla="*/ 5568594 w 6780944"/>
              <a:gd name="connsiteY86" fmla="*/ 1027416 h 1751306"/>
              <a:gd name="connsiteX87" fmla="*/ 5589142 w 6780944"/>
              <a:gd name="connsiteY87" fmla="*/ 1058238 h 1751306"/>
              <a:gd name="connsiteX88" fmla="*/ 5619964 w 6780944"/>
              <a:gd name="connsiteY88" fmla="*/ 1068512 h 1751306"/>
              <a:gd name="connsiteX89" fmla="*/ 5661061 w 6780944"/>
              <a:gd name="connsiteY89" fmla="*/ 1099335 h 1751306"/>
              <a:gd name="connsiteX90" fmla="*/ 5712432 w 6780944"/>
              <a:gd name="connsiteY90" fmla="*/ 1130157 h 1751306"/>
              <a:gd name="connsiteX91" fmla="*/ 5743254 w 6780944"/>
              <a:gd name="connsiteY91" fmla="*/ 1160980 h 1751306"/>
              <a:gd name="connsiteX92" fmla="*/ 5876818 w 6780944"/>
              <a:gd name="connsiteY92" fmla="*/ 1212350 h 1751306"/>
              <a:gd name="connsiteX93" fmla="*/ 6000108 w 6780944"/>
              <a:gd name="connsiteY93" fmla="*/ 1273995 h 1751306"/>
              <a:gd name="connsiteX94" fmla="*/ 6061753 w 6780944"/>
              <a:gd name="connsiteY94" fmla="*/ 1294544 h 1751306"/>
              <a:gd name="connsiteX95" fmla="*/ 6133672 w 6780944"/>
              <a:gd name="connsiteY95" fmla="*/ 1325366 h 1751306"/>
              <a:gd name="connsiteX96" fmla="*/ 6185043 w 6780944"/>
              <a:gd name="connsiteY96" fmla="*/ 1345914 h 1751306"/>
              <a:gd name="connsiteX97" fmla="*/ 6318607 w 6780944"/>
              <a:gd name="connsiteY97" fmla="*/ 1387011 h 1751306"/>
              <a:gd name="connsiteX98" fmla="*/ 6349430 w 6780944"/>
              <a:gd name="connsiteY98" fmla="*/ 1397285 h 1751306"/>
              <a:gd name="connsiteX99" fmla="*/ 6493268 w 6780944"/>
              <a:gd name="connsiteY99" fmla="*/ 1428108 h 1751306"/>
              <a:gd name="connsiteX100" fmla="*/ 6657654 w 6780944"/>
              <a:gd name="connsiteY100" fmla="*/ 1417834 h 1751306"/>
              <a:gd name="connsiteX101" fmla="*/ 6770670 w 6780944"/>
              <a:gd name="connsiteY101" fmla="*/ 1315092 h 1751306"/>
              <a:gd name="connsiteX0" fmla="*/ 6780944 w 6780944"/>
              <a:gd name="connsiteY0" fmla="*/ 1325366 h 1751306"/>
              <a:gd name="connsiteX1" fmla="*/ 6719299 w 6780944"/>
              <a:gd name="connsiteY1" fmla="*/ 1160980 h 1751306"/>
              <a:gd name="connsiteX2" fmla="*/ 6688477 w 6780944"/>
              <a:gd name="connsiteY2" fmla="*/ 1006867 h 1751306"/>
              <a:gd name="connsiteX3" fmla="*/ 6678203 w 6780944"/>
              <a:gd name="connsiteY3" fmla="*/ 883577 h 1751306"/>
              <a:gd name="connsiteX4" fmla="*/ 6667928 w 6780944"/>
              <a:gd name="connsiteY4" fmla="*/ 852755 h 1751306"/>
              <a:gd name="connsiteX5" fmla="*/ 6657654 w 6780944"/>
              <a:gd name="connsiteY5" fmla="*/ 801384 h 1751306"/>
              <a:gd name="connsiteX6" fmla="*/ 6637106 w 6780944"/>
              <a:gd name="connsiteY6" fmla="*/ 719191 h 1751306"/>
              <a:gd name="connsiteX7" fmla="*/ 6626832 w 6780944"/>
              <a:gd name="connsiteY7" fmla="*/ 647272 h 1751306"/>
              <a:gd name="connsiteX8" fmla="*/ 6606283 w 6780944"/>
              <a:gd name="connsiteY8" fmla="*/ 606175 h 1751306"/>
              <a:gd name="connsiteX9" fmla="*/ 6575461 w 6780944"/>
              <a:gd name="connsiteY9" fmla="*/ 544530 h 1751306"/>
              <a:gd name="connsiteX10" fmla="*/ 6565187 w 6780944"/>
              <a:gd name="connsiteY10" fmla="*/ 503434 h 1751306"/>
              <a:gd name="connsiteX11" fmla="*/ 6524090 w 6780944"/>
              <a:gd name="connsiteY11" fmla="*/ 452063 h 1751306"/>
              <a:gd name="connsiteX12" fmla="*/ 6513816 w 6780944"/>
              <a:gd name="connsiteY12" fmla="*/ 421240 h 1751306"/>
              <a:gd name="connsiteX13" fmla="*/ 6369978 w 6780944"/>
              <a:gd name="connsiteY13" fmla="*/ 359595 h 1751306"/>
              <a:gd name="connsiteX14" fmla="*/ 6308333 w 6780944"/>
              <a:gd name="connsiteY14" fmla="*/ 339047 h 1751306"/>
              <a:gd name="connsiteX15" fmla="*/ 5876818 w 6780944"/>
              <a:gd name="connsiteY15" fmla="*/ 359595 h 1751306"/>
              <a:gd name="connsiteX16" fmla="*/ 5630239 w 6780944"/>
              <a:gd name="connsiteY16" fmla="*/ 349321 h 1751306"/>
              <a:gd name="connsiteX17" fmla="*/ 5311740 w 6780944"/>
              <a:gd name="connsiteY17" fmla="*/ 133565 h 1751306"/>
              <a:gd name="connsiteX18" fmla="*/ 4623371 w 6780944"/>
              <a:gd name="connsiteY18" fmla="*/ 82193 h 1751306"/>
              <a:gd name="connsiteX19" fmla="*/ 4181582 w 6780944"/>
              <a:gd name="connsiteY19" fmla="*/ 0 h 1751306"/>
              <a:gd name="connsiteX20" fmla="*/ 3770616 w 6780944"/>
              <a:gd name="connsiteY20" fmla="*/ 82193 h 1751306"/>
              <a:gd name="connsiteX21" fmla="*/ 3595955 w 6780944"/>
              <a:gd name="connsiteY21" fmla="*/ 123290 h 1751306"/>
              <a:gd name="connsiteX22" fmla="*/ 3482940 w 6780944"/>
              <a:gd name="connsiteY22" fmla="*/ 154112 h 1751306"/>
              <a:gd name="connsiteX23" fmla="*/ 3298005 w 6780944"/>
              <a:gd name="connsiteY23" fmla="*/ 174661 h 1751306"/>
              <a:gd name="connsiteX24" fmla="*/ 2722652 w 6780944"/>
              <a:gd name="connsiteY24" fmla="*/ 82193 h 1751306"/>
              <a:gd name="connsiteX25" fmla="*/ 2024009 w 6780944"/>
              <a:gd name="connsiteY25" fmla="*/ 174661 h 1751306"/>
              <a:gd name="connsiteX26" fmla="*/ 1952090 w 6780944"/>
              <a:gd name="connsiteY26" fmla="*/ 184935 h 1751306"/>
              <a:gd name="connsiteX27" fmla="*/ 1890445 w 6780944"/>
              <a:gd name="connsiteY27" fmla="*/ 195209 h 1751306"/>
              <a:gd name="connsiteX28" fmla="*/ 1787704 w 6780944"/>
              <a:gd name="connsiteY28" fmla="*/ 205483 h 1751306"/>
              <a:gd name="connsiteX29" fmla="*/ 1284270 w 6780944"/>
              <a:gd name="connsiteY29" fmla="*/ 226031 h 1751306"/>
              <a:gd name="connsiteX30" fmla="*/ 565079 w 6780944"/>
              <a:gd name="connsiteY30" fmla="*/ 256854 h 1751306"/>
              <a:gd name="connsiteX31" fmla="*/ 246580 w 6780944"/>
              <a:gd name="connsiteY31" fmla="*/ 349321 h 1751306"/>
              <a:gd name="connsiteX32" fmla="*/ 102742 w 6780944"/>
              <a:gd name="connsiteY32" fmla="*/ 400692 h 1751306"/>
              <a:gd name="connsiteX33" fmla="*/ 0 w 6780944"/>
              <a:gd name="connsiteY33" fmla="*/ 462337 h 1751306"/>
              <a:gd name="connsiteX34" fmla="*/ 20549 w 6780944"/>
              <a:gd name="connsiteY34" fmla="*/ 565078 h 1751306"/>
              <a:gd name="connsiteX35" fmla="*/ 82194 w 6780944"/>
              <a:gd name="connsiteY35" fmla="*/ 688368 h 1751306"/>
              <a:gd name="connsiteX36" fmla="*/ 195209 w 6780944"/>
              <a:gd name="connsiteY36" fmla="*/ 770562 h 1751306"/>
              <a:gd name="connsiteX37" fmla="*/ 339048 w 6780944"/>
              <a:gd name="connsiteY37" fmla="*/ 852755 h 1751306"/>
              <a:gd name="connsiteX38" fmla="*/ 472612 w 6780944"/>
              <a:gd name="connsiteY38" fmla="*/ 904126 h 1751306"/>
              <a:gd name="connsiteX39" fmla="*/ 513708 w 6780944"/>
              <a:gd name="connsiteY39" fmla="*/ 924674 h 1751306"/>
              <a:gd name="connsiteX40" fmla="*/ 708917 w 6780944"/>
              <a:gd name="connsiteY40" fmla="*/ 1109609 h 1751306"/>
              <a:gd name="connsiteX41" fmla="*/ 750014 w 6780944"/>
              <a:gd name="connsiteY41" fmla="*/ 1294544 h 1751306"/>
              <a:gd name="connsiteX42" fmla="*/ 739740 w 6780944"/>
              <a:gd name="connsiteY42" fmla="*/ 1592493 h 1751306"/>
              <a:gd name="connsiteX43" fmla="*/ 904126 w 6780944"/>
              <a:gd name="connsiteY43" fmla="*/ 1746607 h 1751306"/>
              <a:gd name="connsiteX44" fmla="*/ 1027416 w 6780944"/>
              <a:gd name="connsiteY44" fmla="*/ 1695236 h 1751306"/>
              <a:gd name="connsiteX45" fmla="*/ 1212351 w 6780944"/>
              <a:gd name="connsiteY45" fmla="*/ 1530849 h 1751306"/>
              <a:gd name="connsiteX46" fmla="*/ 1551398 w 6780944"/>
              <a:gd name="connsiteY46" fmla="*/ 1438382 h 1751306"/>
              <a:gd name="connsiteX47" fmla="*/ 1880171 w 6780944"/>
              <a:gd name="connsiteY47" fmla="*/ 1407559 h 1751306"/>
              <a:gd name="connsiteX48" fmla="*/ 2815119 w 6780944"/>
              <a:gd name="connsiteY48" fmla="*/ 1428108 h 1751306"/>
              <a:gd name="connsiteX49" fmla="*/ 3164441 w 6780944"/>
              <a:gd name="connsiteY49" fmla="*/ 1387011 h 1751306"/>
              <a:gd name="connsiteX50" fmla="*/ 3390472 w 6780944"/>
              <a:gd name="connsiteY50" fmla="*/ 1345914 h 1751306"/>
              <a:gd name="connsiteX51" fmla="*/ 3544585 w 6780944"/>
              <a:gd name="connsiteY51" fmla="*/ 1222625 h 1751306"/>
              <a:gd name="connsiteX52" fmla="*/ 3708971 w 6780944"/>
              <a:gd name="connsiteY52" fmla="*/ 1171254 h 1751306"/>
              <a:gd name="connsiteX53" fmla="*/ 3801439 w 6780944"/>
              <a:gd name="connsiteY53" fmla="*/ 1150705 h 1751306"/>
              <a:gd name="connsiteX54" fmla="*/ 3832261 w 6780944"/>
              <a:gd name="connsiteY54" fmla="*/ 1140431 h 1751306"/>
              <a:gd name="connsiteX55" fmla="*/ 3965825 w 6780944"/>
              <a:gd name="connsiteY55" fmla="*/ 1119883 h 1751306"/>
              <a:gd name="connsiteX56" fmla="*/ 4017196 w 6780944"/>
              <a:gd name="connsiteY56" fmla="*/ 1109609 h 1751306"/>
              <a:gd name="connsiteX57" fmla="*/ 4048018 w 6780944"/>
              <a:gd name="connsiteY57" fmla="*/ 1089061 h 1751306"/>
              <a:gd name="connsiteX58" fmla="*/ 4068567 w 6780944"/>
              <a:gd name="connsiteY58" fmla="*/ 1027416 h 1751306"/>
              <a:gd name="connsiteX59" fmla="*/ 4058292 w 6780944"/>
              <a:gd name="connsiteY59" fmla="*/ 904126 h 1751306"/>
              <a:gd name="connsiteX60" fmla="*/ 3986373 w 6780944"/>
              <a:gd name="connsiteY60" fmla="*/ 863029 h 1751306"/>
              <a:gd name="connsiteX61" fmla="*/ 3924728 w 6780944"/>
              <a:gd name="connsiteY61" fmla="*/ 842481 h 1751306"/>
              <a:gd name="connsiteX62" fmla="*/ 3893906 w 6780944"/>
              <a:gd name="connsiteY62" fmla="*/ 832207 h 1751306"/>
              <a:gd name="connsiteX63" fmla="*/ 3791164 w 6780944"/>
              <a:gd name="connsiteY63" fmla="*/ 821932 h 1751306"/>
              <a:gd name="connsiteX64" fmla="*/ 3698697 w 6780944"/>
              <a:gd name="connsiteY64" fmla="*/ 770562 h 1751306"/>
              <a:gd name="connsiteX65" fmla="*/ 3637052 w 6780944"/>
              <a:gd name="connsiteY65" fmla="*/ 698643 h 1751306"/>
              <a:gd name="connsiteX66" fmla="*/ 3667874 w 6780944"/>
              <a:gd name="connsiteY66" fmla="*/ 585627 h 1751306"/>
              <a:gd name="connsiteX67" fmla="*/ 3729519 w 6780944"/>
              <a:gd name="connsiteY67" fmla="*/ 565078 h 1751306"/>
              <a:gd name="connsiteX68" fmla="*/ 3863083 w 6780944"/>
              <a:gd name="connsiteY68" fmla="*/ 544530 h 1751306"/>
              <a:gd name="connsiteX69" fmla="*/ 4058292 w 6780944"/>
              <a:gd name="connsiteY69" fmla="*/ 534256 h 1751306"/>
              <a:gd name="connsiteX70" fmla="*/ 4407614 w 6780944"/>
              <a:gd name="connsiteY70" fmla="*/ 544530 h 1751306"/>
              <a:gd name="connsiteX71" fmla="*/ 4582274 w 6780944"/>
              <a:gd name="connsiteY71" fmla="*/ 575353 h 1751306"/>
              <a:gd name="connsiteX72" fmla="*/ 4685016 w 6780944"/>
              <a:gd name="connsiteY72" fmla="*/ 616449 h 1751306"/>
              <a:gd name="connsiteX73" fmla="*/ 4715839 w 6780944"/>
              <a:gd name="connsiteY73" fmla="*/ 626723 h 1751306"/>
              <a:gd name="connsiteX74" fmla="*/ 4808306 w 6780944"/>
              <a:gd name="connsiteY74" fmla="*/ 636998 h 1751306"/>
              <a:gd name="connsiteX75" fmla="*/ 4880225 w 6780944"/>
              <a:gd name="connsiteY75" fmla="*/ 667820 h 1751306"/>
              <a:gd name="connsiteX76" fmla="*/ 4911048 w 6780944"/>
              <a:gd name="connsiteY76" fmla="*/ 688368 h 1751306"/>
              <a:gd name="connsiteX77" fmla="*/ 4972692 w 6780944"/>
              <a:gd name="connsiteY77" fmla="*/ 719191 h 1751306"/>
              <a:gd name="connsiteX78" fmla="*/ 5034337 w 6780944"/>
              <a:gd name="connsiteY78" fmla="*/ 739739 h 1751306"/>
              <a:gd name="connsiteX79" fmla="*/ 5116531 w 6780944"/>
              <a:gd name="connsiteY79" fmla="*/ 780836 h 1751306"/>
              <a:gd name="connsiteX80" fmla="*/ 5219272 w 6780944"/>
              <a:gd name="connsiteY80" fmla="*/ 821932 h 1751306"/>
              <a:gd name="connsiteX81" fmla="*/ 5250095 w 6780944"/>
              <a:gd name="connsiteY81" fmla="*/ 842481 h 1751306"/>
              <a:gd name="connsiteX82" fmla="*/ 5311740 w 6780944"/>
              <a:gd name="connsiteY82" fmla="*/ 863029 h 1751306"/>
              <a:gd name="connsiteX83" fmla="*/ 5393933 w 6780944"/>
              <a:gd name="connsiteY83" fmla="*/ 904126 h 1751306"/>
              <a:gd name="connsiteX84" fmla="*/ 5435030 w 6780944"/>
              <a:gd name="connsiteY84" fmla="*/ 934948 h 1751306"/>
              <a:gd name="connsiteX85" fmla="*/ 5496674 w 6780944"/>
              <a:gd name="connsiteY85" fmla="*/ 976045 h 1751306"/>
              <a:gd name="connsiteX86" fmla="*/ 5568594 w 6780944"/>
              <a:gd name="connsiteY86" fmla="*/ 1027416 h 1751306"/>
              <a:gd name="connsiteX87" fmla="*/ 5589142 w 6780944"/>
              <a:gd name="connsiteY87" fmla="*/ 1058238 h 1751306"/>
              <a:gd name="connsiteX88" fmla="*/ 5619964 w 6780944"/>
              <a:gd name="connsiteY88" fmla="*/ 1068512 h 1751306"/>
              <a:gd name="connsiteX89" fmla="*/ 5661061 w 6780944"/>
              <a:gd name="connsiteY89" fmla="*/ 1099335 h 1751306"/>
              <a:gd name="connsiteX90" fmla="*/ 5712432 w 6780944"/>
              <a:gd name="connsiteY90" fmla="*/ 1130157 h 1751306"/>
              <a:gd name="connsiteX91" fmla="*/ 5743254 w 6780944"/>
              <a:gd name="connsiteY91" fmla="*/ 1160980 h 1751306"/>
              <a:gd name="connsiteX92" fmla="*/ 5876818 w 6780944"/>
              <a:gd name="connsiteY92" fmla="*/ 1212350 h 1751306"/>
              <a:gd name="connsiteX93" fmla="*/ 6000108 w 6780944"/>
              <a:gd name="connsiteY93" fmla="*/ 1273995 h 1751306"/>
              <a:gd name="connsiteX94" fmla="*/ 6061753 w 6780944"/>
              <a:gd name="connsiteY94" fmla="*/ 1294544 h 1751306"/>
              <a:gd name="connsiteX95" fmla="*/ 6133672 w 6780944"/>
              <a:gd name="connsiteY95" fmla="*/ 1325366 h 1751306"/>
              <a:gd name="connsiteX96" fmla="*/ 6185043 w 6780944"/>
              <a:gd name="connsiteY96" fmla="*/ 1345914 h 1751306"/>
              <a:gd name="connsiteX97" fmla="*/ 6318607 w 6780944"/>
              <a:gd name="connsiteY97" fmla="*/ 1387011 h 1751306"/>
              <a:gd name="connsiteX98" fmla="*/ 6349430 w 6780944"/>
              <a:gd name="connsiteY98" fmla="*/ 1397285 h 1751306"/>
              <a:gd name="connsiteX99" fmla="*/ 6493268 w 6780944"/>
              <a:gd name="connsiteY99" fmla="*/ 1428108 h 1751306"/>
              <a:gd name="connsiteX100" fmla="*/ 6657654 w 6780944"/>
              <a:gd name="connsiteY100" fmla="*/ 1417834 h 1751306"/>
              <a:gd name="connsiteX101" fmla="*/ 6770670 w 6780944"/>
              <a:gd name="connsiteY101" fmla="*/ 1315092 h 1751306"/>
              <a:gd name="connsiteX0" fmla="*/ 6780944 w 6780944"/>
              <a:gd name="connsiteY0" fmla="*/ 1340215 h 1766155"/>
              <a:gd name="connsiteX1" fmla="*/ 6719299 w 6780944"/>
              <a:gd name="connsiteY1" fmla="*/ 1175829 h 1766155"/>
              <a:gd name="connsiteX2" fmla="*/ 6688477 w 6780944"/>
              <a:gd name="connsiteY2" fmla="*/ 1021716 h 1766155"/>
              <a:gd name="connsiteX3" fmla="*/ 6678203 w 6780944"/>
              <a:gd name="connsiteY3" fmla="*/ 898426 h 1766155"/>
              <a:gd name="connsiteX4" fmla="*/ 6667928 w 6780944"/>
              <a:gd name="connsiteY4" fmla="*/ 867604 h 1766155"/>
              <a:gd name="connsiteX5" fmla="*/ 6657654 w 6780944"/>
              <a:gd name="connsiteY5" fmla="*/ 816233 h 1766155"/>
              <a:gd name="connsiteX6" fmla="*/ 6637106 w 6780944"/>
              <a:gd name="connsiteY6" fmla="*/ 734040 h 1766155"/>
              <a:gd name="connsiteX7" fmla="*/ 6626832 w 6780944"/>
              <a:gd name="connsiteY7" fmla="*/ 662121 h 1766155"/>
              <a:gd name="connsiteX8" fmla="*/ 6606283 w 6780944"/>
              <a:gd name="connsiteY8" fmla="*/ 621024 h 1766155"/>
              <a:gd name="connsiteX9" fmla="*/ 6575461 w 6780944"/>
              <a:gd name="connsiteY9" fmla="*/ 559379 h 1766155"/>
              <a:gd name="connsiteX10" fmla="*/ 6565187 w 6780944"/>
              <a:gd name="connsiteY10" fmla="*/ 518283 h 1766155"/>
              <a:gd name="connsiteX11" fmla="*/ 6524090 w 6780944"/>
              <a:gd name="connsiteY11" fmla="*/ 466912 h 1766155"/>
              <a:gd name="connsiteX12" fmla="*/ 6513816 w 6780944"/>
              <a:gd name="connsiteY12" fmla="*/ 436089 h 1766155"/>
              <a:gd name="connsiteX13" fmla="*/ 6369978 w 6780944"/>
              <a:gd name="connsiteY13" fmla="*/ 374444 h 1766155"/>
              <a:gd name="connsiteX14" fmla="*/ 6308333 w 6780944"/>
              <a:gd name="connsiteY14" fmla="*/ 353896 h 1766155"/>
              <a:gd name="connsiteX15" fmla="*/ 5876818 w 6780944"/>
              <a:gd name="connsiteY15" fmla="*/ 374444 h 1766155"/>
              <a:gd name="connsiteX16" fmla="*/ 5630239 w 6780944"/>
              <a:gd name="connsiteY16" fmla="*/ 364170 h 1766155"/>
              <a:gd name="connsiteX17" fmla="*/ 5311740 w 6780944"/>
              <a:gd name="connsiteY17" fmla="*/ 148414 h 1766155"/>
              <a:gd name="connsiteX18" fmla="*/ 4623371 w 6780944"/>
              <a:gd name="connsiteY18" fmla="*/ 97042 h 1766155"/>
              <a:gd name="connsiteX19" fmla="*/ 4181582 w 6780944"/>
              <a:gd name="connsiteY19" fmla="*/ 14849 h 1766155"/>
              <a:gd name="connsiteX20" fmla="*/ 3770616 w 6780944"/>
              <a:gd name="connsiteY20" fmla="*/ 97042 h 1766155"/>
              <a:gd name="connsiteX21" fmla="*/ 3595955 w 6780944"/>
              <a:gd name="connsiteY21" fmla="*/ 138139 h 1766155"/>
              <a:gd name="connsiteX22" fmla="*/ 3482940 w 6780944"/>
              <a:gd name="connsiteY22" fmla="*/ 168961 h 1766155"/>
              <a:gd name="connsiteX23" fmla="*/ 3298005 w 6780944"/>
              <a:gd name="connsiteY23" fmla="*/ 189510 h 1766155"/>
              <a:gd name="connsiteX24" fmla="*/ 2722652 w 6780944"/>
              <a:gd name="connsiteY24" fmla="*/ 97042 h 1766155"/>
              <a:gd name="connsiteX25" fmla="*/ 2024009 w 6780944"/>
              <a:gd name="connsiteY25" fmla="*/ 189510 h 1766155"/>
              <a:gd name="connsiteX26" fmla="*/ 1952090 w 6780944"/>
              <a:gd name="connsiteY26" fmla="*/ 199784 h 1766155"/>
              <a:gd name="connsiteX27" fmla="*/ 1890445 w 6780944"/>
              <a:gd name="connsiteY27" fmla="*/ 210058 h 1766155"/>
              <a:gd name="connsiteX28" fmla="*/ 1787704 w 6780944"/>
              <a:gd name="connsiteY28" fmla="*/ 220332 h 1766155"/>
              <a:gd name="connsiteX29" fmla="*/ 1284270 w 6780944"/>
              <a:gd name="connsiteY29" fmla="*/ 240880 h 1766155"/>
              <a:gd name="connsiteX30" fmla="*/ 565079 w 6780944"/>
              <a:gd name="connsiteY30" fmla="*/ 271703 h 1766155"/>
              <a:gd name="connsiteX31" fmla="*/ 246580 w 6780944"/>
              <a:gd name="connsiteY31" fmla="*/ 364170 h 1766155"/>
              <a:gd name="connsiteX32" fmla="*/ 102742 w 6780944"/>
              <a:gd name="connsiteY32" fmla="*/ 415541 h 1766155"/>
              <a:gd name="connsiteX33" fmla="*/ 0 w 6780944"/>
              <a:gd name="connsiteY33" fmla="*/ 477186 h 1766155"/>
              <a:gd name="connsiteX34" fmla="*/ 20549 w 6780944"/>
              <a:gd name="connsiteY34" fmla="*/ 579927 h 1766155"/>
              <a:gd name="connsiteX35" fmla="*/ 82194 w 6780944"/>
              <a:gd name="connsiteY35" fmla="*/ 703217 h 1766155"/>
              <a:gd name="connsiteX36" fmla="*/ 195209 w 6780944"/>
              <a:gd name="connsiteY36" fmla="*/ 785411 h 1766155"/>
              <a:gd name="connsiteX37" fmla="*/ 339048 w 6780944"/>
              <a:gd name="connsiteY37" fmla="*/ 867604 h 1766155"/>
              <a:gd name="connsiteX38" fmla="*/ 472612 w 6780944"/>
              <a:gd name="connsiteY38" fmla="*/ 918975 h 1766155"/>
              <a:gd name="connsiteX39" fmla="*/ 513708 w 6780944"/>
              <a:gd name="connsiteY39" fmla="*/ 939523 h 1766155"/>
              <a:gd name="connsiteX40" fmla="*/ 708917 w 6780944"/>
              <a:gd name="connsiteY40" fmla="*/ 1124458 h 1766155"/>
              <a:gd name="connsiteX41" fmla="*/ 750014 w 6780944"/>
              <a:gd name="connsiteY41" fmla="*/ 1309393 h 1766155"/>
              <a:gd name="connsiteX42" fmla="*/ 739740 w 6780944"/>
              <a:gd name="connsiteY42" fmla="*/ 1607342 h 1766155"/>
              <a:gd name="connsiteX43" fmla="*/ 904126 w 6780944"/>
              <a:gd name="connsiteY43" fmla="*/ 1761456 h 1766155"/>
              <a:gd name="connsiteX44" fmla="*/ 1027416 w 6780944"/>
              <a:gd name="connsiteY44" fmla="*/ 1710085 h 1766155"/>
              <a:gd name="connsiteX45" fmla="*/ 1212351 w 6780944"/>
              <a:gd name="connsiteY45" fmla="*/ 1545698 h 1766155"/>
              <a:gd name="connsiteX46" fmla="*/ 1551398 w 6780944"/>
              <a:gd name="connsiteY46" fmla="*/ 1453231 h 1766155"/>
              <a:gd name="connsiteX47" fmla="*/ 1880171 w 6780944"/>
              <a:gd name="connsiteY47" fmla="*/ 1422408 h 1766155"/>
              <a:gd name="connsiteX48" fmla="*/ 2815119 w 6780944"/>
              <a:gd name="connsiteY48" fmla="*/ 1442957 h 1766155"/>
              <a:gd name="connsiteX49" fmla="*/ 3164441 w 6780944"/>
              <a:gd name="connsiteY49" fmla="*/ 1401860 h 1766155"/>
              <a:gd name="connsiteX50" fmla="*/ 3390472 w 6780944"/>
              <a:gd name="connsiteY50" fmla="*/ 1360763 h 1766155"/>
              <a:gd name="connsiteX51" fmla="*/ 3544585 w 6780944"/>
              <a:gd name="connsiteY51" fmla="*/ 1237474 h 1766155"/>
              <a:gd name="connsiteX52" fmla="*/ 3708971 w 6780944"/>
              <a:gd name="connsiteY52" fmla="*/ 1186103 h 1766155"/>
              <a:gd name="connsiteX53" fmla="*/ 3801439 w 6780944"/>
              <a:gd name="connsiteY53" fmla="*/ 1165554 h 1766155"/>
              <a:gd name="connsiteX54" fmla="*/ 3832261 w 6780944"/>
              <a:gd name="connsiteY54" fmla="*/ 1155280 h 1766155"/>
              <a:gd name="connsiteX55" fmla="*/ 3965825 w 6780944"/>
              <a:gd name="connsiteY55" fmla="*/ 1134732 h 1766155"/>
              <a:gd name="connsiteX56" fmla="*/ 4017196 w 6780944"/>
              <a:gd name="connsiteY56" fmla="*/ 1124458 h 1766155"/>
              <a:gd name="connsiteX57" fmla="*/ 4048018 w 6780944"/>
              <a:gd name="connsiteY57" fmla="*/ 1103910 h 1766155"/>
              <a:gd name="connsiteX58" fmla="*/ 4068567 w 6780944"/>
              <a:gd name="connsiteY58" fmla="*/ 1042265 h 1766155"/>
              <a:gd name="connsiteX59" fmla="*/ 4058292 w 6780944"/>
              <a:gd name="connsiteY59" fmla="*/ 918975 h 1766155"/>
              <a:gd name="connsiteX60" fmla="*/ 3986373 w 6780944"/>
              <a:gd name="connsiteY60" fmla="*/ 877878 h 1766155"/>
              <a:gd name="connsiteX61" fmla="*/ 3924728 w 6780944"/>
              <a:gd name="connsiteY61" fmla="*/ 857330 h 1766155"/>
              <a:gd name="connsiteX62" fmla="*/ 3893906 w 6780944"/>
              <a:gd name="connsiteY62" fmla="*/ 847056 h 1766155"/>
              <a:gd name="connsiteX63" fmla="*/ 3791164 w 6780944"/>
              <a:gd name="connsiteY63" fmla="*/ 836781 h 1766155"/>
              <a:gd name="connsiteX64" fmla="*/ 3698697 w 6780944"/>
              <a:gd name="connsiteY64" fmla="*/ 785411 h 1766155"/>
              <a:gd name="connsiteX65" fmla="*/ 3637052 w 6780944"/>
              <a:gd name="connsiteY65" fmla="*/ 713492 h 1766155"/>
              <a:gd name="connsiteX66" fmla="*/ 3667874 w 6780944"/>
              <a:gd name="connsiteY66" fmla="*/ 600476 h 1766155"/>
              <a:gd name="connsiteX67" fmla="*/ 3729519 w 6780944"/>
              <a:gd name="connsiteY67" fmla="*/ 579927 h 1766155"/>
              <a:gd name="connsiteX68" fmla="*/ 3863083 w 6780944"/>
              <a:gd name="connsiteY68" fmla="*/ 559379 h 1766155"/>
              <a:gd name="connsiteX69" fmla="*/ 4058292 w 6780944"/>
              <a:gd name="connsiteY69" fmla="*/ 549105 h 1766155"/>
              <a:gd name="connsiteX70" fmla="*/ 4407614 w 6780944"/>
              <a:gd name="connsiteY70" fmla="*/ 559379 h 1766155"/>
              <a:gd name="connsiteX71" fmla="*/ 4582274 w 6780944"/>
              <a:gd name="connsiteY71" fmla="*/ 590202 h 1766155"/>
              <a:gd name="connsiteX72" fmla="*/ 4685016 w 6780944"/>
              <a:gd name="connsiteY72" fmla="*/ 631298 h 1766155"/>
              <a:gd name="connsiteX73" fmla="*/ 4715839 w 6780944"/>
              <a:gd name="connsiteY73" fmla="*/ 641572 h 1766155"/>
              <a:gd name="connsiteX74" fmla="*/ 4808306 w 6780944"/>
              <a:gd name="connsiteY74" fmla="*/ 651847 h 1766155"/>
              <a:gd name="connsiteX75" fmla="*/ 4880225 w 6780944"/>
              <a:gd name="connsiteY75" fmla="*/ 682669 h 1766155"/>
              <a:gd name="connsiteX76" fmla="*/ 4911048 w 6780944"/>
              <a:gd name="connsiteY76" fmla="*/ 703217 h 1766155"/>
              <a:gd name="connsiteX77" fmla="*/ 4972692 w 6780944"/>
              <a:gd name="connsiteY77" fmla="*/ 734040 h 1766155"/>
              <a:gd name="connsiteX78" fmla="*/ 5034337 w 6780944"/>
              <a:gd name="connsiteY78" fmla="*/ 754588 h 1766155"/>
              <a:gd name="connsiteX79" fmla="*/ 5116531 w 6780944"/>
              <a:gd name="connsiteY79" fmla="*/ 795685 h 1766155"/>
              <a:gd name="connsiteX80" fmla="*/ 5219272 w 6780944"/>
              <a:gd name="connsiteY80" fmla="*/ 836781 h 1766155"/>
              <a:gd name="connsiteX81" fmla="*/ 5250095 w 6780944"/>
              <a:gd name="connsiteY81" fmla="*/ 857330 h 1766155"/>
              <a:gd name="connsiteX82" fmla="*/ 5311740 w 6780944"/>
              <a:gd name="connsiteY82" fmla="*/ 877878 h 1766155"/>
              <a:gd name="connsiteX83" fmla="*/ 5393933 w 6780944"/>
              <a:gd name="connsiteY83" fmla="*/ 918975 h 1766155"/>
              <a:gd name="connsiteX84" fmla="*/ 5435030 w 6780944"/>
              <a:gd name="connsiteY84" fmla="*/ 949797 h 1766155"/>
              <a:gd name="connsiteX85" fmla="*/ 5496674 w 6780944"/>
              <a:gd name="connsiteY85" fmla="*/ 990894 h 1766155"/>
              <a:gd name="connsiteX86" fmla="*/ 5568594 w 6780944"/>
              <a:gd name="connsiteY86" fmla="*/ 1042265 h 1766155"/>
              <a:gd name="connsiteX87" fmla="*/ 5589142 w 6780944"/>
              <a:gd name="connsiteY87" fmla="*/ 1073087 h 1766155"/>
              <a:gd name="connsiteX88" fmla="*/ 5619964 w 6780944"/>
              <a:gd name="connsiteY88" fmla="*/ 1083361 h 1766155"/>
              <a:gd name="connsiteX89" fmla="*/ 5661061 w 6780944"/>
              <a:gd name="connsiteY89" fmla="*/ 1114184 h 1766155"/>
              <a:gd name="connsiteX90" fmla="*/ 5712432 w 6780944"/>
              <a:gd name="connsiteY90" fmla="*/ 1145006 h 1766155"/>
              <a:gd name="connsiteX91" fmla="*/ 5743254 w 6780944"/>
              <a:gd name="connsiteY91" fmla="*/ 1175829 h 1766155"/>
              <a:gd name="connsiteX92" fmla="*/ 5876818 w 6780944"/>
              <a:gd name="connsiteY92" fmla="*/ 1227199 h 1766155"/>
              <a:gd name="connsiteX93" fmla="*/ 6000108 w 6780944"/>
              <a:gd name="connsiteY93" fmla="*/ 1288844 h 1766155"/>
              <a:gd name="connsiteX94" fmla="*/ 6061753 w 6780944"/>
              <a:gd name="connsiteY94" fmla="*/ 1309393 h 1766155"/>
              <a:gd name="connsiteX95" fmla="*/ 6133672 w 6780944"/>
              <a:gd name="connsiteY95" fmla="*/ 1340215 h 1766155"/>
              <a:gd name="connsiteX96" fmla="*/ 6185043 w 6780944"/>
              <a:gd name="connsiteY96" fmla="*/ 1360763 h 1766155"/>
              <a:gd name="connsiteX97" fmla="*/ 6318607 w 6780944"/>
              <a:gd name="connsiteY97" fmla="*/ 1401860 h 1766155"/>
              <a:gd name="connsiteX98" fmla="*/ 6349430 w 6780944"/>
              <a:gd name="connsiteY98" fmla="*/ 1412134 h 1766155"/>
              <a:gd name="connsiteX99" fmla="*/ 6493268 w 6780944"/>
              <a:gd name="connsiteY99" fmla="*/ 1442957 h 1766155"/>
              <a:gd name="connsiteX100" fmla="*/ 6657654 w 6780944"/>
              <a:gd name="connsiteY100" fmla="*/ 1432683 h 1766155"/>
              <a:gd name="connsiteX101" fmla="*/ 6770670 w 6780944"/>
              <a:gd name="connsiteY101" fmla="*/ 1329941 h 176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780944" h="1766155">
                <a:moveTo>
                  <a:pt x="6780944" y="1340215"/>
                </a:moveTo>
                <a:cubicBezTo>
                  <a:pt x="6762087" y="1296214"/>
                  <a:pt x="6727523" y="1221062"/>
                  <a:pt x="6719299" y="1175829"/>
                </a:cubicBezTo>
                <a:cubicBezTo>
                  <a:pt x="6696225" y="1048920"/>
                  <a:pt x="6708037" y="1099959"/>
                  <a:pt x="6688477" y="1021716"/>
                </a:cubicBezTo>
                <a:cubicBezTo>
                  <a:pt x="6685052" y="980619"/>
                  <a:pt x="6683654" y="939303"/>
                  <a:pt x="6678203" y="898426"/>
                </a:cubicBezTo>
                <a:cubicBezTo>
                  <a:pt x="6676772" y="887691"/>
                  <a:pt x="6670555" y="878110"/>
                  <a:pt x="6667928" y="867604"/>
                </a:cubicBezTo>
                <a:cubicBezTo>
                  <a:pt x="6663693" y="850663"/>
                  <a:pt x="6661581" y="833249"/>
                  <a:pt x="6657654" y="816233"/>
                </a:cubicBezTo>
                <a:cubicBezTo>
                  <a:pt x="6651304" y="788715"/>
                  <a:pt x="6641100" y="761997"/>
                  <a:pt x="6637106" y="734040"/>
                </a:cubicBezTo>
                <a:cubicBezTo>
                  <a:pt x="6633681" y="710067"/>
                  <a:pt x="6633204" y="685484"/>
                  <a:pt x="6626832" y="662121"/>
                </a:cubicBezTo>
                <a:cubicBezTo>
                  <a:pt x="6622802" y="647345"/>
                  <a:pt x="6612316" y="635102"/>
                  <a:pt x="6606283" y="621024"/>
                </a:cubicBezTo>
                <a:cubicBezTo>
                  <a:pt x="6580759" y="561469"/>
                  <a:pt x="6614952" y="618617"/>
                  <a:pt x="6575461" y="559379"/>
                </a:cubicBezTo>
                <a:cubicBezTo>
                  <a:pt x="6572036" y="545680"/>
                  <a:pt x="6570749" y="531262"/>
                  <a:pt x="6565187" y="518283"/>
                </a:cubicBezTo>
                <a:cubicBezTo>
                  <a:pt x="6555465" y="495599"/>
                  <a:pt x="6540663" y="483484"/>
                  <a:pt x="6524090" y="466912"/>
                </a:cubicBezTo>
                <a:cubicBezTo>
                  <a:pt x="6520665" y="456638"/>
                  <a:pt x="6539501" y="451500"/>
                  <a:pt x="6513816" y="436089"/>
                </a:cubicBezTo>
                <a:cubicBezTo>
                  <a:pt x="6488131" y="420678"/>
                  <a:pt x="6404225" y="388143"/>
                  <a:pt x="6369978" y="374444"/>
                </a:cubicBezTo>
                <a:cubicBezTo>
                  <a:pt x="6335731" y="360745"/>
                  <a:pt x="6308333" y="353896"/>
                  <a:pt x="6308333" y="353896"/>
                </a:cubicBezTo>
                <a:cubicBezTo>
                  <a:pt x="6138673" y="368034"/>
                  <a:pt x="6086483" y="374444"/>
                  <a:pt x="5876818" y="374444"/>
                </a:cubicBezTo>
                <a:cubicBezTo>
                  <a:pt x="5794554" y="374444"/>
                  <a:pt x="5712432" y="367595"/>
                  <a:pt x="5630239" y="364170"/>
                </a:cubicBezTo>
                <a:cubicBezTo>
                  <a:pt x="5536059" y="326498"/>
                  <a:pt x="5479551" y="182661"/>
                  <a:pt x="5311740" y="148414"/>
                </a:cubicBezTo>
                <a:cubicBezTo>
                  <a:pt x="5143929" y="114167"/>
                  <a:pt x="4800024" y="166098"/>
                  <a:pt x="4623371" y="97042"/>
                </a:cubicBezTo>
                <a:cubicBezTo>
                  <a:pt x="4435011" y="23410"/>
                  <a:pt x="4364804" y="-26248"/>
                  <a:pt x="4181582" y="14849"/>
                </a:cubicBezTo>
                <a:cubicBezTo>
                  <a:pt x="4042902" y="45955"/>
                  <a:pt x="3907605" y="69644"/>
                  <a:pt x="3770616" y="97042"/>
                </a:cubicBezTo>
                <a:cubicBezTo>
                  <a:pt x="3673012" y="117590"/>
                  <a:pt x="3643901" y="126153"/>
                  <a:pt x="3595955" y="138139"/>
                </a:cubicBezTo>
                <a:cubicBezTo>
                  <a:pt x="3548009" y="150125"/>
                  <a:pt x="3532598" y="160399"/>
                  <a:pt x="3482940" y="168961"/>
                </a:cubicBezTo>
                <a:cubicBezTo>
                  <a:pt x="3433282" y="177523"/>
                  <a:pt x="3428220" y="176487"/>
                  <a:pt x="3298005" y="189510"/>
                </a:cubicBezTo>
                <a:cubicBezTo>
                  <a:pt x="3183277" y="187798"/>
                  <a:pt x="2881901" y="100467"/>
                  <a:pt x="2722652" y="97042"/>
                </a:cubicBezTo>
                <a:lnTo>
                  <a:pt x="2024009" y="189510"/>
                </a:lnTo>
                <a:lnTo>
                  <a:pt x="1952090" y="199784"/>
                </a:lnTo>
                <a:cubicBezTo>
                  <a:pt x="1931500" y="202952"/>
                  <a:pt x="1911116" y="207474"/>
                  <a:pt x="1890445" y="210058"/>
                </a:cubicBezTo>
                <a:cubicBezTo>
                  <a:pt x="1856293" y="214327"/>
                  <a:pt x="1888733" y="215195"/>
                  <a:pt x="1787704" y="220332"/>
                </a:cubicBezTo>
                <a:cubicBezTo>
                  <a:pt x="1686675" y="225469"/>
                  <a:pt x="1488041" y="232318"/>
                  <a:pt x="1284270" y="240880"/>
                </a:cubicBezTo>
                <a:cubicBezTo>
                  <a:pt x="1080499" y="249442"/>
                  <a:pt x="738027" y="251155"/>
                  <a:pt x="565079" y="271703"/>
                </a:cubicBezTo>
                <a:cubicBezTo>
                  <a:pt x="433227" y="288826"/>
                  <a:pt x="323636" y="340197"/>
                  <a:pt x="246580" y="364170"/>
                </a:cubicBezTo>
                <a:cubicBezTo>
                  <a:pt x="210621" y="374444"/>
                  <a:pt x="131852" y="403555"/>
                  <a:pt x="102742" y="415541"/>
                </a:cubicBezTo>
                <a:cubicBezTo>
                  <a:pt x="61645" y="434377"/>
                  <a:pt x="13699" y="449788"/>
                  <a:pt x="0" y="477186"/>
                </a:cubicBezTo>
                <a:cubicBezTo>
                  <a:pt x="3788" y="503700"/>
                  <a:pt x="6850" y="542255"/>
                  <a:pt x="20549" y="579927"/>
                </a:cubicBezTo>
                <a:cubicBezTo>
                  <a:pt x="34248" y="617599"/>
                  <a:pt x="53084" y="668970"/>
                  <a:pt x="82194" y="703217"/>
                </a:cubicBezTo>
                <a:cubicBezTo>
                  <a:pt x="111304" y="737464"/>
                  <a:pt x="152400" y="758013"/>
                  <a:pt x="195209" y="785411"/>
                </a:cubicBezTo>
                <a:cubicBezTo>
                  <a:pt x="238018" y="812809"/>
                  <a:pt x="292814" y="845343"/>
                  <a:pt x="339048" y="867604"/>
                </a:cubicBezTo>
                <a:cubicBezTo>
                  <a:pt x="385282" y="889865"/>
                  <a:pt x="443502" y="906989"/>
                  <a:pt x="472612" y="918975"/>
                </a:cubicBezTo>
                <a:cubicBezTo>
                  <a:pt x="486311" y="925824"/>
                  <a:pt x="474324" y="905276"/>
                  <a:pt x="513708" y="939523"/>
                </a:cubicBezTo>
                <a:cubicBezTo>
                  <a:pt x="553092" y="973770"/>
                  <a:pt x="669533" y="1062813"/>
                  <a:pt x="708917" y="1124458"/>
                </a:cubicBezTo>
                <a:cubicBezTo>
                  <a:pt x="748301" y="1186103"/>
                  <a:pt x="744877" y="1228912"/>
                  <a:pt x="750014" y="1309393"/>
                </a:cubicBezTo>
                <a:cubicBezTo>
                  <a:pt x="755151" y="1389874"/>
                  <a:pt x="714055" y="1531998"/>
                  <a:pt x="739740" y="1607342"/>
                </a:cubicBezTo>
                <a:cubicBezTo>
                  <a:pt x="765425" y="1682686"/>
                  <a:pt x="856180" y="1744332"/>
                  <a:pt x="904126" y="1761456"/>
                </a:cubicBezTo>
                <a:cubicBezTo>
                  <a:pt x="952072" y="1778580"/>
                  <a:pt x="976045" y="1746045"/>
                  <a:pt x="1027416" y="1710085"/>
                </a:cubicBezTo>
                <a:cubicBezTo>
                  <a:pt x="1078787" y="1674125"/>
                  <a:pt x="1125021" y="1588507"/>
                  <a:pt x="1212351" y="1545698"/>
                </a:cubicBezTo>
                <a:cubicBezTo>
                  <a:pt x="1299681" y="1502889"/>
                  <a:pt x="1440095" y="1473779"/>
                  <a:pt x="1551398" y="1453231"/>
                </a:cubicBezTo>
                <a:cubicBezTo>
                  <a:pt x="1662701" y="1432683"/>
                  <a:pt x="1669551" y="1424120"/>
                  <a:pt x="1880171" y="1422408"/>
                </a:cubicBezTo>
                <a:cubicBezTo>
                  <a:pt x="2090791" y="1420696"/>
                  <a:pt x="2601074" y="1446382"/>
                  <a:pt x="2815119" y="1442957"/>
                </a:cubicBezTo>
                <a:cubicBezTo>
                  <a:pt x="3029164" y="1439532"/>
                  <a:pt x="3068549" y="1415559"/>
                  <a:pt x="3164441" y="1401860"/>
                </a:cubicBezTo>
                <a:cubicBezTo>
                  <a:pt x="3260333" y="1388161"/>
                  <a:pt x="3327115" y="1388161"/>
                  <a:pt x="3390472" y="1360763"/>
                </a:cubicBezTo>
                <a:cubicBezTo>
                  <a:pt x="3453829" y="1333365"/>
                  <a:pt x="3491502" y="1266584"/>
                  <a:pt x="3544585" y="1237474"/>
                </a:cubicBezTo>
                <a:cubicBezTo>
                  <a:pt x="3597668" y="1208364"/>
                  <a:pt x="3666162" y="1198090"/>
                  <a:pt x="3708971" y="1186103"/>
                </a:cubicBezTo>
                <a:cubicBezTo>
                  <a:pt x="3751780" y="1174116"/>
                  <a:pt x="3767574" y="1175230"/>
                  <a:pt x="3801439" y="1165554"/>
                </a:cubicBezTo>
                <a:cubicBezTo>
                  <a:pt x="3811852" y="1162579"/>
                  <a:pt x="3821689" y="1157629"/>
                  <a:pt x="3832261" y="1155280"/>
                </a:cubicBezTo>
                <a:cubicBezTo>
                  <a:pt x="3866377" y="1147699"/>
                  <a:pt x="3933053" y="1140194"/>
                  <a:pt x="3965825" y="1134732"/>
                </a:cubicBezTo>
                <a:cubicBezTo>
                  <a:pt x="3983050" y="1131861"/>
                  <a:pt x="4000072" y="1127883"/>
                  <a:pt x="4017196" y="1124458"/>
                </a:cubicBezTo>
                <a:cubicBezTo>
                  <a:pt x="4027470" y="1117609"/>
                  <a:pt x="4041474" y="1114381"/>
                  <a:pt x="4048018" y="1103910"/>
                </a:cubicBezTo>
                <a:cubicBezTo>
                  <a:pt x="4059498" y="1085542"/>
                  <a:pt x="4068567" y="1042265"/>
                  <a:pt x="4068567" y="1042265"/>
                </a:cubicBezTo>
                <a:cubicBezTo>
                  <a:pt x="4065142" y="1001168"/>
                  <a:pt x="4066933" y="959299"/>
                  <a:pt x="4058292" y="918975"/>
                </a:cubicBezTo>
                <a:cubicBezTo>
                  <a:pt x="4053592" y="897042"/>
                  <a:pt x="3991736" y="879828"/>
                  <a:pt x="3986373" y="877878"/>
                </a:cubicBezTo>
                <a:cubicBezTo>
                  <a:pt x="3966017" y="870476"/>
                  <a:pt x="3945276" y="864179"/>
                  <a:pt x="3924728" y="857330"/>
                </a:cubicBezTo>
                <a:cubicBezTo>
                  <a:pt x="3914454" y="853905"/>
                  <a:pt x="3904682" y="848134"/>
                  <a:pt x="3893906" y="847056"/>
                </a:cubicBezTo>
                <a:lnTo>
                  <a:pt x="3791164" y="836781"/>
                </a:lnTo>
                <a:cubicBezTo>
                  <a:pt x="3720508" y="789678"/>
                  <a:pt x="3752948" y="803495"/>
                  <a:pt x="3698697" y="785411"/>
                </a:cubicBezTo>
                <a:cubicBezTo>
                  <a:pt x="3648869" y="735583"/>
                  <a:pt x="3668346" y="760434"/>
                  <a:pt x="3637052" y="713492"/>
                </a:cubicBezTo>
                <a:cubicBezTo>
                  <a:pt x="3639343" y="695163"/>
                  <a:pt x="3636265" y="620232"/>
                  <a:pt x="3667874" y="600476"/>
                </a:cubicBezTo>
                <a:cubicBezTo>
                  <a:pt x="3686242" y="588996"/>
                  <a:pt x="3708971" y="586777"/>
                  <a:pt x="3729519" y="579927"/>
                </a:cubicBezTo>
                <a:cubicBezTo>
                  <a:pt x="3788797" y="560167"/>
                  <a:pt x="3762902" y="566288"/>
                  <a:pt x="3863083" y="559379"/>
                </a:cubicBezTo>
                <a:cubicBezTo>
                  <a:pt x="3928088" y="554896"/>
                  <a:pt x="3993222" y="552530"/>
                  <a:pt x="4058292" y="549105"/>
                </a:cubicBezTo>
                <a:cubicBezTo>
                  <a:pt x="4174733" y="552530"/>
                  <a:pt x="4291370" y="551798"/>
                  <a:pt x="4407614" y="559379"/>
                </a:cubicBezTo>
                <a:cubicBezTo>
                  <a:pt x="4442383" y="561646"/>
                  <a:pt x="4534371" y="580621"/>
                  <a:pt x="4582274" y="590202"/>
                </a:cubicBezTo>
                <a:cubicBezTo>
                  <a:pt x="4642744" y="620436"/>
                  <a:pt x="4608842" y="605907"/>
                  <a:pt x="4685016" y="631298"/>
                </a:cubicBezTo>
                <a:cubicBezTo>
                  <a:pt x="4695290" y="634723"/>
                  <a:pt x="4705075" y="640376"/>
                  <a:pt x="4715839" y="641572"/>
                </a:cubicBezTo>
                <a:lnTo>
                  <a:pt x="4808306" y="651847"/>
                </a:lnTo>
                <a:cubicBezTo>
                  <a:pt x="4885684" y="703432"/>
                  <a:pt x="4787345" y="642864"/>
                  <a:pt x="4880225" y="682669"/>
                </a:cubicBezTo>
                <a:cubicBezTo>
                  <a:pt x="4891575" y="687533"/>
                  <a:pt x="4900254" y="697220"/>
                  <a:pt x="4911048" y="703217"/>
                </a:cubicBezTo>
                <a:cubicBezTo>
                  <a:pt x="4931130" y="714374"/>
                  <a:pt x="4951486" y="725204"/>
                  <a:pt x="4972692" y="734040"/>
                </a:cubicBezTo>
                <a:cubicBezTo>
                  <a:pt x="4992686" y="742371"/>
                  <a:pt x="5034337" y="754588"/>
                  <a:pt x="5034337" y="754588"/>
                </a:cubicBezTo>
                <a:cubicBezTo>
                  <a:pt x="5075481" y="795730"/>
                  <a:pt x="5033892" y="760269"/>
                  <a:pt x="5116531" y="795685"/>
                </a:cubicBezTo>
                <a:cubicBezTo>
                  <a:pt x="5198404" y="830773"/>
                  <a:pt x="5163707" y="818259"/>
                  <a:pt x="5219272" y="836781"/>
                </a:cubicBezTo>
                <a:cubicBezTo>
                  <a:pt x="5229546" y="843631"/>
                  <a:pt x="5238811" y="852315"/>
                  <a:pt x="5250095" y="857330"/>
                </a:cubicBezTo>
                <a:cubicBezTo>
                  <a:pt x="5269888" y="866127"/>
                  <a:pt x="5293167" y="866734"/>
                  <a:pt x="5311740" y="877878"/>
                </a:cubicBezTo>
                <a:cubicBezTo>
                  <a:pt x="5372397" y="914273"/>
                  <a:pt x="5344165" y="902386"/>
                  <a:pt x="5393933" y="918975"/>
                </a:cubicBezTo>
                <a:cubicBezTo>
                  <a:pt x="5407632" y="929249"/>
                  <a:pt x="5421002" y="939977"/>
                  <a:pt x="5435030" y="949797"/>
                </a:cubicBezTo>
                <a:cubicBezTo>
                  <a:pt x="5455262" y="963959"/>
                  <a:pt x="5479211" y="973432"/>
                  <a:pt x="5496674" y="990894"/>
                </a:cubicBezTo>
                <a:cubicBezTo>
                  <a:pt x="5545429" y="1039648"/>
                  <a:pt x="5519392" y="1025863"/>
                  <a:pt x="5568594" y="1042265"/>
                </a:cubicBezTo>
                <a:cubicBezTo>
                  <a:pt x="5575443" y="1052539"/>
                  <a:pt x="5579500" y="1065373"/>
                  <a:pt x="5589142" y="1073087"/>
                </a:cubicBezTo>
                <a:cubicBezTo>
                  <a:pt x="5597599" y="1079852"/>
                  <a:pt x="5610561" y="1077988"/>
                  <a:pt x="5619964" y="1083361"/>
                </a:cubicBezTo>
                <a:cubicBezTo>
                  <a:pt x="5634832" y="1091857"/>
                  <a:pt x="5646813" y="1104685"/>
                  <a:pt x="5661061" y="1114184"/>
                </a:cubicBezTo>
                <a:cubicBezTo>
                  <a:pt x="5677677" y="1125261"/>
                  <a:pt x="5696457" y="1133024"/>
                  <a:pt x="5712432" y="1145006"/>
                </a:cubicBezTo>
                <a:cubicBezTo>
                  <a:pt x="5724056" y="1153724"/>
                  <a:pt x="5731785" y="1166909"/>
                  <a:pt x="5743254" y="1175829"/>
                </a:cubicBezTo>
                <a:cubicBezTo>
                  <a:pt x="5810733" y="1228313"/>
                  <a:pt x="5794489" y="1215438"/>
                  <a:pt x="5876818" y="1227199"/>
                </a:cubicBezTo>
                <a:cubicBezTo>
                  <a:pt x="5917915" y="1247747"/>
                  <a:pt x="5956519" y="1274314"/>
                  <a:pt x="6000108" y="1288844"/>
                </a:cubicBezTo>
                <a:cubicBezTo>
                  <a:pt x="6020656" y="1295694"/>
                  <a:pt x="6042380" y="1299707"/>
                  <a:pt x="6061753" y="1309393"/>
                </a:cubicBezTo>
                <a:cubicBezTo>
                  <a:pt x="6133915" y="1345473"/>
                  <a:pt x="6073204" y="1317540"/>
                  <a:pt x="6133672" y="1340215"/>
                </a:cubicBezTo>
                <a:cubicBezTo>
                  <a:pt x="6150940" y="1346691"/>
                  <a:pt x="6154221" y="1350489"/>
                  <a:pt x="6185043" y="1360763"/>
                </a:cubicBezTo>
                <a:cubicBezTo>
                  <a:pt x="6215865" y="1371037"/>
                  <a:pt x="6291209" y="1393298"/>
                  <a:pt x="6318607" y="1401860"/>
                </a:cubicBezTo>
                <a:cubicBezTo>
                  <a:pt x="6346005" y="1410422"/>
                  <a:pt x="6338923" y="1409507"/>
                  <a:pt x="6349430" y="1412134"/>
                </a:cubicBezTo>
                <a:cubicBezTo>
                  <a:pt x="6398122" y="1424307"/>
                  <a:pt x="6444575" y="1433219"/>
                  <a:pt x="6493268" y="1442957"/>
                </a:cubicBezTo>
                <a:lnTo>
                  <a:pt x="6657654" y="1432683"/>
                </a:lnTo>
                <a:cubicBezTo>
                  <a:pt x="6703888" y="1413847"/>
                  <a:pt x="6747125" y="1351346"/>
                  <a:pt x="6770670" y="1329941"/>
                </a:cubicBezTo>
              </a:path>
            </a:pathLst>
          </a:custGeom>
          <a:noFill/>
          <a:ln w="1143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14850" y="914400"/>
            <a:ext cx="2907377" cy="882504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rgbClr val="0A0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 </a:t>
            </a:r>
            <a:r>
              <a:rPr lang="en-US" sz="2000" b="1" dirty="0" smtClean="0">
                <a:solidFill>
                  <a:srgbClr val="0A0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</a:p>
          <a:p>
            <a:pPr algn="ctr"/>
            <a:r>
              <a:rPr lang="en-US" sz="2000" dirty="0" smtClean="0">
                <a:solidFill>
                  <a:srgbClr val="0A0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low temperature.</a:t>
            </a:r>
            <a:endParaRPr lang="en-US" sz="2000" dirty="0">
              <a:solidFill>
                <a:srgbClr val="0A01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33678" y="2088234"/>
            <a:ext cx="9636191" cy="1214017"/>
          </a:xfrm>
          <a:custGeom>
            <a:avLst/>
            <a:gdLst>
              <a:gd name="connsiteX0" fmla="*/ 544530 w 544530"/>
              <a:gd name="connsiteY0" fmla="*/ 256854 h 339047"/>
              <a:gd name="connsiteX1" fmla="*/ 493159 w 544530"/>
              <a:gd name="connsiteY1" fmla="*/ 277402 h 339047"/>
              <a:gd name="connsiteX2" fmla="*/ 349321 w 544530"/>
              <a:gd name="connsiteY2" fmla="*/ 297951 h 339047"/>
              <a:gd name="connsiteX3" fmla="*/ 297950 w 544530"/>
              <a:gd name="connsiteY3" fmla="*/ 308225 h 339047"/>
              <a:gd name="connsiteX4" fmla="*/ 215757 w 544530"/>
              <a:gd name="connsiteY4" fmla="*/ 328773 h 339047"/>
              <a:gd name="connsiteX5" fmla="*/ 133564 w 544530"/>
              <a:gd name="connsiteY5" fmla="*/ 339047 h 339047"/>
              <a:gd name="connsiteX6" fmla="*/ 10274 w 544530"/>
              <a:gd name="connsiteY6" fmla="*/ 287677 h 339047"/>
              <a:gd name="connsiteX7" fmla="*/ 0 w 544530"/>
              <a:gd name="connsiteY7" fmla="*/ 246580 h 339047"/>
              <a:gd name="connsiteX8" fmla="*/ 10274 w 544530"/>
              <a:gd name="connsiteY8" fmla="*/ 154113 h 339047"/>
              <a:gd name="connsiteX9" fmla="*/ 51370 w 544530"/>
              <a:gd name="connsiteY9" fmla="*/ 143838 h 339047"/>
              <a:gd name="connsiteX10" fmla="*/ 113015 w 544530"/>
              <a:gd name="connsiteY10" fmla="*/ 113016 h 339047"/>
              <a:gd name="connsiteX11" fmla="*/ 184935 w 544530"/>
              <a:gd name="connsiteY11" fmla="*/ 82193 h 339047"/>
              <a:gd name="connsiteX12" fmla="*/ 246579 w 544530"/>
              <a:gd name="connsiteY12" fmla="*/ 51371 h 339047"/>
              <a:gd name="connsiteX13" fmla="*/ 328773 w 544530"/>
              <a:gd name="connsiteY13" fmla="*/ 20548 h 339047"/>
              <a:gd name="connsiteX14" fmla="*/ 369869 w 544530"/>
              <a:gd name="connsiteY14" fmla="*/ 10274 h 339047"/>
              <a:gd name="connsiteX15" fmla="*/ 400692 w 544530"/>
              <a:gd name="connsiteY15" fmla="*/ 0 h 339047"/>
              <a:gd name="connsiteX16" fmla="*/ 452063 w 544530"/>
              <a:gd name="connsiteY16" fmla="*/ 10274 h 339047"/>
              <a:gd name="connsiteX0" fmla="*/ 544530 w 544530"/>
              <a:gd name="connsiteY0" fmla="*/ 256854 h 1410715"/>
              <a:gd name="connsiteX1" fmla="*/ 493159 w 544530"/>
              <a:gd name="connsiteY1" fmla="*/ 277402 h 1410715"/>
              <a:gd name="connsiteX2" fmla="*/ 349321 w 544530"/>
              <a:gd name="connsiteY2" fmla="*/ 297951 h 1410715"/>
              <a:gd name="connsiteX3" fmla="*/ 297950 w 544530"/>
              <a:gd name="connsiteY3" fmla="*/ 308225 h 1410715"/>
              <a:gd name="connsiteX4" fmla="*/ 215757 w 544530"/>
              <a:gd name="connsiteY4" fmla="*/ 328773 h 1410715"/>
              <a:gd name="connsiteX5" fmla="*/ 133564 w 544530"/>
              <a:gd name="connsiteY5" fmla="*/ 339047 h 1410715"/>
              <a:gd name="connsiteX6" fmla="*/ 318498 w 544530"/>
              <a:gd name="connsiteY6" fmla="*/ 1407560 h 1410715"/>
              <a:gd name="connsiteX7" fmla="*/ 0 w 544530"/>
              <a:gd name="connsiteY7" fmla="*/ 246580 h 1410715"/>
              <a:gd name="connsiteX8" fmla="*/ 10274 w 544530"/>
              <a:gd name="connsiteY8" fmla="*/ 154113 h 1410715"/>
              <a:gd name="connsiteX9" fmla="*/ 51370 w 544530"/>
              <a:gd name="connsiteY9" fmla="*/ 143838 h 1410715"/>
              <a:gd name="connsiteX10" fmla="*/ 113015 w 544530"/>
              <a:gd name="connsiteY10" fmla="*/ 113016 h 1410715"/>
              <a:gd name="connsiteX11" fmla="*/ 184935 w 544530"/>
              <a:gd name="connsiteY11" fmla="*/ 82193 h 1410715"/>
              <a:gd name="connsiteX12" fmla="*/ 246579 w 544530"/>
              <a:gd name="connsiteY12" fmla="*/ 51371 h 1410715"/>
              <a:gd name="connsiteX13" fmla="*/ 328773 w 544530"/>
              <a:gd name="connsiteY13" fmla="*/ 20548 h 1410715"/>
              <a:gd name="connsiteX14" fmla="*/ 369869 w 544530"/>
              <a:gd name="connsiteY14" fmla="*/ 10274 h 1410715"/>
              <a:gd name="connsiteX15" fmla="*/ 400692 w 544530"/>
              <a:gd name="connsiteY15" fmla="*/ 0 h 1410715"/>
              <a:gd name="connsiteX16" fmla="*/ 452063 w 544530"/>
              <a:gd name="connsiteY16" fmla="*/ 10274 h 1410715"/>
              <a:gd name="connsiteX0" fmla="*/ 544530 w 1212351"/>
              <a:gd name="connsiteY0" fmla="*/ 256854 h 1633591"/>
              <a:gd name="connsiteX1" fmla="*/ 493159 w 1212351"/>
              <a:gd name="connsiteY1" fmla="*/ 277402 h 1633591"/>
              <a:gd name="connsiteX2" fmla="*/ 349321 w 1212351"/>
              <a:gd name="connsiteY2" fmla="*/ 297951 h 1633591"/>
              <a:gd name="connsiteX3" fmla="*/ 297950 w 1212351"/>
              <a:gd name="connsiteY3" fmla="*/ 308225 h 1633591"/>
              <a:gd name="connsiteX4" fmla="*/ 215757 w 1212351"/>
              <a:gd name="connsiteY4" fmla="*/ 328773 h 1633591"/>
              <a:gd name="connsiteX5" fmla="*/ 1212351 w 1212351"/>
              <a:gd name="connsiteY5" fmla="*/ 1633591 h 1633591"/>
              <a:gd name="connsiteX6" fmla="*/ 318498 w 1212351"/>
              <a:gd name="connsiteY6" fmla="*/ 1407560 h 1633591"/>
              <a:gd name="connsiteX7" fmla="*/ 0 w 1212351"/>
              <a:gd name="connsiteY7" fmla="*/ 246580 h 1633591"/>
              <a:gd name="connsiteX8" fmla="*/ 10274 w 1212351"/>
              <a:gd name="connsiteY8" fmla="*/ 154113 h 1633591"/>
              <a:gd name="connsiteX9" fmla="*/ 51370 w 1212351"/>
              <a:gd name="connsiteY9" fmla="*/ 143838 h 1633591"/>
              <a:gd name="connsiteX10" fmla="*/ 113015 w 1212351"/>
              <a:gd name="connsiteY10" fmla="*/ 113016 h 1633591"/>
              <a:gd name="connsiteX11" fmla="*/ 184935 w 1212351"/>
              <a:gd name="connsiteY11" fmla="*/ 82193 h 1633591"/>
              <a:gd name="connsiteX12" fmla="*/ 246579 w 1212351"/>
              <a:gd name="connsiteY12" fmla="*/ 51371 h 1633591"/>
              <a:gd name="connsiteX13" fmla="*/ 328773 w 1212351"/>
              <a:gd name="connsiteY13" fmla="*/ 20548 h 1633591"/>
              <a:gd name="connsiteX14" fmla="*/ 369869 w 1212351"/>
              <a:gd name="connsiteY14" fmla="*/ 10274 h 1633591"/>
              <a:gd name="connsiteX15" fmla="*/ 400692 w 1212351"/>
              <a:gd name="connsiteY15" fmla="*/ 0 h 1633591"/>
              <a:gd name="connsiteX16" fmla="*/ 452063 w 1212351"/>
              <a:gd name="connsiteY16" fmla="*/ 10274 h 1633591"/>
              <a:gd name="connsiteX0" fmla="*/ 544530 w 1681324"/>
              <a:gd name="connsiteY0" fmla="*/ 256854 h 1915576"/>
              <a:gd name="connsiteX1" fmla="*/ 493159 w 1681324"/>
              <a:gd name="connsiteY1" fmla="*/ 277402 h 1915576"/>
              <a:gd name="connsiteX2" fmla="*/ 349321 w 1681324"/>
              <a:gd name="connsiteY2" fmla="*/ 297951 h 1915576"/>
              <a:gd name="connsiteX3" fmla="*/ 297950 w 1681324"/>
              <a:gd name="connsiteY3" fmla="*/ 308225 h 1915576"/>
              <a:gd name="connsiteX4" fmla="*/ 1664413 w 1681324"/>
              <a:gd name="connsiteY4" fmla="*/ 1880171 h 1915576"/>
              <a:gd name="connsiteX5" fmla="*/ 1212351 w 1681324"/>
              <a:gd name="connsiteY5" fmla="*/ 1633591 h 1915576"/>
              <a:gd name="connsiteX6" fmla="*/ 318498 w 1681324"/>
              <a:gd name="connsiteY6" fmla="*/ 1407560 h 1915576"/>
              <a:gd name="connsiteX7" fmla="*/ 0 w 1681324"/>
              <a:gd name="connsiteY7" fmla="*/ 246580 h 1915576"/>
              <a:gd name="connsiteX8" fmla="*/ 10274 w 1681324"/>
              <a:gd name="connsiteY8" fmla="*/ 154113 h 1915576"/>
              <a:gd name="connsiteX9" fmla="*/ 51370 w 1681324"/>
              <a:gd name="connsiteY9" fmla="*/ 143838 h 1915576"/>
              <a:gd name="connsiteX10" fmla="*/ 113015 w 1681324"/>
              <a:gd name="connsiteY10" fmla="*/ 113016 h 1915576"/>
              <a:gd name="connsiteX11" fmla="*/ 184935 w 1681324"/>
              <a:gd name="connsiteY11" fmla="*/ 82193 h 1915576"/>
              <a:gd name="connsiteX12" fmla="*/ 246579 w 1681324"/>
              <a:gd name="connsiteY12" fmla="*/ 51371 h 1915576"/>
              <a:gd name="connsiteX13" fmla="*/ 328773 w 1681324"/>
              <a:gd name="connsiteY13" fmla="*/ 20548 h 1915576"/>
              <a:gd name="connsiteX14" fmla="*/ 369869 w 1681324"/>
              <a:gd name="connsiteY14" fmla="*/ 10274 h 1915576"/>
              <a:gd name="connsiteX15" fmla="*/ 400692 w 1681324"/>
              <a:gd name="connsiteY15" fmla="*/ 0 h 1915576"/>
              <a:gd name="connsiteX16" fmla="*/ 452063 w 1681324"/>
              <a:gd name="connsiteY16" fmla="*/ 10274 h 1915576"/>
              <a:gd name="connsiteX0" fmla="*/ 544530 w 2305484"/>
              <a:gd name="connsiteY0" fmla="*/ 256854 h 1885798"/>
              <a:gd name="connsiteX1" fmla="*/ 493159 w 2305484"/>
              <a:gd name="connsiteY1" fmla="*/ 277402 h 1885798"/>
              <a:gd name="connsiteX2" fmla="*/ 349321 w 2305484"/>
              <a:gd name="connsiteY2" fmla="*/ 297951 h 1885798"/>
              <a:gd name="connsiteX3" fmla="*/ 2260314 w 2305484"/>
              <a:gd name="connsiteY3" fmla="*/ 1664414 h 1885798"/>
              <a:gd name="connsiteX4" fmla="*/ 1664413 w 2305484"/>
              <a:gd name="connsiteY4" fmla="*/ 1880171 h 1885798"/>
              <a:gd name="connsiteX5" fmla="*/ 1212351 w 2305484"/>
              <a:gd name="connsiteY5" fmla="*/ 1633591 h 1885798"/>
              <a:gd name="connsiteX6" fmla="*/ 318498 w 2305484"/>
              <a:gd name="connsiteY6" fmla="*/ 1407560 h 1885798"/>
              <a:gd name="connsiteX7" fmla="*/ 0 w 2305484"/>
              <a:gd name="connsiteY7" fmla="*/ 246580 h 1885798"/>
              <a:gd name="connsiteX8" fmla="*/ 10274 w 2305484"/>
              <a:gd name="connsiteY8" fmla="*/ 154113 h 1885798"/>
              <a:gd name="connsiteX9" fmla="*/ 51370 w 2305484"/>
              <a:gd name="connsiteY9" fmla="*/ 143838 h 1885798"/>
              <a:gd name="connsiteX10" fmla="*/ 113015 w 2305484"/>
              <a:gd name="connsiteY10" fmla="*/ 113016 h 1885798"/>
              <a:gd name="connsiteX11" fmla="*/ 184935 w 2305484"/>
              <a:gd name="connsiteY11" fmla="*/ 82193 h 1885798"/>
              <a:gd name="connsiteX12" fmla="*/ 246579 w 2305484"/>
              <a:gd name="connsiteY12" fmla="*/ 51371 h 1885798"/>
              <a:gd name="connsiteX13" fmla="*/ 328773 w 2305484"/>
              <a:gd name="connsiteY13" fmla="*/ 20548 h 1885798"/>
              <a:gd name="connsiteX14" fmla="*/ 369869 w 2305484"/>
              <a:gd name="connsiteY14" fmla="*/ 10274 h 1885798"/>
              <a:gd name="connsiteX15" fmla="*/ 400692 w 2305484"/>
              <a:gd name="connsiteY15" fmla="*/ 0 h 1885798"/>
              <a:gd name="connsiteX16" fmla="*/ 452063 w 2305484"/>
              <a:gd name="connsiteY16" fmla="*/ 10274 h 1885798"/>
              <a:gd name="connsiteX0" fmla="*/ 544530 w 2274520"/>
              <a:gd name="connsiteY0" fmla="*/ 256854 h 1880378"/>
              <a:gd name="connsiteX1" fmla="*/ 493159 w 2274520"/>
              <a:gd name="connsiteY1" fmla="*/ 277402 h 1880378"/>
              <a:gd name="connsiteX2" fmla="*/ 349321 w 2274520"/>
              <a:gd name="connsiteY2" fmla="*/ 297951 h 1880378"/>
              <a:gd name="connsiteX3" fmla="*/ 2260314 w 2274520"/>
              <a:gd name="connsiteY3" fmla="*/ 1664414 h 1880378"/>
              <a:gd name="connsiteX4" fmla="*/ 1664413 w 2274520"/>
              <a:gd name="connsiteY4" fmla="*/ 1880171 h 1880378"/>
              <a:gd name="connsiteX5" fmla="*/ 1212351 w 2274520"/>
              <a:gd name="connsiteY5" fmla="*/ 1633591 h 1880378"/>
              <a:gd name="connsiteX6" fmla="*/ 318498 w 2274520"/>
              <a:gd name="connsiteY6" fmla="*/ 1407560 h 1880378"/>
              <a:gd name="connsiteX7" fmla="*/ 0 w 2274520"/>
              <a:gd name="connsiteY7" fmla="*/ 246580 h 1880378"/>
              <a:gd name="connsiteX8" fmla="*/ 10274 w 2274520"/>
              <a:gd name="connsiteY8" fmla="*/ 154113 h 1880378"/>
              <a:gd name="connsiteX9" fmla="*/ 51370 w 2274520"/>
              <a:gd name="connsiteY9" fmla="*/ 143838 h 1880378"/>
              <a:gd name="connsiteX10" fmla="*/ 113015 w 2274520"/>
              <a:gd name="connsiteY10" fmla="*/ 113016 h 1880378"/>
              <a:gd name="connsiteX11" fmla="*/ 184935 w 2274520"/>
              <a:gd name="connsiteY11" fmla="*/ 82193 h 1880378"/>
              <a:gd name="connsiteX12" fmla="*/ 246579 w 2274520"/>
              <a:gd name="connsiteY12" fmla="*/ 51371 h 1880378"/>
              <a:gd name="connsiteX13" fmla="*/ 328773 w 2274520"/>
              <a:gd name="connsiteY13" fmla="*/ 20548 h 1880378"/>
              <a:gd name="connsiteX14" fmla="*/ 369869 w 2274520"/>
              <a:gd name="connsiteY14" fmla="*/ 10274 h 1880378"/>
              <a:gd name="connsiteX15" fmla="*/ 400692 w 2274520"/>
              <a:gd name="connsiteY15" fmla="*/ 0 h 1880378"/>
              <a:gd name="connsiteX16" fmla="*/ 452063 w 2274520"/>
              <a:gd name="connsiteY16" fmla="*/ 10274 h 1880378"/>
              <a:gd name="connsiteX0" fmla="*/ 544530 w 3102692"/>
              <a:gd name="connsiteY0" fmla="*/ 256854 h 1880288"/>
              <a:gd name="connsiteX1" fmla="*/ 493159 w 3102692"/>
              <a:gd name="connsiteY1" fmla="*/ 277402 h 1880288"/>
              <a:gd name="connsiteX2" fmla="*/ 3041150 w 3102692"/>
              <a:gd name="connsiteY2" fmla="*/ 1541124 h 1880288"/>
              <a:gd name="connsiteX3" fmla="*/ 2260314 w 3102692"/>
              <a:gd name="connsiteY3" fmla="*/ 1664414 h 1880288"/>
              <a:gd name="connsiteX4" fmla="*/ 1664413 w 3102692"/>
              <a:gd name="connsiteY4" fmla="*/ 1880171 h 1880288"/>
              <a:gd name="connsiteX5" fmla="*/ 1212351 w 3102692"/>
              <a:gd name="connsiteY5" fmla="*/ 1633591 h 1880288"/>
              <a:gd name="connsiteX6" fmla="*/ 318498 w 3102692"/>
              <a:gd name="connsiteY6" fmla="*/ 1407560 h 1880288"/>
              <a:gd name="connsiteX7" fmla="*/ 0 w 3102692"/>
              <a:gd name="connsiteY7" fmla="*/ 246580 h 1880288"/>
              <a:gd name="connsiteX8" fmla="*/ 10274 w 3102692"/>
              <a:gd name="connsiteY8" fmla="*/ 154113 h 1880288"/>
              <a:gd name="connsiteX9" fmla="*/ 51370 w 3102692"/>
              <a:gd name="connsiteY9" fmla="*/ 143838 h 1880288"/>
              <a:gd name="connsiteX10" fmla="*/ 113015 w 3102692"/>
              <a:gd name="connsiteY10" fmla="*/ 113016 h 1880288"/>
              <a:gd name="connsiteX11" fmla="*/ 184935 w 3102692"/>
              <a:gd name="connsiteY11" fmla="*/ 82193 h 1880288"/>
              <a:gd name="connsiteX12" fmla="*/ 246579 w 3102692"/>
              <a:gd name="connsiteY12" fmla="*/ 51371 h 1880288"/>
              <a:gd name="connsiteX13" fmla="*/ 328773 w 3102692"/>
              <a:gd name="connsiteY13" fmla="*/ 20548 h 1880288"/>
              <a:gd name="connsiteX14" fmla="*/ 369869 w 3102692"/>
              <a:gd name="connsiteY14" fmla="*/ 10274 h 1880288"/>
              <a:gd name="connsiteX15" fmla="*/ 400692 w 3102692"/>
              <a:gd name="connsiteY15" fmla="*/ 0 h 1880288"/>
              <a:gd name="connsiteX16" fmla="*/ 452063 w 3102692"/>
              <a:gd name="connsiteY16" fmla="*/ 10274 h 1880288"/>
              <a:gd name="connsiteX0" fmla="*/ 544530 w 3185815"/>
              <a:gd name="connsiteY0" fmla="*/ 256854 h 1880288"/>
              <a:gd name="connsiteX1" fmla="*/ 493159 w 3185815"/>
              <a:gd name="connsiteY1" fmla="*/ 277402 h 1880288"/>
              <a:gd name="connsiteX2" fmla="*/ 3041150 w 3185815"/>
              <a:gd name="connsiteY2" fmla="*/ 1541124 h 1880288"/>
              <a:gd name="connsiteX3" fmla="*/ 2260314 w 3185815"/>
              <a:gd name="connsiteY3" fmla="*/ 1664414 h 1880288"/>
              <a:gd name="connsiteX4" fmla="*/ 1664413 w 3185815"/>
              <a:gd name="connsiteY4" fmla="*/ 1880171 h 1880288"/>
              <a:gd name="connsiteX5" fmla="*/ 1212351 w 3185815"/>
              <a:gd name="connsiteY5" fmla="*/ 1633591 h 1880288"/>
              <a:gd name="connsiteX6" fmla="*/ 318498 w 3185815"/>
              <a:gd name="connsiteY6" fmla="*/ 1407560 h 1880288"/>
              <a:gd name="connsiteX7" fmla="*/ 0 w 3185815"/>
              <a:gd name="connsiteY7" fmla="*/ 246580 h 1880288"/>
              <a:gd name="connsiteX8" fmla="*/ 10274 w 3185815"/>
              <a:gd name="connsiteY8" fmla="*/ 154113 h 1880288"/>
              <a:gd name="connsiteX9" fmla="*/ 51370 w 3185815"/>
              <a:gd name="connsiteY9" fmla="*/ 143838 h 1880288"/>
              <a:gd name="connsiteX10" fmla="*/ 113015 w 3185815"/>
              <a:gd name="connsiteY10" fmla="*/ 113016 h 1880288"/>
              <a:gd name="connsiteX11" fmla="*/ 184935 w 3185815"/>
              <a:gd name="connsiteY11" fmla="*/ 82193 h 1880288"/>
              <a:gd name="connsiteX12" fmla="*/ 246579 w 3185815"/>
              <a:gd name="connsiteY12" fmla="*/ 51371 h 1880288"/>
              <a:gd name="connsiteX13" fmla="*/ 328773 w 3185815"/>
              <a:gd name="connsiteY13" fmla="*/ 20548 h 1880288"/>
              <a:gd name="connsiteX14" fmla="*/ 369869 w 3185815"/>
              <a:gd name="connsiteY14" fmla="*/ 10274 h 1880288"/>
              <a:gd name="connsiteX15" fmla="*/ 400692 w 3185815"/>
              <a:gd name="connsiteY15" fmla="*/ 0 h 1880288"/>
              <a:gd name="connsiteX16" fmla="*/ 452063 w 3185815"/>
              <a:gd name="connsiteY16" fmla="*/ 10274 h 1880288"/>
              <a:gd name="connsiteX0" fmla="*/ 544530 w 4592160"/>
              <a:gd name="connsiteY0" fmla="*/ 256854 h 1880288"/>
              <a:gd name="connsiteX1" fmla="*/ 4520629 w 4592160"/>
              <a:gd name="connsiteY1" fmla="*/ 1263722 h 1880288"/>
              <a:gd name="connsiteX2" fmla="*/ 3041150 w 4592160"/>
              <a:gd name="connsiteY2" fmla="*/ 1541124 h 1880288"/>
              <a:gd name="connsiteX3" fmla="*/ 2260314 w 4592160"/>
              <a:gd name="connsiteY3" fmla="*/ 1664414 h 1880288"/>
              <a:gd name="connsiteX4" fmla="*/ 1664413 w 4592160"/>
              <a:gd name="connsiteY4" fmla="*/ 1880171 h 1880288"/>
              <a:gd name="connsiteX5" fmla="*/ 1212351 w 4592160"/>
              <a:gd name="connsiteY5" fmla="*/ 1633591 h 1880288"/>
              <a:gd name="connsiteX6" fmla="*/ 318498 w 4592160"/>
              <a:gd name="connsiteY6" fmla="*/ 1407560 h 1880288"/>
              <a:gd name="connsiteX7" fmla="*/ 0 w 4592160"/>
              <a:gd name="connsiteY7" fmla="*/ 246580 h 1880288"/>
              <a:gd name="connsiteX8" fmla="*/ 10274 w 4592160"/>
              <a:gd name="connsiteY8" fmla="*/ 154113 h 1880288"/>
              <a:gd name="connsiteX9" fmla="*/ 51370 w 4592160"/>
              <a:gd name="connsiteY9" fmla="*/ 143838 h 1880288"/>
              <a:gd name="connsiteX10" fmla="*/ 113015 w 4592160"/>
              <a:gd name="connsiteY10" fmla="*/ 113016 h 1880288"/>
              <a:gd name="connsiteX11" fmla="*/ 184935 w 4592160"/>
              <a:gd name="connsiteY11" fmla="*/ 82193 h 1880288"/>
              <a:gd name="connsiteX12" fmla="*/ 246579 w 4592160"/>
              <a:gd name="connsiteY12" fmla="*/ 51371 h 1880288"/>
              <a:gd name="connsiteX13" fmla="*/ 328773 w 4592160"/>
              <a:gd name="connsiteY13" fmla="*/ 20548 h 1880288"/>
              <a:gd name="connsiteX14" fmla="*/ 369869 w 4592160"/>
              <a:gd name="connsiteY14" fmla="*/ 10274 h 1880288"/>
              <a:gd name="connsiteX15" fmla="*/ 400692 w 4592160"/>
              <a:gd name="connsiteY15" fmla="*/ 0 h 1880288"/>
              <a:gd name="connsiteX16" fmla="*/ 452063 w 4592160"/>
              <a:gd name="connsiteY16" fmla="*/ 10274 h 1880288"/>
              <a:gd name="connsiteX0" fmla="*/ 5722705 w 5722705"/>
              <a:gd name="connsiteY0" fmla="*/ 1623317 h 1880288"/>
              <a:gd name="connsiteX1" fmla="*/ 4520629 w 5722705"/>
              <a:gd name="connsiteY1" fmla="*/ 1263722 h 1880288"/>
              <a:gd name="connsiteX2" fmla="*/ 3041150 w 5722705"/>
              <a:gd name="connsiteY2" fmla="*/ 1541124 h 1880288"/>
              <a:gd name="connsiteX3" fmla="*/ 2260314 w 5722705"/>
              <a:gd name="connsiteY3" fmla="*/ 1664414 h 1880288"/>
              <a:gd name="connsiteX4" fmla="*/ 1664413 w 5722705"/>
              <a:gd name="connsiteY4" fmla="*/ 1880171 h 1880288"/>
              <a:gd name="connsiteX5" fmla="*/ 1212351 w 5722705"/>
              <a:gd name="connsiteY5" fmla="*/ 1633591 h 1880288"/>
              <a:gd name="connsiteX6" fmla="*/ 318498 w 5722705"/>
              <a:gd name="connsiteY6" fmla="*/ 1407560 h 1880288"/>
              <a:gd name="connsiteX7" fmla="*/ 0 w 5722705"/>
              <a:gd name="connsiteY7" fmla="*/ 246580 h 1880288"/>
              <a:gd name="connsiteX8" fmla="*/ 10274 w 5722705"/>
              <a:gd name="connsiteY8" fmla="*/ 154113 h 1880288"/>
              <a:gd name="connsiteX9" fmla="*/ 51370 w 5722705"/>
              <a:gd name="connsiteY9" fmla="*/ 143838 h 1880288"/>
              <a:gd name="connsiteX10" fmla="*/ 113015 w 5722705"/>
              <a:gd name="connsiteY10" fmla="*/ 113016 h 1880288"/>
              <a:gd name="connsiteX11" fmla="*/ 184935 w 5722705"/>
              <a:gd name="connsiteY11" fmla="*/ 82193 h 1880288"/>
              <a:gd name="connsiteX12" fmla="*/ 246579 w 5722705"/>
              <a:gd name="connsiteY12" fmla="*/ 51371 h 1880288"/>
              <a:gd name="connsiteX13" fmla="*/ 328773 w 5722705"/>
              <a:gd name="connsiteY13" fmla="*/ 20548 h 1880288"/>
              <a:gd name="connsiteX14" fmla="*/ 369869 w 5722705"/>
              <a:gd name="connsiteY14" fmla="*/ 10274 h 1880288"/>
              <a:gd name="connsiteX15" fmla="*/ 400692 w 5722705"/>
              <a:gd name="connsiteY15" fmla="*/ 0 h 1880288"/>
              <a:gd name="connsiteX16" fmla="*/ 452063 w 5722705"/>
              <a:gd name="connsiteY16" fmla="*/ 10274 h 1880288"/>
              <a:gd name="connsiteX0" fmla="*/ 5725330 w 5725330"/>
              <a:gd name="connsiteY0" fmla="*/ 1623317 h 1880288"/>
              <a:gd name="connsiteX1" fmla="*/ 4523254 w 5725330"/>
              <a:gd name="connsiteY1" fmla="*/ 1263722 h 1880288"/>
              <a:gd name="connsiteX2" fmla="*/ 3043775 w 5725330"/>
              <a:gd name="connsiteY2" fmla="*/ 1541124 h 1880288"/>
              <a:gd name="connsiteX3" fmla="*/ 2262939 w 5725330"/>
              <a:gd name="connsiteY3" fmla="*/ 1664414 h 1880288"/>
              <a:gd name="connsiteX4" fmla="*/ 1667038 w 5725330"/>
              <a:gd name="connsiteY4" fmla="*/ 1880171 h 1880288"/>
              <a:gd name="connsiteX5" fmla="*/ 1214976 w 5725330"/>
              <a:gd name="connsiteY5" fmla="*/ 1633591 h 1880288"/>
              <a:gd name="connsiteX6" fmla="*/ 321123 w 5725330"/>
              <a:gd name="connsiteY6" fmla="*/ 1407560 h 1880288"/>
              <a:gd name="connsiteX7" fmla="*/ 300575 w 5725330"/>
              <a:gd name="connsiteY7" fmla="*/ 863029 h 1880288"/>
              <a:gd name="connsiteX8" fmla="*/ 12899 w 5725330"/>
              <a:gd name="connsiteY8" fmla="*/ 154113 h 1880288"/>
              <a:gd name="connsiteX9" fmla="*/ 53995 w 5725330"/>
              <a:gd name="connsiteY9" fmla="*/ 143838 h 1880288"/>
              <a:gd name="connsiteX10" fmla="*/ 115640 w 5725330"/>
              <a:gd name="connsiteY10" fmla="*/ 113016 h 1880288"/>
              <a:gd name="connsiteX11" fmla="*/ 187560 w 5725330"/>
              <a:gd name="connsiteY11" fmla="*/ 82193 h 1880288"/>
              <a:gd name="connsiteX12" fmla="*/ 249204 w 5725330"/>
              <a:gd name="connsiteY12" fmla="*/ 51371 h 1880288"/>
              <a:gd name="connsiteX13" fmla="*/ 331398 w 5725330"/>
              <a:gd name="connsiteY13" fmla="*/ 20548 h 1880288"/>
              <a:gd name="connsiteX14" fmla="*/ 372494 w 5725330"/>
              <a:gd name="connsiteY14" fmla="*/ 10274 h 1880288"/>
              <a:gd name="connsiteX15" fmla="*/ 403317 w 5725330"/>
              <a:gd name="connsiteY15" fmla="*/ 0 h 1880288"/>
              <a:gd name="connsiteX16" fmla="*/ 454688 w 5725330"/>
              <a:gd name="connsiteY16" fmla="*/ 10274 h 1880288"/>
              <a:gd name="connsiteX0" fmla="*/ 5782030 w 5782030"/>
              <a:gd name="connsiteY0" fmla="*/ 1623317 h 1880288"/>
              <a:gd name="connsiteX1" fmla="*/ 4579954 w 5782030"/>
              <a:gd name="connsiteY1" fmla="*/ 1263722 h 1880288"/>
              <a:gd name="connsiteX2" fmla="*/ 3100475 w 5782030"/>
              <a:gd name="connsiteY2" fmla="*/ 1541124 h 1880288"/>
              <a:gd name="connsiteX3" fmla="*/ 2319639 w 5782030"/>
              <a:gd name="connsiteY3" fmla="*/ 1664414 h 1880288"/>
              <a:gd name="connsiteX4" fmla="*/ 1723738 w 5782030"/>
              <a:gd name="connsiteY4" fmla="*/ 1880171 h 1880288"/>
              <a:gd name="connsiteX5" fmla="*/ 1271676 w 5782030"/>
              <a:gd name="connsiteY5" fmla="*/ 1633591 h 1880288"/>
              <a:gd name="connsiteX6" fmla="*/ 377823 w 5782030"/>
              <a:gd name="connsiteY6" fmla="*/ 1407560 h 1880288"/>
              <a:gd name="connsiteX7" fmla="*/ 357275 w 5782030"/>
              <a:gd name="connsiteY7" fmla="*/ 863029 h 1880288"/>
              <a:gd name="connsiteX8" fmla="*/ 1805932 w 5782030"/>
              <a:gd name="connsiteY8" fmla="*/ 606175 h 1880288"/>
              <a:gd name="connsiteX9" fmla="*/ 110695 w 5782030"/>
              <a:gd name="connsiteY9" fmla="*/ 143838 h 1880288"/>
              <a:gd name="connsiteX10" fmla="*/ 172340 w 5782030"/>
              <a:gd name="connsiteY10" fmla="*/ 113016 h 1880288"/>
              <a:gd name="connsiteX11" fmla="*/ 244260 w 5782030"/>
              <a:gd name="connsiteY11" fmla="*/ 82193 h 1880288"/>
              <a:gd name="connsiteX12" fmla="*/ 305904 w 5782030"/>
              <a:gd name="connsiteY12" fmla="*/ 51371 h 1880288"/>
              <a:gd name="connsiteX13" fmla="*/ 388098 w 5782030"/>
              <a:gd name="connsiteY13" fmla="*/ 20548 h 1880288"/>
              <a:gd name="connsiteX14" fmla="*/ 429194 w 5782030"/>
              <a:gd name="connsiteY14" fmla="*/ 10274 h 1880288"/>
              <a:gd name="connsiteX15" fmla="*/ 460017 w 5782030"/>
              <a:gd name="connsiteY15" fmla="*/ 0 h 1880288"/>
              <a:gd name="connsiteX16" fmla="*/ 511388 w 5782030"/>
              <a:gd name="connsiteY16" fmla="*/ 10274 h 1880288"/>
              <a:gd name="connsiteX0" fmla="*/ 5886897 w 5886897"/>
              <a:gd name="connsiteY0" fmla="*/ 1623317 h 1880288"/>
              <a:gd name="connsiteX1" fmla="*/ 4684821 w 5886897"/>
              <a:gd name="connsiteY1" fmla="*/ 1263722 h 1880288"/>
              <a:gd name="connsiteX2" fmla="*/ 3205342 w 5886897"/>
              <a:gd name="connsiteY2" fmla="*/ 1541124 h 1880288"/>
              <a:gd name="connsiteX3" fmla="*/ 2424506 w 5886897"/>
              <a:gd name="connsiteY3" fmla="*/ 1664414 h 1880288"/>
              <a:gd name="connsiteX4" fmla="*/ 1828605 w 5886897"/>
              <a:gd name="connsiteY4" fmla="*/ 1880171 h 1880288"/>
              <a:gd name="connsiteX5" fmla="*/ 1376543 w 5886897"/>
              <a:gd name="connsiteY5" fmla="*/ 1633591 h 1880288"/>
              <a:gd name="connsiteX6" fmla="*/ 482690 w 5886897"/>
              <a:gd name="connsiteY6" fmla="*/ 1407560 h 1880288"/>
              <a:gd name="connsiteX7" fmla="*/ 462142 w 5886897"/>
              <a:gd name="connsiteY7" fmla="*/ 863029 h 1880288"/>
              <a:gd name="connsiteX8" fmla="*/ 1910799 w 5886897"/>
              <a:gd name="connsiteY8" fmla="*/ 606175 h 1880288"/>
              <a:gd name="connsiteX9" fmla="*/ 4263580 w 5886897"/>
              <a:gd name="connsiteY9" fmla="*/ 667820 h 1880288"/>
              <a:gd name="connsiteX10" fmla="*/ 277207 w 5886897"/>
              <a:gd name="connsiteY10" fmla="*/ 113016 h 1880288"/>
              <a:gd name="connsiteX11" fmla="*/ 349127 w 5886897"/>
              <a:gd name="connsiteY11" fmla="*/ 82193 h 1880288"/>
              <a:gd name="connsiteX12" fmla="*/ 410771 w 5886897"/>
              <a:gd name="connsiteY12" fmla="*/ 51371 h 1880288"/>
              <a:gd name="connsiteX13" fmla="*/ 492965 w 5886897"/>
              <a:gd name="connsiteY13" fmla="*/ 20548 h 1880288"/>
              <a:gd name="connsiteX14" fmla="*/ 534061 w 5886897"/>
              <a:gd name="connsiteY14" fmla="*/ 10274 h 1880288"/>
              <a:gd name="connsiteX15" fmla="*/ 564884 w 5886897"/>
              <a:gd name="connsiteY15" fmla="*/ 0 h 1880288"/>
              <a:gd name="connsiteX16" fmla="*/ 616255 w 5886897"/>
              <a:gd name="connsiteY16" fmla="*/ 10274 h 1880288"/>
              <a:gd name="connsiteX0" fmla="*/ 5981882 w 6770366"/>
              <a:gd name="connsiteY0" fmla="*/ 1623317 h 1880288"/>
              <a:gd name="connsiteX1" fmla="*/ 4779806 w 6770366"/>
              <a:gd name="connsiteY1" fmla="*/ 1263722 h 1880288"/>
              <a:gd name="connsiteX2" fmla="*/ 3300327 w 6770366"/>
              <a:gd name="connsiteY2" fmla="*/ 1541124 h 1880288"/>
              <a:gd name="connsiteX3" fmla="*/ 2519491 w 6770366"/>
              <a:gd name="connsiteY3" fmla="*/ 1664414 h 1880288"/>
              <a:gd name="connsiteX4" fmla="*/ 1923590 w 6770366"/>
              <a:gd name="connsiteY4" fmla="*/ 1880171 h 1880288"/>
              <a:gd name="connsiteX5" fmla="*/ 1471528 w 6770366"/>
              <a:gd name="connsiteY5" fmla="*/ 1633591 h 1880288"/>
              <a:gd name="connsiteX6" fmla="*/ 577675 w 6770366"/>
              <a:gd name="connsiteY6" fmla="*/ 1407560 h 1880288"/>
              <a:gd name="connsiteX7" fmla="*/ 557127 w 6770366"/>
              <a:gd name="connsiteY7" fmla="*/ 863029 h 1880288"/>
              <a:gd name="connsiteX8" fmla="*/ 2005784 w 6770366"/>
              <a:gd name="connsiteY8" fmla="*/ 606175 h 1880288"/>
              <a:gd name="connsiteX9" fmla="*/ 4358565 w 6770366"/>
              <a:gd name="connsiteY9" fmla="*/ 667820 h 1880288"/>
              <a:gd name="connsiteX10" fmla="*/ 6649702 w 6770366"/>
              <a:gd name="connsiteY10" fmla="*/ 698643 h 1880288"/>
              <a:gd name="connsiteX11" fmla="*/ 444112 w 6770366"/>
              <a:gd name="connsiteY11" fmla="*/ 82193 h 1880288"/>
              <a:gd name="connsiteX12" fmla="*/ 505756 w 6770366"/>
              <a:gd name="connsiteY12" fmla="*/ 51371 h 1880288"/>
              <a:gd name="connsiteX13" fmla="*/ 587950 w 6770366"/>
              <a:gd name="connsiteY13" fmla="*/ 20548 h 1880288"/>
              <a:gd name="connsiteX14" fmla="*/ 629046 w 6770366"/>
              <a:gd name="connsiteY14" fmla="*/ 10274 h 1880288"/>
              <a:gd name="connsiteX15" fmla="*/ 659869 w 6770366"/>
              <a:gd name="connsiteY15" fmla="*/ 0 h 1880288"/>
              <a:gd name="connsiteX16" fmla="*/ 711240 w 6770366"/>
              <a:gd name="connsiteY16" fmla="*/ 10274 h 1880288"/>
              <a:gd name="connsiteX0" fmla="*/ 6045121 w 8802596"/>
              <a:gd name="connsiteY0" fmla="*/ 1642469 h 1899440"/>
              <a:gd name="connsiteX1" fmla="*/ 4843045 w 8802596"/>
              <a:gd name="connsiteY1" fmla="*/ 1282874 h 1899440"/>
              <a:gd name="connsiteX2" fmla="*/ 3363566 w 8802596"/>
              <a:gd name="connsiteY2" fmla="*/ 1560276 h 1899440"/>
              <a:gd name="connsiteX3" fmla="*/ 2582730 w 8802596"/>
              <a:gd name="connsiteY3" fmla="*/ 1683566 h 1899440"/>
              <a:gd name="connsiteX4" fmla="*/ 1986829 w 8802596"/>
              <a:gd name="connsiteY4" fmla="*/ 1899323 h 1899440"/>
              <a:gd name="connsiteX5" fmla="*/ 1534767 w 8802596"/>
              <a:gd name="connsiteY5" fmla="*/ 1652743 h 1899440"/>
              <a:gd name="connsiteX6" fmla="*/ 640914 w 8802596"/>
              <a:gd name="connsiteY6" fmla="*/ 1426712 h 1899440"/>
              <a:gd name="connsiteX7" fmla="*/ 620366 w 8802596"/>
              <a:gd name="connsiteY7" fmla="*/ 882181 h 1899440"/>
              <a:gd name="connsiteX8" fmla="*/ 2069023 w 8802596"/>
              <a:gd name="connsiteY8" fmla="*/ 625327 h 1899440"/>
              <a:gd name="connsiteX9" fmla="*/ 4421804 w 8802596"/>
              <a:gd name="connsiteY9" fmla="*/ 686972 h 1899440"/>
              <a:gd name="connsiteX10" fmla="*/ 6712941 w 8802596"/>
              <a:gd name="connsiteY10" fmla="*/ 717795 h 1899440"/>
              <a:gd name="connsiteX11" fmla="*/ 8531468 w 8802596"/>
              <a:gd name="connsiteY11" fmla="*/ 902729 h 1899440"/>
              <a:gd name="connsiteX12" fmla="*/ 568995 w 8802596"/>
              <a:gd name="connsiteY12" fmla="*/ 70523 h 1899440"/>
              <a:gd name="connsiteX13" fmla="*/ 651189 w 8802596"/>
              <a:gd name="connsiteY13" fmla="*/ 39700 h 1899440"/>
              <a:gd name="connsiteX14" fmla="*/ 692285 w 8802596"/>
              <a:gd name="connsiteY14" fmla="*/ 29426 h 1899440"/>
              <a:gd name="connsiteX15" fmla="*/ 723108 w 8802596"/>
              <a:gd name="connsiteY15" fmla="*/ 19152 h 1899440"/>
              <a:gd name="connsiteX16" fmla="*/ 774479 w 8802596"/>
              <a:gd name="connsiteY16" fmla="*/ 29426 h 1899440"/>
              <a:gd name="connsiteX0" fmla="*/ 6079699 w 10086620"/>
              <a:gd name="connsiteY0" fmla="*/ 1683765 h 1940736"/>
              <a:gd name="connsiteX1" fmla="*/ 4877623 w 10086620"/>
              <a:gd name="connsiteY1" fmla="*/ 1324170 h 1940736"/>
              <a:gd name="connsiteX2" fmla="*/ 3398144 w 10086620"/>
              <a:gd name="connsiteY2" fmla="*/ 1601572 h 1940736"/>
              <a:gd name="connsiteX3" fmla="*/ 2617308 w 10086620"/>
              <a:gd name="connsiteY3" fmla="*/ 1724862 h 1940736"/>
              <a:gd name="connsiteX4" fmla="*/ 2021407 w 10086620"/>
              <a:gd name="connsiteY4" fmla="*/ 1940619 h 1940736"/>
              <a:gd name="connsiteX5" fmla="*/ 1569345 w 10086620"/>
              <a:gd name="connsiteY5" fmla="*/ 1694039 h 1940736"/>
              <a:gd name="connsiteX6" fmla="*/ 675492 w 10086620"/>
              <a:gd name="connsiteY6" fmla="*/ 1468008 h 1940736"/>
              <a:gd name="connsiteX7" fmla="*/ 654944 w 10086620"/>
              <a:gd name="connsiteY7" fmla="*/ 923477 h 1940736"/>
              <a:gd name="connsiteX8" fmla="*/ 2103601 w 10086620"/>
              <a:gd name="connsiteY8" fmla="*/ 666623 h 1940736"/>
              <a:gd name="connsiteX9" fmla="*/ 4456382 w 10086620"/>
              <a:gd name="connsiteY9" fmla="*/ 728268 h 1940736"/>
              <a:gd name="connsiteX10" fmla="*/ 6747519 w 10086620"/>
              <a:gd name="connsiteY10" fmla="*/ 759091 h 1940736"/>
              <a:gd name="connsiteX11" fmla="*/ 8566046 w 10086620"/>
              <a:gd name="connsiteY11" fmla="*/ 944025 h 1940736"/>
              <a:gd name="connsiteX12" fmla="*/ 10086620 w 10086620"/>
              <a:gd name="connsiteY12" fmla="*/ 1139235 h 1940736"/>
              <a:gd name="connsiteX13" fmla="*/ 685767 w 10086620"/>
              <a:gd name="connsiteY13" fmla="*/ 80996 h 1940736"/>
              <a:gd name="connsiteX14" fmla="*/ 726863 w 10086620"/>
              <a:gd name="connsiteY14" fmla="*/ 70722 h 1940736"/>
              <a:gd name="connsiteX15" fmla="*/ 757686 w 10086620"/>
              <a:gd name="connsiteY15" fmla="*/ 60448 h 1940736"/>
              <a:gd name="connsiteX16" fmla="*/ 809057 w 10086620"/>
              <a:gd name="connsiteY16" fmla="*/ 70722 h 1940736"/>
              <a:gd name="connsiteX0" fmla="*/ 6024513 w 10105264"/>
              <a:gd name="connsiteY0" fmla="*/ 1726094 h 1983065"/>
              <a:gd name="connsiteX1" fmla="*/ 4822437 w 10105264"/>
              <a:gd name="connsiteY1" fmla="*/ 1366499 h 1983065"/>
              <a:gd name="connsiteX2" fmla="*/ 3342958 w 10105264"/>
              <a:gd name="connsiteY2" fmla="*/ 1643901 h 1983065"/>
              <a:gd name="connsiteX3" fmla="*/ 2562122 w 10105264"/>
              <a:gd name="connsiteY3" fmla="*/ 1767191 h 1983065"/>
              <a:gd name="connsiteX4" fmla="*/ 1966221 w 10105264"/>
              <a:gd name="connsiteY4" fmla="*/ 1982948 h 1983065"/>
              <a:gd name="connsiteX5" fmla="*/ 1514159 w 10105264"/>
              <a:gd name="connsiteY5" fmla="*/ 1736368 h 1983065"/>
              <a:gd name="connsiteX6" fmla="*/ 620306 w 10105264"/>
              <a:gd name="connsiteY6" fmla="*/ 1510337 h 1983065"/>
              <a:gd name="connsiteX7" fmla="*/ 599758 w 10105264"/>
              <a:gd name="connsiteY7" fmla="*/ 965806 h 1983065"/>
              <a:gd name="connsiteX8" fmla="*/ 2048415 w 10105264"/>
              <a:gd name="connsiteY8" fmla="*/ 708952 h 1983065"/>
              <a:gd name="connsiteX9" fmla="*/ 4401196 w 10105264"/>
              <a:gd name="connsiteY9" fmla="*/ 770597 h 1983065"/>
              <a:gd name="connsiteX10" fmla="*/ 6692333 w 10105264"/>
              <a:gd name="connsiteY10" fmla="*/ 801420 h 1983065"/>
              <a:gd name="connsiteX11" fmla="*/ 8510860 w 10105264"/>
              <a:gd name="connsiteY11" fmla="*/ 986354 h 1983065"/>
              <a:gd name="connsiteX12" fmla="*/ 10031434 w 10105264"/>
              <a:gd name="connsiteY12" fmla="*/ 1181564 h 1983065"/>
              <a:gd name="connsiteX13" fmla="*/ 9846500 w 10105264"/>
              <a:gd name="connsiteY13" fmla="*/ 1602804 h 1983065"/>
              <a:gd name="connsiteX14" fmla="*/ 671677 w 10105264"/>
              <a:gd name="connsiteY14" fmla="*/ 113051 h 1983065"/>
              <a:gd name="connsiteX15" fmla="*/ 702500 w 10105264"/>
              <a:gd name="connsiteY15" fmla="*/ 102777 h 1983065"/>
              <a:gd name="connsiteX16" fmla="*/ 753871 w 10105264"/>
              <a:gd name="connsiteY16" fmla="*/ 113051 h 1983065"/>
              <a:gd name="connsiteX0" fmla="*/ 5476845 w 9615475"/>
              <a:gd name="connsiteY0" fmla="*/ 1623317 h 1880288"/>
              <a:gd name="connsiteX1" fmla="*/ 4274769 w 9615475"/>
              <a:gd name="connsiteY1" fmla="*/ 1263722 h 1880288"/>
              <a:gd name="connsiteX2" fmla="*/ 2795290 w 9615475"/>
              <a:gd name="connsiteY2" fmla="*/ 1541124 h 1880288"/>
              <a:gd name="connsiteX3" fmla="*/ 2014454 w 9615475"/>
              <a:gd name="connsiteY3" fmla="*/ 1664414 h 1880288"/>
              <a:gd name="connsiteX4" fmla="*/ 1418553 w 9615475"/>
              <a:gd name="connsiteY4" fmla="*/ 1880171 h 1880288"/>
              <a:gd name="connsiteX5" fmla="*/ 966491 w 9615475"/>
              <a:gd name="connsiteY5" fmla="*/ 1633591 h 1880288"/>
              <a:gd name="connsiteX6" fmla="*/ 72638 w 9615475"/>
              <a:gd name="connsiteY6" fmla="*/ 1407560 h 1880288"/>
              <a:gd name="connsiteX7" fmla="*/ 52090 w 9615475"/>
              <a:gd name="connsiteY7" fmla="*/ 863029 h 1880288"/>
              <a:gd name="connsiteX8" fmla="*/ 1500747 w 9615475"/>
              <a:gd name="connsiteY8" fmla="*/ 606175 h 1880288"/>
              <a:gd name="connsiteX9" fmla="*/ 3853528 w 9615475"/>
              <a:gd name="connsiteY9" fmla="*/ 667820 h 1880288"/>
              <a:gd name="connsiteX10" fmla="*/ 6144665 w 9615475"/>
              <a:gd name="connsiteY10" fmla="*/ 698643 h 1880288"/>
              <a:gd name="connsiteX11" fmla="*/ 7963192 w 9615475"/>
              <a:gd name="connsiteY11" fmla="*/ 883577 h 1880288"/>
              <a:gd name="connsiteX12" fmla="*/ 9483766 w 9615475"/>
              <a:gd name="connsiteY12" fmla="*/ 1078787 h 1880288"/>
              <a:gd name="connsiteX13" fmla="*/ 9298832 w 9615475"/>
              <a:gd name="connsiteY13" fmla="*/ 1500027 h 1880288"/>
              <a:gd name="connsiteX14" fmla="*/ 7387838 w 9615475"/>
              <a:gd name="connsiteY14" fmla="*/ 1797977 h 1880288"/>
              <a:gd name="connsiteX15" fmla="*/ 154832 w 9615475"/>
              <a:gd name="connsiteY15" fmla="*/ 0 h 1880288"/>
              <a:gd name="connsiteX16" fmla="*/ 206203 w 9615475"/>
              <a:gd name="connsiteY16" fmla="*/ 10274 h 1880288"/>
              <a:gd name="connsiteX0" fmla="*/ 5476845 w 9525625"/>
              <a:gd name="connsiteY0" fmla="*/ 1623317 h 1937636"/>
              <a:gd name="connsiteX1" fmla="*/ 4274769 w 9525625"/>
              <a:gd name="connsiteY1" fmla="*/ 1263722 h 1937636"/>
              <a:gd name="connsiteX2" fmla="*/ 2795290 w 9525625"/>
              <a:gd name="connsiteY2" fmla="*/ 1541124 h 1937636"/>
              <a:gd name="connsiteX3" fmla="*/ 2014454 w 9525625"/>
              <a:gd name="connsiteY3" fmla="*/ 1664414 h 1937636"/>
              <a:gd name="connsiteX4" fmla="*/ 1418553 w 9525625"/>
              <a:gd name="connsiteY4" fmla="*/ 1880171 h 1937636"/>
              <a:gd name="connsiteX5" fmla="*/ 966491 w 9525625"/>
              <a:gd name="connsiteY5" fmla="*/ 1633591 h 1937636"/>
              <a:gd name="connsiteX6" fmla="*/ 72638 w 9525625"/>
              <a:gd name="connsiteY6" fmla="*/ 1407560 h 1937636"/>
              <a:gd name="connsiteX7" fmla="*/ 52090 w 9525625"/>
              <a:gd name="connsiteY7" fmla="*/ 863029 h 1937636"/>
              <a:gd name="connsiteX8" fmla="*/ 1500747 w 9525625"/>
              <a:gd name="connsiteY8" fmla="*/ 606175 h 1937636"/>
              <a:gd name="connsiteX9" fmla="*/ 3853528 w 9525625"/>
              <a:gd name="connsiteY9" fmla="*/ 667820 h 1937636"/>
              <a:gd name="connsiteX10" fmla="*/ 6144665 w 9525625"/>
              <a:gd name="connsiteY10" fmla="*/ 698643 h 1937636"/>
              <a:gd name="connsiteX11" fmla="*/ 7963192 w 9525625"/>
              <a:gd name="connsiteY11" fmla="*/ 883577 h 1937636"/>
              <a:gd name="connsiteX12" fmla="*/ 9483766 w 9525625"/>
              <a:gd name="connsiteY12" fmla="*/ 1078787 h 1937636"/>
              <a:gd name="connsiteX13" fmla="*/ 8949510 w 9525625"/>
              <a:gd name="connsiteY13" fmla="*/ 1736333 h 1937636"/>
              <a:gd name="connsiteX14" fmla="*/ 7387838 w 9525625"/>
              <a:gd name="connsiteY14" fmla="*/ 1797977 h 1937636"/>
              <a:gd name="connsiteX15" fmla="*/ 154832 w 9525625"/>
              <a:gd name="connsiteY15" fmla="*/ 0 h 1937636"/>
              <a:gd name="connsiteX16" fmla="*/ 206203 w 9525625"/>
              <a:gd name="connsiteY16" fmla="*/ 10274 h 1937636"/>
              <a:gd name="connsiteX0" fmla="*/ 5476845 w 9525625"/>
              <a:gd name="connsiteY0" fmla="*/ 1623317 h 1880288"/>
              <a:gd name="connsiteX1" fmla="*/ 4274769 w 9525625"/>
              <a:gd name="connsiteY1" fmla="*/ 1263722 h 1880288"/>
              <a:gd name="connsiteX2" fmla="*/ 2795290 w 9525625"/>
              <a:gd name="connsiteY2" fmla="*/ 1541124 h 1880288"/>
              <a:gd name="connsiteX3" fmla="*/ 2014454 w 9525625"/>
              <a:gd name="connsiteY3" fmla="*/ 1664414 h 1880288"/>
              <a:gd name="connsiteX4" fmla="*/ 1418553 w 9525625"/>
              <a:gd name="connsiteY4" fmla="*/ 1880171 h 1880288"/>
              <a:gd name="connsiteX5" fmla="*/ 966491 w 9525625"/>
              <a:gd name="connsiteY5" fmla="*/ 1633591 h 1880288"/>
              <a:gd name="connsiteX6" fmla="*/ 72638 w 9525625"/>
              <a:gd name="connsiteY6" fmla="*/ 1407560 h 1880288"/>
              <a:gd name="connsiteX7" fmla="*/ 52090 w 9525625"/>
              <a:gd name="connsiteY7" fmla="*/ 863029 h 1880288"/>
              <a:gd name="connsiteX8" fmla="*/ 1500747 w 9525625"/>
              <a:gd name="connsiteY8" fmla="*/ 606175 h 1880288"/>
              <a:gd name="connsiteX9" fmla="*/ 3853528 w 9525625"/>
              <a:gd name="connsiteY9" fmla="*/ 667820 h 1880288"/>
              <a:gd name="connsiteX10" fmla="*/ 6144665 w 9525625"/>
              <a:gd name="connsiteY10" fmla="*/ 698643 h 1880288"/>
              <a:gd name="connsiteX11" fmla="*/ 7963192 w 9525625"/>
              <a:gd name="connsiteY11" fmla="*/ 883577 h 1880288"/>
              <a:gd name="connsiteX12" fmla="*/ 9483766 w 9525625"/>
              <a:gd name="connsiteY12" fmla="*/ 1078787 h 1880288"/>
              <a:gd name="connsiteX13" fmla="*/ 8949510 w 9525625"/>
              <a:gd name="connsiteY13" fmla="*/ 1736333 h 1880288"/>
              <a:gd name="connsiteX14" fmla="*/ 7387838 w 9525625"/>
              <a:gd name="connsiteY14" fmla="*/ 1797977 h 1880288"/>
              <a:gd name="connsiteX15" fmla="*/ 154832 w 9525625"/>
              <a:gd name="connsiteY15" fmla="*/ 0 h 1880288"/>
              <a:gd name="connsiteX16" fmla="*/ 206203 w 9525625"/>
              <a:gd name="connsiteY16" fmla="*/ 10274 h 1880288"/>
              <a:gd name="connsiteX0" fmla="*/ 5476845 w 9525625"/>
              <a:gd name="connsiteY0" fmla="*/ 1623317 h 1880288"/>
              <a:gd name="connsiteX1" fmla="*/ 4274769 w 9525625"/>
              <a:gd name="connsiteY1" fmla="*/ 1263722 h 1880288"/>
              <a:gd name="connsiteX2" fmla="*/ 2795290 w 9525625"/>
              <a:gd name="connsiteY2" fmla="*/ 1541124 h 1880288"/>
              <a:gd name="connsiteX3" fmla="*/ 2014454 w 9525625"/>
              <a:gd name="connsiteY3" fmla="*/ 1664414 h 1880288"/>
              <a:gd name="connsiteX4" fmla="*/ 1418553 w 9525625"/>
              <a:gd name="connsiteY4" fmla="*/ 1880171 h 1880288"/>
              <a:gd name="connsiteX5" fmla="*/ 966491 w 9525625"/>
              <a:gd name="connsiteY5" fmla="*/ 1633591 h 1880288"/>
              <a:gd name="connsiteX6" fmla="*/ 72638 w 9525625"/>
              <a:gd name="connsiteY6" fmla="*/ 1407560 h 1880288"/>
              <a:gd name="connsiteX7" fmla="*/ 52090 w 9525625"/>
              <a:gd name="connsiteY7" fmla="*/ 863029 h 1880288"/>
              <a:gd name="connsiteX8" fmla="*/ 1500747 w 9525625"/>
              <a:gd name="connsiteY8" fmla="*/ 606175 h 1880288"/>
              <a:gd name="connsiteX9" fmla="*/ 3853528 w 9525625"/>
              <a:gd name="connsiteY9" fmla="*/ 667820 h 1880288"/>
              <a:gd name="connsiteX10" fmla="*/ 6144665 w 9525625"/>
              <a:gd name="connsiteY10" fmla="*/ 698643 h 1880288"/>
              <a:gd name="connsiteX11" fmla="*/ 7963192 w 9525625"/>
              <a:gd name="connsiteY11" fmla="*/ 883577 h 1880288"/>
              <a:gd name="connsiteX12" fmla="*/ 9483766 w 9525625"/>
              <a:gd name="connsiteY12" fmla="*/ 1078787 h 1880288"/>
              <a:gd name="connsiteX13" fmla="*/ 8949510 w 9525625"/>
              <a:gd name="connsiteY13" fmla="*/ 1736333 h 1880288"/>
              <a:gd name="connsiteX14" fmla="*/ 7387838 w 9525625"/>
              <a:gd name="connsiteY14" fmla="*/ 1797977 h 1880288"/>
              <a:gd name="connsiteX15" fmla="*/ 154832 w 9525625"/>
              <a:gd name="connsiteY15" fmla="*/ 0 h 1880288"/>
              <a:gd name="connsiteX16" fmla="*/ 206203 w 9525625"/>
              <a:gd name="connsiteY16" fmla="*/ 10274 h 1880288"/>
              <a:gd name="connsiteX0" fmla="*/ 5476845 w 9525625"/>
              <a:gd name="connsiteY0" fmla="*/ 1859622 h 2116593"/>
              <a:gd name="connsiteX1" fmla="*/ 4274769 w 9525625"/>
              <a:gd name="connsiteY1" fmla="*/ 1500027 h 2116593"/>
              <a:gd name="connsiteX2" fmla="*/ 2795290 w 9525625"/>
              <a:gd name="connsiteY2" fmla="*/ 1777429 h 2116593"/>
              <a:gd name="connsiteX3" fmla="*/ 2014454 w 9525625"/>
              <a:gd name="connsiteY3" fmla="*/ 1900719 h 2116593"/>
              <a:gd name="connsiteX4" fmla="*/ 1418553 w 9525625"/>
              <a:gd name="connsiteY4" fmla="*/ 2116476 h 2116593"/>
              <a:gd name="connsiteX5" fmla="*/ 966491 w 9525625"/>
              <a:gd name="connsiteY5" fmla="*/ 1869896 h 2116593"/>
              <a:gd name="connsiteX6" fmla="*/ 72638 w 9525625"/>
              <a:gd name="connsiteY6" fmla="*/ 1643865 h 2116593"/>
              <a:gd name="connsiteX7" fmla="*/ 52090 w 9525625"/>
              <a:gd name="connsiteY7" fmla="*/ 1099334 h 2116593"/>
              <a:gd name="connsiteX8" fmla="*/ 1500747 w 9525625"/>
              <a:gd name="connsiteY8" fmla="*/ 842480 h 2116593"/>
              <a:gd name="connsiteX9" fmla="*/ 3853528 w 9525625"/>
              <a:gd name="connsiteY9" fmla="*/ 904125 h 2116593"/>
              <a:gd name="connsiteX10" fmla="*/ 6144665 w 9525625"/>
              <a:gd name="connsiteY10" fmla="*/ 934948 h 2116593"/>
              <a:gd name="connsiteX11" fmla="*/ 7963192 w 9525625"/>
              <a:gd name="connsiteY11" fmla="*/ 1119882 h 2116593"/>
              <a:gd name="connsiteX12" fmla="*/ 9483766 w 9525625"/>
              <a:gd name="connsiteY12" fmla="*/ 1315092 h 2116593"/>
              <a:gd name="connsiteX13" fmla="*/ 8949510 w 9525625"/>
              <a:gd name="connsiteY13" fmla="*/ 1972638 h 2116593"/>
              <a:gd name="connsiteX14" fmla="*/ 7387838 w 9525625"/>
              <a:gd name="connsiteY14" fmla="*/ 2034282 h 2116593"/>
              <a:gd name="connsiteX15" fmla="*/ 154832 w 9525625"/>
              <a:gd name="connsiteY15" fmla="*/ 236305 h 2116593"/>
              <a:gd name="connsiteX16" fmla="*/ 493880 w 9525625"/>
              <a:gd name="connsiteY16" fmla="*/ 0 h 2116593"/>
              <a:gd name="connsiteX0" fmla="*/ 5476845 w 9525625"/>
              <a:gd name="connsiteY0" fmla="*/ 1859622 h 2116593"/>
              <a:gd name="connsiteX1" fmla="*/ 4274769 w 9525625"/>
              <a:gd name="connsiteY1" fmla="*/ 1500027 h 2116593"/>
              <a:gd name="connsiteX2" fmla="*/ 2795290 w 9525625"/>
              <a:gd name="connsiteY2" fmla="*/ 1777429 h 2116593"/>
              <a:gd name="connsiteX3" fmla="*/ 2014454 w 9525625"/>
              <a:gd name="connsiteY3" fmla="*/ 1900719 h 2116593"/>
              <a:gd name="connsiteX4" fmla="*/ 1418553 w 9525625"/>
              <a:gd name="connsiteY4" fmla="*/ 2116476 h 2116593"/>
              <a:gd name="connsiteX5" fmla="*/ 966491 w 9525625"/>
              <a:gd name="connsiteY5" fmla="*/ 1869896 h 2116593"/>
              <a:gd name="connsiteX6" fmla="*/ 72638 w 9525625"/>
              <a:gd name="connsiteY6" fmla="*/ 1643865 h 2116593"/>
              <a:gd name="connsiteX7" fmla="*/ 52090 w 9525625"/>
              <a:gd name="connsiteY7" fmla="*/ 1099334 h 2116593"/>
              <a:gd name="connsiteX8" fmla="*/ 1500747 w 9525625"/>
              <a:gd name="connsiteY8" fmla="*/ 842480 h 2116593"/>
              <a:gd name="connsiteX9" fmla="*/ 3853528 w 9525625"/>
              <a:gd name="connsiteY9" fmla="*/ 904125 h 2116593"/>
              <a:gd name="connsiteX10" fmla="*/ 6144665 w 9525625"/>
              <a:gd name="connsiteY10" fmla="*/ 934948 h 2116593"/>
              <a:gd name="connsiteX11" fmla="*/ 7963192 w 9525625"/>
              <a:gd name="connsiteY11" fmla="*/ 1119882 h 2116593"/>
              <a:gd name="connsiteX12" fmla="*/ 9483766 w 9525625"/>
              <a:gd name="connsiteY12" fmla="*/ 1315092 h 2116593"/>
              <a:gd name="connsiteX13" fmla="*/ 8949510 w 9525625"/>
              <a:gd name="connsiteY13" fmla="*/ 1972638 h 2116593"/>
              <a:gd name="connsiteX14" fmla="*/ 7387838 w 9525625"/>
              <a:gd name="connsiteY14" fmla="*/ 2034282 h 2116593"/>
              <a:gd name="connsiteX15" fmla="*/ 6052198 w 9525625"/>
              <a:gd name="connsiteY15" fmla="*/ 1890444 h 2116593"/>
              <a:gd name="connsiteX16" fmla="*/ 493880 w 9525625"/>
              <a:gd name="connsiteY16" fmla="*/ 0 h 2116593"/>
              <a:gd name="connsiteX0" fmla="*/ 5476845 w 9525625"/>
              <a:gd name="connsiteY0" fmla="*/ 1024944 h 1281915"/>
              <a:gd name="connsiteX1" fmla="*/ 4274769 w 9525625"/>
              <a:gd name="connsiteY1" fmla="*/ 665349 h 1281915"/>
              <a:gd name="connsiteX2" fmla="*/ 2795290 w 9525625"/>
              <a:gd name="connsiteY2" fmla="*/ 942751 h 1281915"/>
              <a:gd name="connsiteX3" fmla="*/ 2014454 w 9525625"/>
              <a:gd name="connsiteY3" fmla="*/ 1066041 h 1281915"/>
              <a:gd name="connsiteX4" fmla="*/ 1418553 w 9525625"/>
              <a:gd name="connsiteY4" fmla="*/ 1281798 h 1281915"/>
              <a:gd name="connsiteX5" fmla="*/ 966491 w 9525625"/>
              <a:gd name="connsiteY5" fmla="*/ 1035218 h 1281915"/>
              <a:gd name="connsiteX6" fmla="*/ 72638 w 9525625"/>
              <a:gd name="connsiteY6" fmla="*/ 809187 h 1281915"/>
              <a:gd name="connsiteX7" fmla="*/ 52090 w 9525625"/>
              <a:gd name="connsiteY7" fmla="*/ 264656 h 1281915"/>
              <a:gd name="connsiteX8" fmla="*/ 1500747 w 9525625"/>
              <a:gd name="connsiteY8" fmla="*/ 7802 h 1281915"/>
              <a:gd name="connsiteX9" fmla="*/ 3853528 w 9525625"/>
              <a:gd name="connsiteY9" fmla="*/ 69447 h 1281915"/>
              <a:gd name="connsiteX10" fmla="*/ 6144665 w 9525625"/>
              <a:gd name="connsiteY10" fmla="*/ 100270 h 1281915"/>
              <a:gd name="connsiteX11" fmla="*/ 7963192 w 9525625"/>
              <a:gd name="connsiteY11" fmla="*/ 285204 h 1281915"/>
              <a:gd name="connsiteX12" fmla="*/ 9483766 w 9525625"/>
              <a:gd name="connsiteY12" fmla="*/ 480414 h 1281915"/>
              <a:gd name="connsiteX13" fmla="*/ 8949510 w 9525625"/>
              <a:gd name="connsiteY13" fmla="*/ 1137960 h 1281915"/>
              <a:gd name="connsiteX14" fmla="*/ 7387838 w 9525625"/>
              <a:gd name="connsiteY14" fmla="*/ 1199604 h 1281915"/>
              <a:gd name="connsiteX15" fmla="*/ 6052198 w 9525625"/>
              <a:gd name="connsiteY15" fmla="*/ 1055766 h 1281915"/>
              <a:gd name="connsiteX16" fmla="*/ 5548765 w 9525625"/>
              <a:gd name="connsiteY16" fmla="*/ 942751 h 1281915"/>
              <a:gd name="connsiteX0" fmla="*/ 5189169 w 9525625"/>
              <a:gd name="connsiteY0" fmla="*/ 973573 h 1281915"/>
              <a:gd name="connsiteX1" fmla="*/ 4274769 w 9525625"/>
              <a:gd name="connsiteY1" fmla="*/ 665349 h 1281915"/>
              <a:gd name="connsiteX2" fmla="*/ 2795290 w 9525625"/>
              <a:gd name="connsiteY2" fmla="*/ 942751 h 1281915"/>
              <a:gd name="connsiteX3" fmla="*/ 2014454 w 9525625"/>
              <a:gd name="connsiteY3" fmla="*/ 1066041 h 1281915"/>
              <a:gd name="connsiteX4" fmla="*/ 1418553 w 9525625"/>
              <a:gd name="connsiteY4" fmla="*/ 1281798 h 1281915"/>
              <a:gd name="connsiteX5" fmla="*/ 966491 w 9525625"/>
              <a:gd name="connsiteY5" fmla="*/ 1035218 h 1281915"/>
              <a:gd name="connsiteX6" fmla="*/ 72638 w 9525625"/>
              <a:gd name="connsiteY6" fmla="*/ 809187 h 1281915"/>
              <a:gd name="connsiteX7" fmla="*/ 52090 w 9525625"/>
              <a:gd name="connsiteY7" fmla="*/ 264656 h 1281915"/>
              <a:gd name="connsiteX8" fmla="*/ 1500747 w 9525625"/>
              <a:gd name="connsiteY8" fmla="*/ 7802 h 1281915"/>
              <a:gd name="connsiteX9" fmla="*/ 3853528 w 9525625"/>
              <a:gd name="connsiteY9" fmla="*/ 69447 h 1281915"/>
              <a:gd name="connsiteX10" fmla="*/ 6144665 w 9525625"/>
              <a:gd name="connsiteY10" fmla="*/ 100270 h 1281915"/>
              <a:gd name="connsiteX11" fmla="*/ 7963192 w 9525625"/>
              <a:gd name="connsiteY11" fmla="*/ 285204 h 1281915"/>
              <a:gd name="connsiteX12" fmla="*/ 9483766 w 9525625"/>
              <a:gd name="connsiteY12" fmla="*/ 480414 h 1281915"/>
              <a:gd name="connsiteX13" fmla="*/ 8949510 w 9525625"/>
              <a:gd name="connsiteY13" fmla="*/ 1137960 h 1281915"/>
              <a:gd name="connsiteX14" fmla="*/ 7387838 w 9525625"/>
              <a:gd name="connsiteY14" fmla="*/ 1199604 h 1281915"/>
              <a:gd name="connsiteX15" fmla="*/ 6052198 w 9525625"/>
              <a:gd name="connsiteY15" fmla="*/ 1055766 h 1281915"/>
              <a:gd name="connsiteX16" fmla="*/ 5548765 w 9525625"/>
              <a:gd name="connsiteY16" fmla="*/ 942751 h 1281915"/>
              <a:gd name="connsiteX0" fmla="*/ 5189169 w 9525625"/>
              <a:gd name="connsiteY0" fmla="*/ 973573 h 1281915"/>
              <a:gd name="connsiteX1" fmla="*/ 4274769 w 9525625"/>
              <a:gd name="connsiteY1" fmla="*/ 665349 h 1281915"/>
              <a:gd name="connsiteX2" fmla="*/ 2795290 w 9525625"/>
              <a:gd name="connsiteY2" fmla="*/ 942751 h 1281915"/>
              <a:gd name="connsiteX3" fmla="*/ 2014454 w 9525625"/>
              <a:gd name="connsiteY3" fmla="*/ 1066041 h 1281915"/>
              <a:gd name="connsiteX4" fmla="*/ 1418553 w 9525625"/>
              <a:gd name="connsiteY4" fmla="*/ 1281798 h 1281915"/>
              <a:gd name="connsiteX5" fmla="*/ 966491 w 9525625"/>
              <a:gd name="connsiteY5" fmla="*/ 1035218 h 1281915"/>
              <a:gd name="connsiteX6" fmla="*/ 72638 w 9525625"/>
              <a:gd name="connsiteY6" fmla="*/ 809187 h 1281915"/>
              <a:gd name="connsiteX7" fmla="*/ 52090 w 9525625"/>
              <a:gd name="connsiteY7" fmla="*/ 264656 h 1281915"/>
              <a:gd name="connsiteX8" fmla="*/ 1500747 w 9525625"/>
              <a:gd name="connsiteY8" fmla="*/ 7802 h 1281915"/>
              <a:gd name="connsiteX9" fmla="*/ 3853528 w 9525625"/>
              <a:gd name="connsiteY9" fmla="*/ 69447 h 1281915"/>
              <a:gd name="connsiteX10" fmla="*/ 6144665 w 9525625"/>
              <a:gd name="connsiteY10" fmla="*/ 100270 h 1281915"/>
              <a:gd name="connsiteX11" fmla="*/ 7963192 w 9525625"/>
              <a:gd name="connsiteY11" fmla="*/ 285204 h 1281915"/>
              <a:gd name="connsiteX12" fmla="*/ 9483766 w 9525625"/>
              <a:gd name="connsiteY12" fmla="*/ 480414 h 1281915"/>
              <a:gd name="connsiteX13" fmla="*/ 8949510 w 9525625"/>
              <a:gd name="connsiteY13" fmla="*/ 1137960 h 1281915"/>
              <a:gd name="connsiteX14" fmla="*/ 7387838 w 9525625"/>
              <a:gd name="connsiteY14" fmla="*/ 1199604 h 1281915"/>
              <a:gd name="connsiteX15" fmla="*/ 6052198 w 9525625"/>
              <a:gd name="connsiteY15" fmla="*/ 1055766 h 1281915"/>
              <a:gd name="connsiteX16" fmla="*/ 5548765 w 9525625"/>
              <a:gd name="connsiteY16" fmla="*/ 942751 h 1281915"/>
              <a:gd name="connsiteX17" fmla="*/ 5189169 w 9525625"/>
              <a:gd name="connsiteY17" fmla="*/ 973573 h 1281915"/>
              <a:gd name="connsiteX0" fmla="*/ 5189169 w 9525625"/>
              <a:gd name="connsiteY0" fmla="*/ 973573 h 1284210"/>
              <a:gd name="connsiteX1" fmla="*/ 4274769 w 9525625"/>
              <a:gd name="connsiteY1" fmla="*/ 665349 h 1284210"/>
              <a:gd name="connsiteX2" fmla="*/ 2795290 w 9525625"/>
              <a:gd name="connsiteY2" fmla="*/ 942751 h 1284210"/>
              <a:gd name="connsiteX3" fmla="*/ 2055551 w 9525625"/>
              <a:gd name="connsiteY3" fmla="*/ 1148234 h 1284210"/>
              <a:gd name="connsiteX4" fmla="*/ 1418553 w 9525625"/>
              <a:gd name="connsiteY4" fmla="*/ 1281798 h 1284210"/>
              <a:gd name="connsiteX5" fmla="*/ 966491 w 9525625"/>
              <a:gd name="connsiteY5" fmla="*/ 1035218 h 1284210"/>
              <a:gd name="connsiteX6" fmla="*/ 72638 w 9525625"/>
              <a:gd name="connsiteY6" fmla="*/ 809187 h 1284210"/>
              <a:gd name="connsiteX7" fmla="*/ 52090 w 9525625"/>
              <a:gd name="connsiteY7" fmla="*/ 264656 h 1284210"/>
              <a:gd name="connsiteX8" fmla="*/ 1500747 w 9525625"/>
              <a:gd name="connsiteY8" fmla="*/ 7802 h 1284210"/>
              <a:gd name="connsiteX9" fmla="*/ 3853528 w 9525625"/>
              <a:gd name="connsiteY9" fmla="*/ 69447 h 1284210"/>
              <a:gd name="connsiteX10" fmla="*/ 6144665 w 9525625"/>
              <a:gd name="connsiteY10" fmla="*/ 100270 h 1284210"/>
              <a:gd name="connsiteX11" fmla="*/ 7963192 w 9525625"/>
              <a:gd name="connsiteY11" fmla="*/ 285204 h 1284210"/>
              <a:gd name="connsiteX12" fmla="*/ 9483766 w 9525625"/>
              <a:gd name="connsiteY12" fmla="*/ 480414 h 1284210"/>
              <a:gd name="connsiteX13" fmla="*/ 8949510 w 9525625"/>
              <a:gd name="connsiteY13" fmla="*/ 1137960 h 1284210"/>
              <a:gd name="connsiteX14" fmla="*/ 7387838 w 9525625"/>
              <a:gd name="connsiteY14" fmla="*/ 1199604 h 1284210"/>
              <a:gd name="connsiteX15" fmla="*/ 6052198 w 9525625"/>
              <a:gd name="connsiteY15" fmla="*/ 1055766 h 1284210"/>
              <a:gd name="connsiteX16" fmla="*/ 5548765 w 9525625"/>
              <a:gd name="connsiteY16" fmla="*/ 942751 h 1284210"/>
              <a:gd name="connsiteX17" fmla="*/ 5189169 w 9525625"/>
              <a:gd name="connsiteY17" fmla="*/ 973573 h 1284210"/>
              <a:gd name="connsiteX0" fmla="*/ 5189169 w 9525625"/>
              <a:gd name="connsiteY0" fmla="*/ 973573 h 1283592"/>
              <a:gd name="connsiteX1" fmla="*/ 4274769 w 9525625"/>
              <a:gd name="connsiteY1" fmla="*/ 665349 h 1283592"/>
              <a:gd name="connsiteX2" fmla="*/ 2610355 w 9525625"/>
              <a:gd name="connsiteY2" fmla="*/ 1179057 h 1283592"/>
              <a:gd name="connsiteX3" fmla="*/ 2055551 w 9525625"/>
              <a:gd name="connsiteY3" fmla="*/ 1148234 h 1283592"/>
              <a:gd name="connsiteX4" fmla="*/ 1418553 w 9525625"/>
              <a:gd name="connsiteY4" fmla="*/ 1281798 h 1283592"/>
              <a:gd name="connsiteX5" fmla="*/ 966491 w 9525625"/>
              <a:gd name="connsiteY5" fmla="*/ 1035218 h 1283592"/>
              <a:gd name="connsiteX6" fmla="*/ 72638 w 9525625"/>
              <a:gd name="connsiteY6" fmla="*/ 809187 h 1283592"/>
              <a:gd name="connsiteX7" fmla="*/ 52090 w 9525625"/>
              <a:gd name="connsiteY7" fmla="*/ 264656 h 1283592"/>
              <a:gd name="connsiteX8" fmla="*/ 1500747 w 9525625"/>
              <a:gd name="connsiteY8" fmla="*/ 7802 h 1283592"/>
              <a:gd name="connsiteX9" fmla="*/ 3853528 w 9525625"/>
              <a:gd name="connsiteY9" fmla="*/ 69447 h 1283592"/>
              <a:gd name="connsiteX10" fmla="*/ 6144665 w 9525625"/>
              <a:gd name="connsiteY10" fmla="*/ 100270 h 1283592"/>
              <a:gd name="connsiteX11" fmla="*/ 7963192 w 9525625"/>
              <a:gd name="connsiteY11" fmla="*/ 285204 h 1283592"/>
              <a:gd name="connsiteX12" fmla="*/ 9483766 w 9525625"/>
              <a:gd name="connsiteY12" fmla="*/ 480414 h 1283592"/>
              <a:gd name="connsiteX13" fmla="*/ 8949510 w 9525625"/>
              <a:gd name="connsiteY13" fmla="*/ 1137960 h 1283592"/>
              <a:gd name="connsiteX14" fmla="*/ 7387838 w 9525625"/>
              <a:gd name="connsiteY14" fmla="*/ 1199604 h 1283592"/>
              <a:gd name="connsiteX15" fmla="*/ 6052198 w 9525625"/>
              <a:gd name="connsiteY15" fmla="*/ 1055766 h 1283592"/>
              <a:gd name="connsiteX16" fmla="*/ 5548765 w 9525625"/>
              <a:gd name="connsiteY16" fmla="*/ 942751 h 1283592"/>
              <a:gd name="connsiteX17" fmla="*/ 5189169 w 9525625"/>
              <a:gd name="connsiteY17" fmla="*/ 973573 h 1283592"/>
              <a:gd name="connsiteX0" fmla="*/ 5189169 w 9525625"/>
              <a:gd name="connsiteY0" fmla="*/ 973573 h 1253147"/>
              <a:gd name="connsiteX1" fmla="*/ 4274769 w 9525625"/>
              <a:gd name="connsiteY1" fmla="*/ 665349 h 1253147"/>
              <a:gd name="connsiteX2" fmla="*/ 2610355 w 9525625"/>
              <a:gd name="connsiteY2" fmla="*/ 1179057 h 1253147"/>
              <a:gd name="connsiteX3" fmla="*/ 2055551 w 9525625"/>
              <a:gd name="connsiteY3" fmla="*/ 1148234 h 1253147"/>
              <a:gd name="connsiteX4" fmla="*/ 1418553 w 9525625"/>
              <a:gd name="connsiteY4" fmla="*/ 1250976 h 1253147"/>
              <a:gd name="connsiteX5" fmla="*/ 966491 w 9525625"/>
              <a:gd name="connsiteY5" fmla="*/ 1035218 h 1253147"/>
              <a:gd name="connsiteX6" fmla="*/ 72638 w 9525625"/>
              <a:gd name="connsiteY6" fmla="*/ 809187 h 1253147"/>
              <a:gd name="connsiteX7" fmla="*/ 52090 w 9525625"/>
              <a:gd name="connsiteY7" fmla="*/ 264656 h 1253147"/>
              <a:gd name="connsiteX8" fmla="*/ 1500747 w 9525625"/>
              <a:gd name="connsiteY8" fmla="*/ 7802 h 1253147"/>
              <a:gd name="connsiteX9" fmla="*/ 3853528 w 9525625"/>
              <a:gd name="connsiteY9" fmla="*/ 69447 h 1253147"/>
              <a:gd name="connsiteX10" fmla="*/ 6144665 w 9525625"/>
              <a:gd name="connsiteY10" fmla="*/ 100270 h 1253147"/>
              <a:gd name="connsiteX11" fmla="*/ 7963192 w 9525625"/>
              <a:gd name="connsiteY11" fmla="*/ 285204 h 1253147"/>
              <a:gd name="connsiteX12" fmla="*/ 9483766 w 9525625"/>
              <a:gd name="connsiteY12" fmla="*/ 480414 h 1253147"/>
              <a:gd name="connsiteX13" fmla="*/ 8949510 w 9525625"/>
              <a:gd name="connsiteY13" fmla="*/ 1137960 h 1253147"/>
              <a:gd name="connsiteX14" fmla="*/ 7387838 w 9525625"/>
              <a:gd name="connsiteY14" fmla="*/ 1199604 h 1253147"/>
              <a:gd name="connsiteX15" fmla="*/ 6052198 w 9525625"/>
              <a:gd name="connsiteY15" fmla="*/ 1055766 h 1253147"/>
              <a:gd name="connsiteX16" fmla="*/ 5548765 w 9525625"/>
              <a:gd name="connsiteY16" fmla="*/ 942751 h 1253147"/>
              <a:gd name="connsiteX17" fmla="*/ 5189169 w 9525625"/>
              <a:gd name="connsiteY17" fmla="*/ 973573 h 1253147"/>
              <a:gd name="connsiteX0" fmla="*/ 5189169 w 9525625"/>
              <a:gd name="connsiteY0" fmla="*/ 973573 h 1253147"/>
              <a:gd name="connsiteX1" fmla="*/ 4274769 w 9525625"/>
              <a:gd name="connsiteY1" fmla="*/ 665349 h 1253147"/>
              <a:gd name="connsiteX2" fmla="*/ 2610355 w 9525625"/>
              <a:gd name="connsiteY2" fmla="*/ 1179057 h 1253147"/>
              <a:gd name="connsiteX3" fmla="*/ 2055551 w 9525625"/>
              <a:gd name="connsiteY3" fmla="*/ 1148234 h 1253147"/>
              <a:gd name="connsiteX4" fmla="*/ 1418553 w 9525625"/>
              <a:gd name="connsiteY4" fmla="*/ 1250976 h 1253147"/>
              <a:gd name="connsiteX5" fmla="*/ 966491 w 9525625"/>
              <a:gd name="connsiteY5" fmla="*/ 1035218 h 1253147"/>
              <a:gd name="connsiteX6" fmla="*/ 72638 w 9525625"/>
              <a:gd name="connsiteY6" fmla="*/ 809187 h 1253147"/>
              <a:gd name="connsiteX7" fmla="*/ 52090 w 9525625"/>
              <a:gd name="connsiteY7" fmla="*/ 264656 h 1253147"/>
              <a:gd name="connsiteX8" fmla="*/ 1500747 w 9525625"/>
              <a:gd name="connsiteY8" fmla="*/ 7802 h 1253147"/>
              <a:gd name="connsiteX9" fmla="*/ 3853528 w 9525625"/>
              <a:gd name="connsiteY9" fmla="*/ 69447 h 1253147"/>
              <a:gd name="connsiteX10" fmla="*/ 6144665 w 9525625"/>
              <a:gd name="connsiteY10" fmla="*/ 100270 h 1253147"/>
              <a:gd name="connsiteX11" fmla="*/ 7963192 w 9525625"/>
              <a:gd name="connsiteY11" fmla="*/ 285204 h 1253147"/>
              <a:gd name="connsiteX12" fmla="*/ 9483766 w 9525625"/>
              <a:gd name="connsiteY12" fmla="*/ 480414 h 1253147"/>
              <a:gd name="connsiteX13" fmla="*/ 8949510 w 9525625"/>
              <a:gd name="connsiteY13" fmla="*/ 1137960 h 1253147"/>
              <a:gd name="connsiteX14" fmla="*/ 7387838 w 9525625"/>
              <a:gd name="connsiteY14" fmla="*/ 1199604 h 1253147"/>
              <a:gd name="connsiteX15" fmla="*/ 6052198 w 9525625"/>
              <a:gd name="connsiteY15" fmla="*/ 1055766 h 1253147"/>
              <a:gd name="connsiteX16" fmla="*/ 5548765 w 9525625"/>
              <a:gd name="connsiteY16" fmla="*/ 942751 h 1253147"/>
              <a:gd name="connsiteX17" fmla="*/ 5189169 w 9525625"/>
              <a:gd name="connsiteY17" fmla="*/ 973573 h 1253147"/>
              <a:gd name="connsiteX0" fmla="*/ 5189925 w 9526381"/>
              <a:gd name="connsiteY0" fmla="*/ 973573 h 1269962"/>
              <a:gd name="connsiteX1" fmla="*/ 4275525 w 9526381"/>
              <a:gd name="connsiteY1" fmla="*/ 665349 h 1269962"/>
              <a:gd name="connsiteX2" fmla="*/ 2611111 w 9526381"/>
              <a:gd name="connsiteY2" fmla="*/ 1179057 h 1269962"/>
              <a:gd name="connsiteX3" fmla="*/ 2056307 w 9526381"/>
              <a:gd name="connsiteY3" fmla="*/ 1148234 h 1269962"/>
              <a:gd name="connsiteX4" fmla="*/ 1419309 w 9526381"/>
              <a:gd name="connsiteY4" fmla="*/ 1250976 h 1269962"/>
              <a:gd name="connsiteX5" fmla="*/ 977521 w 9526381"/>
              <a:gd name="connsiteY5" fmla="*/ 1117411 h 1269962"/>
              <a:gd name="connsiteX6" fmla="*/ 73394 w 9526381"/>
              <a:gd name="connsiteY6" fmla="*/ 809187 h 1269962"/>
              <a:gd name="connsiteX7" fmla="*/ 52846 w 9526381"/>
              <a:gd name="connsiteY7" fmla="*/ 264656 h 1269962"/>
              <a:gd name="connsiteX8" fmla="*/ 1501503 w 9526381"/>
              <a:gd name="connsiteY8" fmla="*/ 7802 h 1269962"/>
              <a:gd name="connsiteX9" fmla="*/ 3854284 w 9526381"/>
              <a:gd name="connsiteY9" fmla="*/ 69447 h 1269962"/>
              <a:gd name="connsiteX10" fmla="*/ 6145421 w 9526381"/>
              <a:gd name="connsiteY10" fmla="*/ 100270 h 1269962"/>
              <a:gd name="connsiteX11" fmla="*/ 7963948 w 9526381"/>
              <a:gd name="connsiteY11" fmla="*/ 285204 h 1269962"/>
              <a:gd name="connsiteX12" fmla="*/ 9484522 w 9526381"/>
              <a:gd name="connsiteY12" fmla="*/ 480414 h 1269962"/>
              <a:gd name="connsiteX13" fmla="*/ 8950266 w 9526381"/>
              <a:gd name="connsiteY13" fmla="*/ 1137960 h 1269962"/>
              <a:gd name="connsiteX14" fmla="*/ 7388594 w 9526381"/>
              <a:gd name="connsiteY14" fmla="*/ 1199604 h 1269962"/>
              <a:gd name="connsiteX15" fmla="*/ 6052954 w 9526381"/>
              <a:gd name="connsiteY15" fmla="*/ 1055766 h 1269962"/>
              <a:gd name="connsiteX16" fmla="*/ 5549521 w 9526381"/>
              <a:gd name="connsiteY16" fmla="*/ 942751 h 1269962"/>
              <a:gd name="connsiteX17" fmla="*/ 5189925 w 9526381"/>
              <a:gd name="connsiteY17" fmla="*/ 973573 h 1269962"/>
              <a:gd name="connsiteX0" fmla="*/ 5189925 w 9526381"/>
              <a:gd name="connsiteY0" fmla="*/ 973573 h 1254424"/>
              <a:gd name="connsiteX1" fmla="*/ 4275525 w 9526381"/>
              <a:gd name="connsiteY1" fmla="*/ 665349 h 1254424"/>
              <a:gd name="connsiteX2" fmla="*/ 2611111 w 9526381"/>
              <a:gd name="connsiteY2" fmla="*/ 1179057 h 1254424"/>
              <a:gd name="connsiteX3" fmla="*/ 2056307 w 9526381"/>
              <a:gd name="connsiteY3" fmla="*/ 1148234 h 1254424"/>
              <a:gd name="connsiteX4" fmla="*/ 1419309 w 9526381"/>
              <a:gd name="connsiteY4" fmla="*/ 1250976 h 1254424"/>
              <a:gd name="connsiteX5" fmla="*/ 977521 w 9526381"/>
              <a:gd name="connsiteY5" fmla="*/ 1117411 h 1254424"/>
              <a:gd name="connsiteX6" fmla="*/ 73394 w 9526381"/>
              <a:gd name="connsiteY6" fmla="*/ 809187 h 1254424"/>
              <a:gd name="connsiteX7" fmla="*/ 52846 w 9526381"/>
              <a:gd name="connsiteY7" fmla="*/ 264656 h 1254424"/>
              <a:gd name="connsiteX8" fmla="*/ 1501503 w 9526381"/>
              <a:gd name="connsiteY8" fmla="*/ 7802 h 1254424"/>
              <a:gd name="connsiteX9" fmla="*/ 3854284 w 9526381"/>
              <a:gd name="connsiteY9" fmla="*/ 69447 h 1254424"/>
              <a:gd name="connsiteX10" fmla="*/ 6145421 w 9526381"/>
              <a:gd name="connsiteY10" fmla="*/ 100270 h 1254424"/>
              <a:gd name="connsiteX11" fmla="*/ 7963948 w 9526381"/>
              <a:gd name="connsiteY11" fmla="*/ 285204 h 1254424"/>
              <a:gd name="connsiteX12" fmla="*/ 9484522 w 9526381"/>
              <a:gd name="connsiteY12" fmla="*/ 480414 h 1254424"/>
              <a:gd name="connsiteX13" fmla="*/ 8950266 w 9526381"/>
              <a:gd name="connsiteY13" fmla="*/ 1137960 h 1254424"/>
              <a:gd name="connsiteX14" fmla="*/ 7388594 w 9526381"/>
              <a:gd name="connsiteY14" fmla="*/ 1199604 h 1254424"/>
              <a:gd name="connsiteX15" fmla="*/ 6052954 w 9526381"/>
              <a:gd name="connsiteY15" fmla="*/ 1055766 h 1254424"/>
              <a:gd name="connsiteX16" fmla="*/ 5549521 w 9526381"/>
              <a:gd name="connsiteY16" fmla="*/ 942751 h 1254424"/>
              <a:gd name="connsiteX17" fmla="*/ 5189925 w 9526381"/>
              <a:gd name="connsiteY17" fmla="*/ 973573 h 1254424"/>
              <a:gd name="connsiteX0" fmla="*/ 5189925 w 9526381"/>
              <a:gd name="connsiteY0" fmla="*/ 973573 h 1254424"/>
              <a:gd name="connsiteX1" fmla="*/ 4275525 w 9526381"/>
              <a:gd name="connsiteY1" fmla="*/ 665349 h 1254424"/>
              <a:gd name="connsiteX2" fmla="*/ 2611111 w 9526381"/>
              <a:gd name="connsiteY2" fmla="*/ 1179057 h 1254424"/>
              <a:gd name="connsiteX3" fmla="*/ 2056307 w 9526381"/>
              <a:gd name="connsiteY3" fmla="*/ 1148234 h 1254424"/>
              <a:gd name="connsiteX4" fmla="*/ 1419309 w 9526381"/>
              <a:gd name="connsiteY4" fmla="*/ 1250976 h 1254424"/>
              <a:gd name="connsiteX5" fmla="*/ 977521 w 9526381"/>
              <a:gd name="connsiteY5" fmla="*/ 1117411 h 1254424"/>
              <a:gd name="connsiteX6" fmla="*/ 73394 w 9526381"/>
              <a:gd name="connsiteY6" fmla="*/ 809187 h 1254424"/>
              <a:gd name="connsiteX7" fmla="*/ 52846 w 9526381"/>
              <a:gd name="connsiteY7" fmla="*/ 264656 h 1254424"/>
              <a:gd name="connsiteX8" fmla="*/ 1501503 w 9526381"/>
              <a:gd name="connsiteY8" fmla="*/ 7802 h 1254424"/>
              <a:gd name="connsiteX9" fmla="*/ 3854284 w 9526381"/>
              <a:gd name="connsiteY9" fmla="*/ 69447 h 1254424"/>
              <a:gd name="connsiteX10" fmla="*/ 6145421 w 9526381"/>
              <a:gd name="connsiteY10" fmla="*/ 100270 h 1254424"/>
              <a:gd name="connsiteX11" fmla="*/ 7963948 w 9526381"/>
              <a:gd name="connsiteY11" fmla="*/ 285204 h 1254424"/>
              <a:gd name="connsiteX12" fmla="*/ 9484522 w 9526381"/>
              <a:gd name="connsiteY12" fmla="*/ 480414 h 1254424"/>
              <a:gd name="connsiteX13" fmla="*/ 8950266 w 9526381"/>
              <a:gd name="connsiteY13" fmla="*/ 1137960 h 1254424"/>
              <a:gd name="connsiteX14" fmla="*/ 7388594 w 9526381"/>
              <a:gd name="connsiteY14" fmla="*/ 1199604 h 1254424"/>
              <a:gd name="connsiteX15" fmla="*/ 6052954 w 9526381"/>
              <a:gd name="connsiteY15" fmla="*/ 1055766 h 1254424"/>
              <a:gd name="connsiteX16" fmla="*/ 5549521 w 9526381"/>
              <a:gd name="connsiteY16" fmla="*/ 942751 h 1254424"/>
              <a:gd name="connsiteX17" fmla="*/ 5189925 w 9526381"/>
              <a:gd name="connsiteY17" fmla="*/ 973573 h 1254424"/>
              <a:gd name="connsiteX0" fmla="*/ 5193865 w 9530321"/>
              <a:gd name="connsiteY0" fmla="*/ 971823 h 1252674"/>
              <a:gd name="connsiteX1" fmla="*/ 4279465 w 9530321"/>
              <a:gd name="connsiteY1" fmla="*/ 663599 h 1252674"/>
              <a:gd name="connsiteX2" fmla="*/ 2615051 w 9530321"/>
              <a:gd name="connsiteY2" fmla="*/ 1177307 h 1252674"/>
              <a:gd name="connsiteX3" fmla="*/ 2060247 w 9530321"/>
              <a:gd name="connsiteY3" fmla="*/ 1146484 h 1252674"/>
              <a:gd name="connsiteX4" fmla="*/ 1423249 w 9530321"/>
              <a:gd name="connsiteY4" fmla="*/ 1249226 h 1252674"/>
              <a:gd name="connsiteX5" fmla="*/ 981461 w 9530321"/>
              <a:gd name="connsiteY5" fmla="*/ 1115661 h 1252674"/>
              <a:gd name="connsiteX6" fmla="*/ 77334 w 9530321"/>
              <a:gd name="connsiteY6" fmla="*/ 807437 h 1252674"/>
              <a:gd name="connsiteX7" fmla="*/ 46512 w 9530321"/>
              <a:gd name="connsiteY7" fmla="*/ 232084 h 1252674"/>
              <a:gd name="connsiteX8" fmla="*/ 1505443 w 9530321"/>
              <a:gd name="connsiteY8" fmla="*/ 6052 h 1252674"/>
              <a:gd name="connsiteX9" fmla="*/ 3858224 w 9530321"/>
              <a:gd name="connsiteY9" fmla="*/ 67697 h 1252674"/>
              <a:gd name="connsiteX10" fmla="*/ 6149361 w 9530321"/>
              <a:gd name="connsiteY10" fmla="*/ 98520 h 1252674"/>
              <a:gd name="connsiteX11" fmla="*/ 7967888 w 9530321"/>
              <a:gd name="connsiteY11" fmla="*/ 283454 h 1252674"/>
              <a:gd name="connsiteX12" fmla="*/ 9488462 w 9530321"/>
              <a:gd name="connsiteY12" fmla="*/ 478664 h 1252674"/>
              <a:gd name="connsiteX13" fmla="*/ 8954206 w 9530321"/>
              <a:gd name="connsiteY13" fmla="*/ 1136210 h 1252674"/>
              <a:gd name="connsiteX14" fmla="*/ 7392534 w 9530321"/>
              <a:gd name="connsiteY14" fmla="*/ 1197854 h 1252674"/>
              <a:gd name="connsiteX15" fmla="*/ 6056894 w 9530321"/>
              <a:gd name="connsiteY15" fmla="*/ 1054016 h 1252674"/>
              <a:gd name="connsiteX16" fmla="*/ 5553461 w 9530321"/>
              <a:gd name="connsiteY16" fmla="*/ 941001 h 1252674"/>
              <a:gd name="connsiteX17" fmla="*/ 5193865 w 9530321"/>
              <a:gd name="connsiteY17" fmla="*/ 971823 h 1252674"/>
              <a:gd name="connsiteX0" fmla="*/ 5202552 w 9539008"/>
              <a:gd name="connsiteY0" fmla="*/ 974175 h 1255026"/>
              <a:gd name="connsiteX1" fmla="*/ 4288152 w 9539008"/>
              <a:gd name="connsiteY1" fmla="*/ 665951 h 1255026"/>
              <a:gd name="connsiteX2" fmla="*/ 2623738 w 9539008"/>
              <a:gd name="connsiteY2" fmla="*/ 1179659 h 1255026"/>
              <a:gd name="connsiteX3" fmla="*/ 2068934 w 9539008"/>
              <a:gd name="connsiteY3" fmla="*/ 1148836 h 1255026"/>
              <a:gd name="connsiteX4" fmla="*/ 1431936 w 9539008"/>
              <a:gd name="connsiteY4" fmla="*/ 1251578 h 1255026"/>
              <a:gd name="connsiteX5" fmla="*/ 990148 w 9539008"/>
              <a:gd name="connsiteY5" fmla="*/ 1118013 h 1255026"/>
              <a:gd name="connsiteX6" fmla="*/ 86021 w 9539008"/>
              <a:gd name="connsiteY6" fmla="*/ 809789 h 1255026"/>
              <a:gd name="connsiteX7" fmla="*/ 34651 w 9539008"/>
              <a:gd name="connsiteY7" fmla="*/ 275533 h 1255026"/>
              <a:gd name="connsiteX8" fmla="*/ 1514130 w 9539008"/>
              <a:gd name="connsiteY8" fmla="*/ 8404 h 1255026"/>
              <a:gd name="connsiteX9" fmla="*/ 3866911 w 9539008"/>
              <a:gd name="connsiteY9" fmla="*/ 70049 h 1255026"/>
              <a:gd name="connsiteX10" fmla="*/ 6158048 w 9539008"/>
              <a:gd name="connsiteY10" fmla="*/ 100872 h 1255026"/>
              <a:gd name="connsiteX11" fmla="*/ 7976575 w 9539008"/>
              <a:gd name="connsiteY11" fmla="*/ 285806 h 1255026"/>
              <a:gd name="connsiteX12" fmla="*/ 9497149 w 9539008"/>
              <a:gd name="connsiteY12" fmla="*/ 481016 h 1255026"/>
              <a:gd name="connsiteX13" fmla="*/ 8962893 w 9539008"/>
              <a:gd name="connsiteY13" fmla="*/ 1138562 h 1255026"/>
              <a:gd name="connsiteX14" fmla="*/ 7401221 w 9539008"/>
              <a:gd name="connsiteY14" fmla="*/ 1200206 h 1255026"/>
              <a:gd name="connsiteX15" fmla="*/ 6065581 w 9539008"/>
              <a:gd name="connsiteY15" fmla="*/ 1056368 h 1255026"/>
              <a:gd name="connsiteX16" fmla="*/ 5562148 w 9539008"/>
              <a:gd name="connsiteY16" fmla="*/ 943353 h 1255026"/>
              <a:gd name="connsiteX17" fmla="*/ 5202552 w 9539008"/>
              <a:gd name="connsiteY17" fmla="*/ 974175 h 1255026"/>
              <a:gd name="connsiteX0" fmla="*/ 5202552 w 9539008"/>
              <a:gd name="connsiteY0" fmla="*/ 974175 h 1255026"/>
              <a:gd name="connsiteX1" fmla="*/ 4288152 w 9539008"/>
              <a:gd name="connsiteY1" fmla="*/ 665951 h 1255026"/>
              <a:gd name="connsiteX2" fmla="*/ 2623738 w 9539008"/>
              <a:gd name="connsiteY2" fmla="*/ 1179659 h 1255026"/>
              <a:gd name="connsiteX3" fmla="*/ 2068934 w 9539008"/>
              <a:gd name="connsiteY3" fmla="*/ 1148836 h 1255026"/>
              <a:gd name="connsiteX4" fmla="*/ 1431936 w 9539008"/>
              <a:gd name="connsiteY4" fmla="*/ 1251578 h 1255026"/>
              <a:gd name="connsiteX5" fmla="*/ 990148 w 9539008"/>
              <a:gd name="connsiteY5" fmla="*/ 1118013 h 1255026"/>
              <a:gd name="connsiteX6" fmla="*/ 86021 w 9539008"/>
              <a:gd name="connsiteY6" fmla="*/ 809789 h 1255026"/>
              <a:gd name="connsiteX7" fmla="*/ 34651 w 9539008"/>
              <a:gd name="connsiteY7" fmla="*/ 275533 h 1255026"/>
              <a:gd name="connsiteX8" fmla="*/ 1514130 w 9539008"/>
              <a:gd name="connsiteY8" fmla="*/ 8404 h 1255026"/>
              <a:gd name="connsiteX9" fmla="*/ 3866911 w 9539008"/>
              <a:gd name="connsiteY9" fmla="*/ 70049 h 1255026"/>
              <a:gd name="connsiteX10" fmla="*/ 6158048 w 9539008"/>
              <a:gd name="connsiteY10" fmla="*/ 100872 h 1255026"/>
              <a:gd name="connsiteX11" fmla="*/ 7976575 w 9539008"/>
              <a:gd name="connsiteY11" fmla="*/ 285806 h 1255026"/>
              <a:gd name="connsiteX12" fmla="*/ 9497149 w 9539008"/>
              <a:gd name="connsiteY12" fmla="*/ 481016 h 1255026"/>
              <a:gd name="connsiteX13" fmla="*/ 8962893 w 9539008"/>
              <a:gd name="connsiteY13" fmla="*/ 1138562 h 1255026"/>
              <a:gd name="connsiteX14" fmla="*/ 7401221 w 9539008"/>
              <a:gd name="connsiteY14" fmla="*/ 1200206 h 1255026"/>
              <a:gd name="connsiteX15" fmla="*/ 6065581 w 9539008"/>
              <a:gd name="connsiteY15" fmla="*/ 1056368 h 1255026"/>
              <a:gd name="connsiteX16" fmla="*/ 5562148 w 9539008"/>
              <a:gd name="connsiteY16" fmla="*/ 943353 h 1255026"/>
              <a:gd name="connsiteX17" fmla="*/ 5202552 w 9539008"/>
              <a:gd name="connsiteY17" fmla="*/ 974175 h 1255026"/>
              <a:gd name="connsiteX0" fmla="*/ 5252488 w 9588944"/>
              <a:gd name="connsiteY0" fmla="*/ 974175 h 1255026"/>
              <a:gd name="connsiteX1" fmla="*/ 4338088 w 9588944"/>
              <a:gd name="connsiteY1" fmla="*/ 665951 h 1255026"/>
              <a:gd name="connsiteX2" fmla="*/ 2673674 w 9588944"/>
              <a:gd name="connsiteY2" fmla="*/ 1179659 h 1255026"/>
              <a:gd name="connsiteX3" fmla="*/ 2118870 w 9588944"/>
              <a:gd name="connsiteY3" fmla="*/ 1148836 h 1255026"/>
              <a:gd name="connsiteX4" fmla="*/ 1481872 w 9588944"/>
              <a:gd name="connsiteY4" fmla="*/ 1251578 h 1255026"/>
              <a:gd name="connsiteX5" fmla="*/ 1040084 w 9588944"/>
              <a:gd name="connsiteY5" fmla="*/ 1118013 h 1255026"/>
              <a:gd name="connsiteX6" fmla="*/ 135957 w 9588944"/>
              <a:gd name="connsiteY6" fmla="*/ 809789 h 1255026"/>
              <a:gd name="connsiteX7" fmla="*/ 84587 w 9588944"/>
              <a:gd name="connsiteY7" fmla="*/ 275533 h 1255026"/>
              <a:gd name="connsiteX8" fmla="*/ 1564066 w 9588944"/>
              <a:gd name="connsiteY8" fmla="*/ 8404 h 1255026"/>
              <a:gd name="connsiteX9" fmla="*/ 3916847 w 9588944"/>
              <a:gd name="connsiteY9" fmla="*/ 70049 h 1255026"/>
              <a:gd name="connsiteX10" fmla="*/ 6207984 w 9588944"/>
              <a:gd name="connsiteY10" fmla="*/ 100872 h 1255026"/>
              <a:gd name="connsiteX11" fmla="*/ 8026511 w 9588944"/>
              <a:gd name="connsiteY11" fmla="*/ 285806 h 1255026"/>
              <a:gd name="connsiteX12" fmla="*/ 9547085 w 9588944"/>
              <a:gd name="connsiteY12" fmla="*/ 481016 h 1255026"/>
              <a:gd name="connsiteX13" fmla="*/ 9012829 w 9588944"/>
              <a:gd name="connsiteY13" fmla="*/ 1138562 h 1255026"/>
              <a:gd name="connsiteX14" fmla="*/ 7451157 w 9588944"/>
              <a:gd name="connsiteY14" fmla="*/ 1200206 h 1255026"/>
              <a:gd name="connsiteX15" fmla="*/ 6115517 w 9588944"/>
              <a:gd name="connsiteY15" fmla="*/ 1056368 h 1255026"/>
              <a:gd name="connsiteX16" fmla="*/ 5612084 w 9588944"/>
              <a:gd name="connsiteY16" fmla="*/ 943353 h 1255026"/>
              <a:gd name="connsiteX17" fmla="*/ 5252488 w 9588944"/>
              <a:gd name="connsiteY17" fmla="*/ 974175 h 1255026"/>
              <a:gd name="connsiteX0" fmla="*/ 5252488 w 9588944"/>
              <a:gd name="connsiteY0" fmla="*/ 974175 h 1255026"/>
              <a:gd name="connsiteX1" fmla="*/ 4338088 w 9588944"/>
              <a:gd name="connsiteY1" fmla="*/ 665951 h 1255026"/>
              <a:gd name="connsiteX2" fmla="*/ 2673674 w 9588944"/>
              <a:gd name="connsiteY2" fmla="*/ 1179659 h 1255026"/>
              <a:gd name="connsiteX3" fmla="*/ 2118870 w 9588944"/>
              <a:gd name="connsiteY3" fmla="*/ 1148836 h 1255026"/>
              <a:gd name="connsiteX4" fmla="*/ 1481872 w 9588944"/>
              <a:gd name="connsiteY4" fmla="*/ 1251578 h 1255026"/>
              <a:gd name="connsiteX5" fmla="*/ 1040084 w 9588944"/>
              <a:gd name="connsiteY5" fmla="*/ 1118013 h 1255026"/>
              <a:gd name="connsiteX6" fmla="*/ 135957 w 9588944"/>
              <a:gd name="connsiteY6" fmla="*/ 871434 h 1255026"/>
              <a:gd name="connsiteX7" fmla="*/ 84587 w 9588944"/>
              <a:gd name="connsiteY7" fmla="*/ 275533 h 1255026"/>
              <a:gd name="connsiteX8" fmla="*/ 1564066 w 9588944"/>
              <a:gd name="connsiteY8" fmla="*/ 8404 h 1255026"/>
              <a:gd name="connsiteX9" fmla="*/ 3916847 w 9588944"/>
              <a:gd name="connsiteY9" fmla="*/ 70049 h 1255026"/>
              <a:gd name="connsiteX10" fmla="*/ 6207984 w 9588944"/>
              <a:gd name="connsiteY10" fmla="*/ 100872 h 1255026"/>
              <a:gd name="connsiteX11" fmla="*/ 8026511 w 9588944"/>
              <a:gd name="connsiteY11" fmla="*/ 285806 h 1255026"/>
              <a:gd name="connsiteX12" fmla="*/ 9547085 w 9588944"/>
              <a:gd name="connsiteY12" fmla="*/ 481016 h 1255026"/>
              <a:gd name="connsiteX13" fmla="*/ 9012829 w 9588944"/>
              <a:gd name="connsiteY13" fmla="*/ 1138562 h 1255026"/>
              <a:gd name="connsiteX14" fmla="*/ 7451157 w 9588944"/>
              <a:gd name="connsiteY14" fmla="*/ 1200206 h 1255026"/>
              <a:gd name="connsiteX15" fmla="*/ 6115517 w 9588944"/>
              <a:gd name="connsiteY15" fmla="*/ 1056368 h 1255026"/>
              <a:gd name="connsiteX16" fmla="*/ 5612084 w 9588944"/>
              <a:gd name="connsiteY16" fmla="*/ 943353 h 1255026"/>
              <a:gd name="connsiteX17" fmla="*/ 5252488 w 9588944"/>
              <a:gd name="connsiteY17" fmla="*/ 974175 h 1255026"/>
              <a:gd name="connsiteX0" fmla="*/ 5303771 w 9640227"/>
              <a:gd name="connsiteY0" fmla="*/ 977302 h 1258153"/>
              <a:gd name="connsiteX1" fmla="*/ 4389371 w 9640227"/>
              <a:gd name="connsiteY1" fmla="*/ 669078 h 1258153"/>
              <a:gd name="connsiteX2" fmla="*/ 2724957 w 9640227"/>
              <a:gd name="connsiteY2" fmla="*/ 1182786 h 1258153"/>
              <a:gd name="connsiteX3" fmla="*/ 2170153 w 9640227"/>
              <a:gd name="connsiteY3" fmla="*/ 1151963 h 1258153"/>
              <a:gd name="connsiteX4" fmla="*/ 1533155 w 9640227"/>
              <a:gd name="connsiteY4" fmla="*/ 1254705 h 1258153"/>
              <a:gd name="connsiteX5" fmla="*/ 1091367 w 9640227"/>
              <a:gd name="connsiteY5" fmla="*/ 1121140 h 1258153"/>
              <a:gd name="connsiteX6" fmla="*/ 187240 w 9640227"/>
              <a:gd name="connsiteY6" fmla="*/ 874561 h 1258153"/>
              <a:gd name="connsiteX7" fmla="*/ 63951 w 9640227"/>
              <a:gd name="connsiteY7" fmla="*/ 330031 h 1258153"/>
              <a:gd name="connsiteX8" fmla="*/ 1615349 w 9640227"/>
              <a:gd name="connsiteY8" fmla="*/ 11531 h 1258153"/>
              <a:gd name="connsiteX9" fmla="*/ 3968130 w 9640227"/>
              <a:gd name="connsiteY9" fmla="*/ 73176 h 1258153"/>
              <a:gd name="connsiteX10" fmla="*/ 6259267 w 9640227"/>
              <a:gd name="connsiteY10" fmla="*/ 103999 h 1258153"/>
              <a:gd name="connsiteX11" fmla="*/ 8077794 w 9640227"/>
              <a:gd name="connsiteY11" fmla="*/ 288933 h 1258153"/>
              <a:gd name="connsiteX12" fmla="*/ 9598368 w 9640227"/>
              <a:gd name="connsiteY12" fmla="*/ 484143 h 1258153"/>
              <a:gd name="connsiteX13" fmla="*/ 9064112 w 9640227"/>
              <a:gd name="connsiteY13" fmla="*/ 1141689 h 1258153"/>
              <a:gd name="connsiteX14" fmla="*/ 7502440 w 9640227"/>
              <a:gd name="connsiteY14" fmla="*/ 1203333 h 1258153"/>
              <a:gd name="connsiteX15" fmla="*/ 6166800 w 9640227"/>
              <a:gd name="connsiteY15" fmla="*/ 1059495 h 1258153"/>
              <a:gd name="connsiteX16" fmla="*/ 5663367 w 9640227"/>
              <a:gd name="connsiteY16" fmla="*/ 946480 h 1258153"/>
              <a:gd name="connsiteX17" fmla="*/ 5303771 w 9640227"/>
              <a:gd name="connsiteY17" fmla="*/ 977302 h 1258153"/>
              <a:gd name="connsiteX0" fmla="*/ 5303771 w 9640227"/>
              <a:gd name="connsiteY0" fmla="*/ 932368 h 1213219"/>
              <a:gd name="connsiteX1" fmla="*/ 4389371 w 9640227"/>
              <a:gd name="connsiteY1" fmla="*/ 624144 h 1213219"/>
              <a:gd name="connsiteX2" fmla="*/ 2724957 w 9640227"/>
              <a:gd name="connsiteY2" fmla="*/ 1137852 h 1213219"/>
              <a:gd name="connsiteX3" fmla="*/ 2170153 w 9640227"/>
              <a:gd name="connsiteY3" fmla="*/ 1107029 h 1213219"/>
              <a:gd name="connsiteX4" fmla="*/ 1533155 w 9640227"/>
              <a:gd name="connsiteY4" fmla="*/ 1209771 h 1213219"/>
              <a:gd name="connsiteX5" fmla="*/ 1091367 w 9640227"/>
              <a:gd name="connsiteY5" fmla="*/ 1076206 h 1213219"/>
              <a:gd name="connsiteX6" fmla="*/ 187240 w 9640227"/>
              <a:gd name="connsiteY6" fmla="*/ 829627 h 1213219"/>
              <a:gd name="connsiteX7" fmla="*/ 63951 w 9640227"/>
              <a:gd name="connsiteY7" fmla="*/ 285097 h 1213219"/>
              <a:gd name="connsiteX8" fmla="*/ 1574252 w 9640227"/>
              <a:gd name="connsiteY8" fmla="*/ 17968 h 1213219"/>
              <a:gd name="connsiteX9" fmla="*/ 3968130 w 9640227"/>
              <a:gd name="connsiteY9" fmla="*/ 28242 h 1213219"/>
              <a:gd name="connsiteX10" fmla="*/ 6259267 w 9640227"/>
              <a:gd name="connsiteY10" fmla="*/ 59065 h 1213219"/>
              <a:gd name="connsiteX11" fmla="*/ 8077794 w 9640227"/>
              <a:gd name="connsiteY11" fmla="*/ 243999 h 1213219"/>
              <a:gd name="connsiteX12" fmla="*/ 9598368 w 9640227"/>
              <a:gd name="connsiteY12" fmla="*/ 439209 h 1213219"/>
              <a:gd name="connsiteX13" fmla="*/ 9064112 w 9640227"/>
              <a:gd name="connsiteY13" fmla="*/ 1096755 h 1213219"/>
              <a:gd name="connsiteX14" fmla="*/ 7502440 w 9640227"/>
              <a:gd name="connsiteY14" fmla="*/ 1158399 h 1213219"/>
              <a:gd name="connsiteX15" fmla="*/ 6166800 w 9640227"/>
              <a:gd name="connsiteY15" fmla="*/ 1014561 h 1213219"/>
              <a:gd name="connsiteX16" fmla="*/ 5663367 w 9640227"/>
              <a:gd name="connsiteY16" fmla="*/ 901546 h 1213219"/>
              <a:gd name="connsiteX17" fmla="*/ 5303771 w 9640227"/>
              <a:gd name="connsiteY17" fmla="*/ 932368 h 1213219"/>
              <a:gd name="connsiteX0" fmla="*/ 5303771 w 9640227"/>
              <a:gd name="connsiteY0" fmla="*/ 932368 h 1213219"/>
              <a:gd name="connsiteX1" fmla="*/ 4245533 w 9640227"/>
              <a:gd name="connsiteY1" fmla="*/ 767982 h 1213219"/>
              <a:gd name="connsiteX2" fmla="*/ 2724957 w 9640227"/>
              <a:gd name="connsiteY2" fmla="*/ 1137852 h 1213219"/>
              <a:gd name="connsiteX3" fmla="*/ 2170153 w 9640227"/>
              <a:gd name="connsiteY3" fmla="*/ 1107029 h 1213219"/>
              <a:gd name="connsiteX4" fmla="*/ 1533155 w 9640227"/>
              <a:gd name="connsiteY4" fmla="*/ 1209771 h 1213219"/>
              <a:gd name="connsiteX5" fmla="*/ 1091367 w 9640227"/>
              <a:gd name="connsiteY5" fmla="*/ 1076206 h 1213219"/>
              <a:gd name="connsiteX6" fmla="*/ 187240 w 9640227"/>
              <a:gd name="connsiteY6" fmla="*/ 829627 h 1213219"/>
              <a:gd name="connsiteX7" fmla="*/ 63951 w 9640227"/>
              <a:gd name="connsiteY7" fmla="*/ 285097 h 1213219"/>
              <a:gd name="connsiteX8" fmla="*/ 1574252 w 9640227"/>
              <a:gd name="connsiteY8" fmla="*/ 17968 h 1213219"/>
              <a:gd name="connsiteX9" fmla="*/ 3968130 w 9640227"/>
              <a:gd name="connsiteY9" fmla="*/ 28242 h 1213219"/>
              <a:gd name="connsiteX10" fmla="*/ 6259267 w 9640227"/>
              <a:gd name="connsiteY10" fmla="*/ 59065 h 1213219"/>
              <a:gd name="connsiteX11" fmla="*/ 8077794 w 9640227"/>
              <a:gd name="connsiteY11" fmla="*/ 243999 h 1213219"/>
              <a:gd name="connsiteX12" fmla="*/ 9598368 w 9640227"/>
              <a:gd name="connsiteY12" fmla="*/ 439209 h 1213219"/>
              <a:gd name="connsiteX13" fmla="*/ 9064112 w 9640227"/>
              <a:gd name="connsiteY13" fmla="*/ 1096755 h 1213219"/>
              <a:gd name="connsiteX14" fmla="*/ 7502440 w 9640227"/>
              <a:gd name="connsiteY14" fmla="*/ 1158399 h 1213219"/>
              <a:gd name="connsiteX15" fmla="*/ 6166800 w 9640227"/>
              <a:gd name="connsiteY15" fmla="*/ 1014561 h 1213219"/>
              <a:gd name="connsiteX16" fmla="*/ 5663367 w 9640227"/>
              <a:gd name="connsiteY16" fmla="*/ 901546 h 1213219"/>
              <a:gd name="connsiteX17" fmla="*/ 5303771 w 9640227"/>
              <a:gd name="connsiteY17" fmla="*/ 932368 h 1213219"/>
              <a:gd name="connsiteX0" fmla="*/ 5221578 w 9640227"/>
              <a:gd name="connsiteY0" fmla="*/ 901546 h 1213219"/>
              <a:gd name="connsiteX1" fmla="*/ 4245533 w 9640227"/>
              <a:gd name="connsiteY1" fmla="*/ 767982 h 1213219"/>
              <a:gd name="connsiteX2" fmla="*/ 2724957 w 9640227"/>
              <a:gd name="connsiteY2" fmla="*/ 1137852 h 1213219"/>
              <a:gd name="connsiteX3" fmla="*/ 2170153 w 9640227"/>
              <a:gd name="connsiteY3" fmla="*/ 1107029 h 1213219"/>
              <a:gd name="connsiteX4" fmla="*/ 1533155 w 9640227"/>
              <a:gd name="connsiteY4" fmla="*/ 1209771 h 1213219"/>
              <a:gd name="connsiteX5" fmla="*/ 1091367 w 9640227"/>
              <a:gd name="connsiteY5" fmla="*/ 1076206 h 1213219"/>
              <a:gd name="connsiteX6" fmla="*/ 187240 w 9640227"/>
              <a:gd name="connsiteY6" fmla="*/ 829627 h 1213219"/>
              <a:gd name="connsiteX7" fmla="*/ 63951 w 9640227"/>
              <a:gd name="connsiteY7" fmla="*/ 285097 h 1213219"/>
              <a:gd name="connsiteX8" fmla="*/ 1574252 w 9640227"/>
              <a:gd name="connsiteY8" fmla="*/ 17968 h 1213219"/>
              <a:gd name="connsiteX9" fmla="*/ 3968130 w 9640227"/>
              <a:gd name="connsiteY9" fmla="*/ 28242 h 1213219"/>
              <a:gd name="connsiteX10" fmla="*/ 6259267 w 9640227"/>
              <a:gd name="connsiteY10" fmla="*/ 59065 h 1213219"/>
              <a:gd name="connsiteX11" fmla="*/ 8077794 w 9640227"/>
              <a:gd name="connsiteY11" fmla="*/ 243999 h 1213219"/>
              <a:gd name="connsiteX12" fmla="*/ 9598368 w 9640227"/>
              <a:gd name="connsiteY12" fmla="*/ 439209 h 1213219"/>
              <a:gd name="connsiteX13" fmla="*/ 9064112 w 9640227"/>
              <a:gd name="connsiteY13" fmla="*/ 1096755 h 1213219"/>
              <a:gd name="connsiteX14" fmla="*/ 7502440 w 9640227"/>
              <a:gd name="connsiteY14" fmla="*/ 1158399 h 1213219"/>
              <a:gd name="connsiteX15" fmla="*/ 6166800 w 9640227"/>
              <a:gd name="connsiteY15" fmla="*/ 1014561 h 1213219"/>
              <a:gd name="connsiteX16" fmla="*/ 5663367 w 9640227"/>
              <a:gd name="connsiteY16" fmla="*/ 901546 h 1213219"/>
              <a:gd name="connsiteX17" fmla="*/ 5221578 w 9640227"/>
              <a:gd name="connsiteY17" fmla="*/ 901546 h 1213219"/>
              <a:gd name="connsiteX0" fmla="*/ 5221578 w 9640227"/>
              <a:gd name="connsiteY0" fmla="*/ 901546 h 1213219"/>
              <a:gd name="connsiteX1" fmla="*/ 4245533 w 9640227"/>
              <a:gd name="connsiteY1" fmla="*/ 767982 h 1213219"/>
              <a:gd name="connsiteX2" fmla="*/ 2724957 w 9640227"/>
              <a:gd name="connsiteY2" fmla="*/ 1137852 h 1213219"/>
              <a:gd name="connsiteX3" fmla="*/ 2170153 w 9640227"/>
              <a:gd name="connsiteY3" fmla="*/ 1107029 h 1213219"/>
              <a:gd name="connsiteX4" fmla="*/ 1533155 w 9640227"/>
              <a:gd name="connsiteY4" fmla="*/ 1209771 h 1213219"/>
              <a:gd name="connsiteX5" fmla="*/ 1091367 w 9640227"/>
              <a:gd name="connsiteY5" fmla="*/ 1076206 h 1213219"/>
              <a:gd name="connsiteX6" fmla="*/ 187240 w 9640227"/>
              <a:gd name="connsiteY6" fmla="*/ 829627 h 1213219"/>
              <a:gd name="connsiteX7" fmla="*/ 63951 w 9640227"/>
              <a:gd name="connsiteY7" fmla="*/ 285097 h 1213219"/>
              <a:gd name="connsiteX8" fmla="*/ 1574252 w 9640227"/>
              <a:gd name="connsiteY8" fmla="*/ 17968 h 1213219"/>
              <a:gd name="connsiteX9" fmla="*/ 3968130 w 9640227"/>
              <a:gd name="connsiteY9" fmla="*/ 28242 h 1213219"/>
              <a:gd name="connsiteX10" fmla="*/ 6259267 w 9640227"/>
              <a:gd name="connsiteY10" fmla="*/ 59065 h 1213219"/>
              <a:gd name="connsiteX11" fmla="*/ 8077794 w 9640227"/>
              <a:gd name="connsiteY11" fmla="*/ 243999 h 1213219"/>
              <a:gd name="connsiteX12" fmla="*/ 9598368 w 9640227"/>
              <a:gd name="connsiteY12" fmla="*/ 439209 h 1213219"/>
              <a:gd name="connsiteX13" fmla="*/ 9064112 w 9640227"/>
              <a:gd name="connsiteY13" fmla="*/ 1096755 h 1213219"/>
              <a:gd name="connsiteX14" fmla="*/ 7502440 w 9640227"/>
              <a:gd name="connsiteY14" fmla="*/ 1158399 h 1213219"/>
              <a:gd name="connsiteX15" fmla="*/ 6166800 w 9640227"/>
              <a:gd name="connsiteY15" fmla="*/ 1014561 h 1213219"/>
              <a:gd name="connsiteX16" fmla="*/ 5817479 w 9640227"/>
              <a:gd name="connsiteY16" fmla="*/ 901546 h 1213219"/>
              <a:gd name="connsiteX17" fmla="*/ 5221578 w 9640227"/>
              <a:gd name="connsiteY17" fmla="*/ 901546 h 1213219"/>
              <a:gd name="connsiteX0" fmla="*/ 5221578 w 9640227"/>
              <a:gd name="connsiteY0" fmla="*/ 901546 h 1213219"/>
              <a:gd name="connsiteX1" fmla="*/ 4245533 w 9640227"/>
              <a:gd name="connsiteY1" fmla="*/ 767982 h 1213219"/>
              <a:gd name="connsiteX2" fmla="*/ 2724957 w 9640227"/>
              <a:gd name="connsiteY2" fmla="*/ 1137852 h 1213219"/>
              <a:gd name="connsiteX3" fmla="*/ 2170153 w 9640227"/>
              <a:gd name="connsiteY3" fmla="*/ 1107029 h 1213219"/>
              <a:gd name="connsiteX4" fmla="*/ 1533155 w 9640227"/>
              <a:gd name="connsiteY4" fmla="*/ 1209771 h 1213219"/>
              <a:gd name="connsiteX5" fmla="*/ 1091367 w 9640227"/>
              <a:gd name="connsiteY5" fmla="*/ 1076206 h 1213219"/>
              <a:gd name="connsiteX6" fmla="*/ 187240 w 9640227"/>
              <a:gd name="connsiteY6" fmla="*/ 829627 h 1213219"/>
              <a:gd name="connsiteX7" fmla="*/ 63951 w 9640227"/>
              <a:gd name="connsiteY7" fmla="*/ 285097 h 1213219"/>
              <a:gd name="connsiteX8" fmla="*/ 1574252 w 9640227"/>
              <a:gd name="connsiteY8" fmla="*/ 17968 h 1213219"/>
              <a:gd name="connsiteX9" fmla="*/ 3968130 w 9640227"/>
              <a:gd name="connsiteY9" fmla="*/ 28242 h 1213219"/>
              <a:gd name="connsiteX10" fmla="*/ 6259267 w 9640227"/>
              <a:gd name="connsiteY10" fmla="*/ 59065 h 1213219"/>
              <a:gd name="connsiteX11" fmla="*/ 8077794 w 9640227"/>
              <a:gd name="connsiteY11" fmla="*/ 243999 h 1213219"/>
              <a:gd name="connsiteX12" fmla="*/ 9598368 w 9640227"/>
              <a:gd name="connsiteY12" fmla="*/ 439209 h 1213219"/>
              <a:gd name="connsiteX13" fmla="*/ 9064112 w 9640227"/>
              <a:gd name="connsiteY13" fmla="*/ 1096755 h 1213219"/>
              <a:gd name="connsiteX14" fmla="*/ 7502440 w 9640227"/>
              <a:gd name="connsiteY14" fmla="*/ 1158399 h 1213219"/>
              <a:gd name="connsiteX15" fmla="*/ 6166800 w 9640227"/>
              <a:gd name="connsiteY15" fmla="*/ 1014561 h 1213219"/>
              <a:gd name="connsiteX16" fmla="*/ 5817479 w 9640227"/>
              <a:gd name="connsiteY16" fmla="*/ 901546 h 1213219"/>
              <a:gd name="connsiteX17" fmla="*/ 5221578 w 9640227"/>
              <a:gd name="connsiteY17" fmla="*/ 901546 h 1213219"/>
              <a:gd name="connsiteX0" fmla="*/ 5139385 w 9640227"/>
              <a:gd name="connsiteY0" fmla="*/ 880998 h 1213219"/>
              <a:gd name="connsiteX1" fmla="*/ 4245533 w 9640227"/>
              <a:gd name="connsiteY1" fmla="*/ 767982 h 1213219"/>
              <a:gd name="connsiteX2" fmla="*/ 2724957 w 9640227"/>
              <a:gd name="connsiteY2" fmla="*/ 1137852 h 1213219"/>
              <a:gd name="connsiteX3" fmla="*/ 2170153 w 9640227"/>
              <a:gd name="connsiteY3" fmla="*/ 1107029 h 1213219"/>
              <a:gd name="connsiteX4" fmla="*/ 1533155 w 9640227"/>
              <a:gd name="connsiteY4" fmla="*/ 1209771 h 1213219"/>
              <a:gd name="connsiteX5" fmla="*/ 1091367 w 9640227"/>
              <a:gd name="connsiteY5" fmla="*/ 1076206 h 1213219"/>
              <a:gd name="connsiteX6" fmla="*/ 187240 w 9640227"/>
              <a:gd name="connsiteY6" fmla="*/ 829627 h 1213219"/>
              <a:gd name="connsiteX7" fmla="*/ 63951 w 9640227"/>
              <a:gd name="connsiteY7" fmla="*/ 285097 h 1213219"/>
              <a:gd name="connsiteX8" fmla="*/ 1574252 w 9640227"/>
              <a:gd name="connsiteY8" fmla="*/ 17968 h 1213219"/>
              <a:gd name="connsiteX9" fmla="*/ 3968130 w 9640227"/>
              <a:gd name="connsiteY9" fmla="*/ 28242 h 1213219"/>
              <a:gd name="connsiteX10" fmla="*/ 6259267 w 9640227"/>
              <a:gd name="connsiteY10" fmla="*/ 59065 h 1213219"/>
              <a:gd name="connsiteX11" fmla="*/ 8077794 w 9640227"/>
              <a:gd name="connsiteY11" fmla="*/ 243999 h 1213219"/>
              <a:gd name="connsiteX12" fmla="*/ 9598368 w 9640227"/>
              <a:gd name="connsiteY12" fmla="*/ 439209 h 1213219"/>
              <a:gd name="connsiteX13" fmla="*/ 9064112 w 9640227"/>
              <a:gd name="connsiteY13" fmla="*/ 1096755 h 1213219"/>
              <a:gd name="connsiteX14" fmla="*/ 7502440 w 9640227"/>
              <a:gd name="connsiteY14" fmla="*/ 1158399 h 1213219"/>
              <a:gd name="connsiteX15" fmla="*/ 6166800 w 9640227"/>
              <a:gd name="connsiteY15" fmla="*/ 1014561 h 1213219"/>
              <a:gd name="connsiteX16" fmla="*/ 5817479 w 9640227"/>
              <a:gd name="connsiteY16" fmla="*/ 901546 h 1213219"/>
              <a:gd name="connsiteX17" fmla="*/ 5139385 w 9640227"/>
              <a:gd name="connsiteY17" fmla="*/ 880998 h 1213219"/>
              <a:gd name="connsiteX0" fmla="*/ 5139385 w 9640227"/>
              <a:gd name="connsiteY0" fmla="*/ 880998 h 1211308"/>
              <a:gd name="connsiteX1" fmla="*/ 4245533 w 9640227"/>
              <a:gd name="connsiteY1" fmla="*/ 767982 h 1211308"/>
              <a:gd name="connsiteX2" fmla="*/ 2724957 w 9640227"/>
              <a:gd name="connsiteY2" fmla="*/ 1137852 h 1211308"/>
              <a:gd name="connsiteX3" fmla="*/ 2149605 w 9640227"/>
              <a:gd name="connsiteY3" fmla="*/ 1148125 h 1211308"/>
              <a:gd name="connsiteX4" fmla="*/ 1533155 w 9640227"/>
              <a:gd name="connsiteY4" fmla="*/ 1209771 h 1211308"/>
              <a:gd name="connsiteX5" fmla="*/ 1091367 w 9640227"/>
              <a:gd name="connsiteY5" fmla="*/ 1076206 h 1211308"/>
              <a:gd name="connsiteX6" fmla="*/ 187240 w 9640227"/>
              <a:gd name="connsiteY6" fmla="*/ 829627 h 1211308"/>
              <a:gd name="connsiteX7" fmla="*/ 63951 w 9640227"/>
              <a:gd name="connsiteY7" fmla="*/ 285097 h 1211308"/>
              <a:gd name="connsiteX8" fmla="*/ 1574252 w 9640227"/>
              <a:gd name="connsiteY8" fmla="*/ 17968 h 1211308"/>
              <a:gd name="connsiteX9" fmla="*/ 3968130 w 9640227"/>
              <a:gd name="connsiteY9" fmla="*/ 28242 h 1211308"/>
              <a:gd name="connsiteX10" fmla="*/ 6259267 w 9640227"/>
              <a:gd name="connsiteY10" fmla="*/ 59065 h 1211308"/>
              <a:gd name="connsiteX11" fmla="*/ 8077794 w 9640227"/>
              <a:gd name="connsiteY11" fmla="*/ 243999 h 1211308"/>
              <a:gd name="connsiteX12" fmla="*/ 9598368 w 9640227"/>
              <a:gd name="connsiteY12" fmla="*/ 439209 h 1211308"/>
              <a:gd name="connsiteX13" fmla="*/ 9064112 w 9640227"/>
              <a:gd name="connsiteY13" fmla="*/ 1096755 h 1211308"/>
              <a:gd name="connsiteX14" fmla="*/ 7502440 w 9640227"/>
              <a:gd name="connsiteY14" fmla="*/ 1158399 h 1211308"/>
              <a:gd name="connsiteX15" fmla="*/ 6166800 w 9640227"/>
              <a:gd name="connsiteY15" fmla="*/ 1014561 h 1211308"/>
              <a:gd name="connsiteX16" fmla="*/ 5817479 w 9640227"/>
              <a:gd name="connsiteY16" fmla="*/ 901546 h 1211308"/>
              <a:gd name="connsiteX17" fmla="*/ 5139385 w 9640227"/>
              <a:gd name="connsiteY17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817479 w 9639967"/>
              <a:gd name="connsiteY16" fmla="*/ 901546 h 1211308"/>
              <a:gd name="connsiteX17" fmla="*/ 5139385 w 9639967"/>
              <a:gd name="connsiteY17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817479 w 9639967"/>
              <a:gd name="connsiteY16" fmla="*/ 901546 h 1211308"/>
              <a:gd name="connsiteX17" fmla="*/ 5139385 w 9639967"/>
              <a:gd name="connsiteY17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817479 w 9639967"/>
              <a:gd name="connsiteY16" fmla="*/ 901546 h 1211308"/>
              <a:gd name="connsiteX17" fmla="*/ 5139385 w 9639967"/>
              <a:gd name="connsiteY17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817479 w 9639967"/>
              <a:gd name="connsiteY16" fmla="*/ 901546 h 1211308"/>
              <a:gd name="connsiteX17" fmla="*/ 5139385 w 9639967"/>
              <a:gd name="connsiteY17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817479 w 9639967"/>
              <a:gd name="connsiteY16" fmla="*/ 901546 h 1211308"/>
              <a:gd name="connsiteX17" fmla="*/ 5139385 w 9639967"/>
              <a:gd name="connsiteY17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817479 w 9639967"/>
              <a:gd name="connsiteY16" fmla="*/ 901546 h 1211308"/>
              <a:gd name="connsiteX17" fmla="*/ 5139385 w 9639967"/>
              <a:gd name="connsiteY17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909946 w 9639967"/>
              <a:gd name="connsiteY16" fmla="*/ 911820 h 1211308"/>
              <a:gd name="connsiteX17" fmla="*/ 5817479 w 9639967"/>
              <a:gd name="connsiteY17" fmla="*/ 901546 h 1211308"/>
              <a:gd name="connsiteX18" fmla="*/ 5139385 w 9639967"/>
              <a:gd name="connsiteY18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909946 w 9639967"/>
              <a:gd name="connsiteY16" fmla="*/ 911820 h 1211308"/>
              <a:gd name="connsiteX17" fmla="*/ 5704463 w 9639967"/>
              <a:gd name="connsiteY17" fmla="*/ 901546 h 1211308"/>
              <a:gd name="connsiteX18" fmla="*/ 5139385 w 9639967"/>
              <a:gd name="connsiteY18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704463 w 9639967"/>
              <a:gd name="connsiteY16" fmla="*/ 901546 h 1211308"/>
              <a:gd name="connsiteX17" fmla="*/ 5139385 w 9639967"/>
              <a:gd name="connsiteY17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796930 w 9639967"/>
              <a:gd name="connsiteY16" fmla="*/ 911820 h 1211308"/>
              <a:gd name="connsiteX17" fmla="*/ 5139385 w 9639967"/>
              <a:gd name="connsiteY17" fmla="*/ 880998 h 1211308"/>
              <a:gd name="connsiteX0" fmla="*/ 5135974 w 9636556"/>
              <a:gd name="connsiteY0" fmla="*/ 880998 h 1215621"/>
              <a:gd name="connsiteX1" fmla="*/ 4242122 w 9636556"/>
              <a:gd name="connsiteY1" fmla="*/ 767982 h 1215621"/>
              <a:gd name="connsiteX2" fmla="*/ 2721546 w 9636556"/>
              <a:gd name="connsiteY2" fmla="*/ 1137852 h 1215621"/>
              <a:gd name="connsiteX3" fmla="*/ 2146194 w 9636556"/>
              <a:gd name="connsiteY3" fmla="*/ 1148125 h 1215621"/>
              <a:gd name="connsiteX4" fmla="*/ 1529744 w 9636556"/>
              <a:gd name="connsiteY4" fmla="*/ 1209771 h 1215621"/>
              <a:gd name="connsiteX5" fmla="*/ 995489 w 9636556"/>
              <a:gd name="connsiteY5" fmla="*/ 983739 h 1215621"/>
              <a:gd name="connsiteX6" fmla="*/ 183829 w 9636556"/>
              <a:gd name="connsiteY6" fmla="*/ 829627 h 1215621"/>
              <a:gd name="connsiteX7" fmla="*/ 60540 w 9636556"/>
              <a:gd name="connsiteY7" fmla="*/ 285097 h 1215621"/>
              <a:gd name="connsiteX8" fmla="*/ 1570841 w 9636556"/>
              <a:gd name="connsiteY8" fmla="*/ 17968 h 1215621"/>
              <a:gd name="connsiteX9" fmla="*/ 3964719 w 9636556"/>
              <a:gd name="connsiteY9" fmla="*/ 28242 h 1215621"/>
              <a:gd name="connsiteX10" fmla="*/ 6255856 w 9636556"/>
              <a:gd name="connsiteY10" fmla="*/ 59065 h 1215621"/>
              <a:gd name="connsiteX11" fmla="*/ 8074383 w 9636556"/>
              <a:gd name="connsiteY11" fmla="*/ 243999 h 1215621"/>
              <a:gd name="connsiteX12" fmla="*/ 9594957 w 9636556"/>
              <a:gd name="connsiteY12" fmla="*/ 439209 h 1215621"/>
              <a:gd name="connsiteX13" fmla="*/ 9060701 w 9636556"/>
              <a:gd name="connsiteY13" fmla="*/ 1096755 h 1215621"/>
              <a:gd name="connsiteX14" fmla="*/ 7519577 w 9636556"/>
              <a:gd name="connsiteY14" fmla="*/ 1117302 h 1215621"/>
              <a:gd name="connsiteX15" fmla="*/ 6163389 w 9636556"/>
              <a:gd name="connsiteY15" fmla="*/ 1014561 h 1215621"/>
              <a:gd name="connsiteX16" fmla="*/ 5793519 w 9636556"/>
              <a:gd name="connsiteY16" fmla="*/ 911820 h 1215621"/>
              <a:gd name="connsiteX17" fmla="*/ 5135974 w 9636556"/>
              <a:gd name="connsiteY17" fmla="*/ 880998 h 1215621"/>
              <a:gd name="connsiteX0" fmla="*/ 5135974 w 9636556"/>
              <a:gd name="connsiteY0" fmla="*/ 880998 h 1215621"/>
              <a:gd name="connsiteX1" fmla="*/ 4242122 w 9636556"/>
              <a:gd name="connsiteY1" fmla="*/ 767982 h 1215621"/>
              <a:gd name="connsiteX2" fmla="*/ 2721546 w 9636556"/>
              <a:gd name="connsiteY2" fmla="*/ 1137852 h 1215621"/>
              <a:gd name="connsiteX3" fmla="*/ 2146194 w 9636556"/>
              <a:gd name="connsiteY3" fmla="*/ 1148125 h 1215621"/>
              <a:gd name="connsiteX4" fmla="*/ 1529744 w 9636556"/>
              <a:gd name="connsiteY4" fmla="*/ 1209771 h 1215621"/>
              <a:gd name="connsiteX5" fmla="*/ 995489 w 9636556"/>
              <a:gd name="connsiteY5" fmla="*/ 983739 h 1215621"/>
              <a:gd name="connsiteX6" fmla="*/ 183829 w 9636556"/>
              <a:gd name="connsiteY6" fmla="*/ 829627 h 1215621"/>
              <a:gd name="connsiteX7" fmla="*/ 60540 w 9636556"/>
              <a:gd name="connsiteY7" fmla="*/ 285097 h 1215621"/>
              <a:gd name="connsiteX8" fmla="*/ 1570841 w 9636556"/>
              <a:gd name="connsiteY8" fmla="*/ 17968 h 1215621"/>
              <a:gd name="connsiteX9" fmla="*/ 3964719 w 9636556"/>
              <a:gd name="connsiteY9" fmla="*/ 28242 h 1215621"/>
              <a:gd name="connsiteX10" fmla="*/ 6255856 w 9636556"/>
              <a:gd name="connsiteY10" fmla="*/ 59065 h 1215621"/>
              <a:gd name="connsiteX11" fmla="*/ 8074383 w 9636556"/>
              <a:gd name="connsiteY11" fmla="*/ 243999 h 1215621"/>
              <a:gd name="connsiteX12" fmla="*/ 9594957 w 9636556"/>
              <a:gd name="connsiteY12" fmla="*/ 439209 h 1215621"/>
              <a:gd name="connsiteX13" fmla="*/ 9060701 w 9636556"/>
              <a:gd name="connsiteY13" fmla="*/ 1096755 h 1215621"/>
              <a:gd name="connsiteX14" fmla="*/ 7519577 w 9636556"/>
              <a:gd name="connsiteY14" fmla="*/ 1117302 h 1215621"/>
              <a:gd name="connsiteX15" fmla="*/ 6163389 w 9636556"/>
              <a:gd name="connsiteY15" fmla="*/ 1014561 h 1215621"/>
              <a:gd name="connsiteX16" fmla="*/ 5793519 w 9636556"/>
              <a:gd name="connsiteY16" fmla="*/ 911820 h 1215621"/>
              <a:gd name="connsiteX17" fmla="*/ 5135974 w 9636556"/>
              <a:gd name="connsiteY17" fmla="*/ 880998 h 1215621"/>
              <a:gd name="connsiteX0" fmla="*/ 5135609 w 9636191"/>
              <a:gd name="connsiteY0" fmla="*/ 880998 h 1214017"/>
              <a:gd name="connsiteX1" fmla="*/ 4241757 w 9636191"/>
              <a:gd name="connsiteY1" fmla="*/ 767982 h 1214017"/>
              <a:gd name="connsiteX2" fmla="*/ 2721181 w 9636191"/>
              <a:gd name="connsiteY2" fmla="*/ 1137852 h 1214017"/>
              <a:gd name="connsiteX3" fmla="*/ 2145829 w 9636191"/>
              <a:gd name="connsiteY3" fmla="*/ 1148125 h 1214017"/>
              <a:gd name="connsiteX4" fmla="*/ 1529379 w 9636191"/>
              <a:gd name="connsiteY4" fmla="*/ 1209771 h 1214017"/>
              <a:gd name="connsiteX5" fmla="*/ 984850 w 9636191"/>
              <a:gd name="connsiteY5" fmla="*/ 1014561 h 1214017"/>
              <a:gd name="connsiteX6" fmla="*/ 183464 w 9636191"/>
              <a:gd name="connsiteY6" fmla="*/ 829627 h 1214017"/>
              <a:gd name="connsiteX7" fmla="*/ 60175 w 9636191"/>
              <a:gd name="connsiteY7" fmla="*/ 285097 h 1214017"/>
              <a:gd name="connsiteX8" fmla="*/ 1570476 w 9636191"/>
              <a:gd name="connsiteY8" fmla="*/ 17968 h 1214017"/>
              <a:gd name="connsiteX9" fmla="*/ 3964354 w 9636191"/>
              <a:gd name="connsiteY9" fmla="*/ 28242 h 1214017"/>
              <a:gd name="connsiteX10" fmla="*/ 6255491 w 9636191"/>
              <a:gd name="connsiteY10" fmla="*/ 59065 h 1214017"/>
              <a:gd name="connsiteX11" fmla="*/ 8074018 w 9636191"/>
              <a:gd name="connsiteY11" fmla="*/ 243999 h 1214017"/>
              <a:gd name="connsiteX12" fmla="*/ 9594592 w 9636191"/>
              <a:gd name="connsiteY12" fmla="*/ 439209 h 1214017"/>
              <a:gd name="connsiteX13" fmla="*/ 9060336 w 9636191"/>
              <a:gd name="connsiteY13" fmla="*/ 1096755 h 1214017"/>
              <a:gd name="connsiteX14" fmla="*/ 7519212 w 9636191"/>
              <a:gd name="connsiteY14" fmla="*/ 1117302 h 1214017"/>
              <a:gd name="connsiteX15" fmla="*/ 6163024 w 9636191"/>
              <a:gd name="connsiteY15" fmla="*/ 1014561 h 1214017"/>
              <a:gd name="connsiteX16" fmla="*/ 5793154 w 9636191"/>
              <a:gd name="connsiteY16" fmla="*/ 911820 h 1214017"/>
              <a:gd name="connsiteX17" fmla="*/ 5135609 w 9636191"/>
              <a:gd name="connsiteY17" fmla="*/ 880998 h 1214017"/>
              <a:gd name="connsiteX0" fmla="*/ 5135609 w 9636191"/>
              <a:gd name="connsiteY0" fmla="*/ 880998 h 1214017"/>
              <a:gd name="connsiteX1" fmla="*/ 4241757 w 9636191"/>
              <a:gd name="connsiteY1" fmla="*/ 767982 h 1214017"/>
              <a:gd name="connsiteX2" fmla="*/ 2721181 w 9636191"/>
              <a:gd name="connsiteY2" fmla="*/ 1137852 h 1214017"/>
              <a:gd name="connsiteX3" fmla="*/ 2145829 w 9636191"/>
              <a:gd name="connsiteY3" fmla="*/ 1148125 h 1214017"/>
              <a:gd name="connsiteX4" fmla="*/ 1529379 w 9636191"/>
              <a:gd name="connsiteY4" fmla="*/ 1209771 h 1214017"/>
              <a:gd name="connsiteX5" fmla="*/ 984850 w 9636191"/>
              <a:gd name="connsiteY5" fmla="*/ 1014561 h 1214017"/>
              <a:gd name="connsiteX6" fmla="*/ 183464 w 9636191"/>
              <a:gd name="connsiteY6" fmla="*/ 747434 h 1214017"/>
              <a:gd name="connsiteX7" fmla="*/ 60175 w 9636191"/>
              <a:gd name="connsiteY7" fmla="*/ 285097 h 1214017"/>
              <a:gd name="connsiteX8" fmla="*/ 1570476 w 9636191"/>
              <a:gd name="connsiteY8" fmla="*/ 17968 h 1214017"/>
              <a:gd name="connsiteX9" fmla="*/ 3964354 w 9636191"/>
              <a:gd name="connsiteY9" fmla="*/ 28242 h 1214017"/>
              <a:gd name="connsiteX10" fmla="*/ 6255491 w 9636191"/>
              <a:gd name="connsiteY10" fmla="*/ 59065 h 1214017"/>
              <a:gd name="connsiteX11" fmla="*/ 8074018 w 9636191"/>
              <a:gd name="connsiteY11" fmla="*/ 243999 h 1214017"/>
              <a:gd name="connsiteX12" fmla="*/ 9594592 w 9636191"/>
              <a:gd name="connsiteY12" fmla="*/ 439209 h 1214017"/>
              <a:gd name="connsiteX13" fmla="*/ 9060336 w 9636191"/>
              <a:gd name="connsiteY13" fmla="*/ 1096755 h 1214017"/>
              <a:gd name="connsiteX14" fmla="*/ 7519212 w 9636191"/>
              <a:gd name="connsiteY14" fmla="*/ 1117302 h 1214017"/>
              <a:gd name="connsiteX15" fmla="*/ 6163024 w 9636191"/>
              <a:gd name="connsiteY15" fmla="*/ 1014561 h 1214017"/>
              <a:gd name="connsiteX16" fmla="*/ 5793154 w 9636191"/>
              <a:gd name="connsiteY16" fmla="*/ 911820 h 1214017"/>
              <a:gd name="connsiteX17" fmla="*/ 5135609 w 9636191"/>
              <a:gd name="connsiteY17" fmla="*/ 880998 h 121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36191" h="1214017">
                <a:moveTo>
                  <a:pt x="5135609" y="880998"/>
                </a:moveTo>
                <a:cubicBezTo>
                  <a:pt x="5118485" y="887847"/>
                  <a:pt x="4644162" y="725173"/>
                  <a:pt x="4241757" y="767982"/>
                </a:cubicBezTo>
                <a:cubicBezTo>
                  <a:pt x="3839352" y="810791"/>
                  <a:pt x="3070502" y="1074495"/>
                  <a:pt x="2721181" y="1137852"/>
                </a:cubicBezTo>
                <a:cubicBezTo>
                  <a:pt x="2371860" y="1201209"/>
                  <a:pt x="2344463" y="1136139"/>
                  <a:pt x="2145829" y="1148125"/>
                </a:cubicBezTo>
                <a:cubicBezTo>
                  <a:pt x="1947195" y="1160112"/>
                  <a:pt x="1722875" y="1232032"/>
                  <a:pt x="1529379" y="1209771"/>
                </a:cubicBezTo>
                <a:cubicBezTo>
                  <a:pt x="1335883" y="1187510"/>
                  <a:pt x="1156087" y="1196071"/>
                  <a:pt x="984850" y="1014561"/>
                </a:cubicBezTo>
                <a:cubicBezTo>
                  <a:pt x="692639" y="789104"/>
                  <a:pt x="337577" y="869011"/>
                  <a:pt x="183464" y="747434"/>
                </a:cubicBezTo>
                <a:cubicBezTo>
                  <a:pt x="29352" y="625857"/>
                  <a:pt x="-69964" y="401538"/>
                  <a:pt x="60175" y="285097"/>
                </a:cubicBezTo>
                <a:cubicBezTo>
                  <a:pt x="217712" y="130985"/>
                  <a:pt x="919780" y="60777"/>
                  <a:pt x="1570476" y="17968"/>
                </a:cubicBezTo>
                <a:cubicBezTo>
                  <a:pt x="2221172" y="-24841"/>
                  <a:pt x="3183518" y="21393"/>
                  <a:pt x="3964354" y="28242"/>
                </a:cubicBezTo>
                <a:cubicBezTo>
                  <a:pt x="4745190" y="35091"/>
                  <a:pt x="5570547" y="23106"/>
                  <a:pt x="6255491" y="59065"/>
                </a:cubicBezTo>
                <a:cubicBezTo>
                  <a:pt x="6940435" y="95025"/>
                  <a:pt x="7517501" y="180642"/>
                  <a:pt x="8074018" y="243999"/>
                </a:cubicBezTo>
                <a:cubicBezTo>
                  <a:pt x="8630535" y="307356"/>
                  <a:pt x="9430206" y="297083"/>
                  <a:pt x="9594592" y="439209"/>
                </a:cubicBezTo>
                <a:cubicBezTo>
                  <a:pt x="9758978" y="581335"/>
                  <a:pt x="9406233" y="983740"/>
                  <a:pt x="9060336" y="1096755"/>
                </a:cubicBezTo>
                <a:cubicBezTo>
                  <a:pt x="8714439" y="1209770"/>
                  <a:pt x="8002097" y="1131001"/>
                  <a:pt x="7519212" y="1117302"/>
                </a:cubicBezTo>
                <a:cubicBezTo>
                  <a:pt x="7036327" y="1103603"/>
                  <a:pt x="6466111" y="1050520"/>
                  <a:pt x="6163024" y="1014561"/>
                </a:cubicBezTo>
                <a:cubicBezTo>
                  <a:pt x="5859937" y="978602"/>
                  <a:pt x="5964390" y="934081"/>
                  <a:pt x="5793154" y="911820"/>
                </a:cubicBezTo>
                <a:cubicBezTo>
                  <a:pt x="5666439" y="891271"/>
                  <a:pt x="5365066" y="911820"/>
                  <a:pt x="5135609" y="880998"/>
                </a:cubicBezTo>
                <a:close/>
              </a:path>
            </a:pathLst>
          </a:custGeom>
          <a:noFill/>
          <a:ln w="114300">
            <a:solidFill>
              <a:srgbClr val="0099FF"/>
            </a:solidFill>
          </a:ln>
          <a:effectLst>
            <a:glow rad="101600">
              <a:srgbClr val="99CC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355" y="1210056"/>
            <a:ext cx="10332721" cy="526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41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028238" y="4245155"/>
            <a:ext cx="125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Equator</a:t>
            </a:r>
            <a:endParaRPr lang="en-US" sz="18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955432" y="2796960"/>
            <a:ext cx="9190406" cy="54094"/>
          </a:xfrm>
          <a:prstGeom prst="line">
            <a:avLst/>
          </a:prstGeom>
          <a:ln w="254000" cap="rnd">
            <a:solidFill>
              <a:srgbClr val="0099FF">
                <a:alpha val="60000"/>
              </a:srgbClr>
            </a:solidFill>
            <a:prstDash val="sysDash"/>
          </a:ln>
          <a:effectLst>
            <a:glow rad="1016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2692288" y="4421778"/>
            <a:ext cx="6353911" cy="10888"/>
          </a:xfrm>
          <a:prstGeom prst="line">
            <a:avLst/>
          </a:prstGeom>
          <a:ln w="254000" cap="rnd">
            <a:solidFill>
              <a:srgbClr val="FF0000">
                <a:alpha val="41961"/>
              </a:srgbClr>
            </a:solidFill>
            <a:prstDash val="sys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143000" y="6705600"/>
            <a:ext cx="8458200" cy="106010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vocabulary” to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what you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you color the places with high and low temperatures.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8200" y="685800"/>
            <a:ext cx="5509954" cy="10349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map shows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b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(color-coded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instructions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29000" y="3124200"/>
            <a:ext cx="3657600" cy="882504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rgbClr val="0A0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lines summarize</a:t>
            </a:r>
          </a:p>
          <a:p>
            <a:pPr algn="ctr"/>
            <a:r>
              <a:rPr lang="en-US" sz="2000" dirty="0" smtClean="0">
                <a:solidFill>
                  <a:srgbClr val="0A0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solidFill>
                  <a:srgbClr val="0A0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  <a:r>
              <a:rPr lang="en-US" sz="2000" dirty="0" smtClean="0">
                <a:solidFill>
                  <a:srgbClr val="0A0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hot and cold.</a:t>
            </a:r>
            <a:endParaRPr lang="en-US" sz="2000" dirty="0">
              <a:solidFill>
                <a:srgbClr val="0A01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355" y="1210056"/>
            <a:ext cx="10332721" cy="526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42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028238" y="4245155"/>
            <a:ext cx="125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Equator</a:t>
            </a:r>
            <a:endParaRPr lang="en-US" sz="1800" b="1" dirty="0"/>
          </a:p>
        </p:txBody>
      </p:sp>
      <p:sp>
        <p:nvSpPr>
          <p:cNvPr id="76" name="Oval 75"/>
          <p:cNvSpPr/>
          <p:nvPr/>
        </p:nvSpPr>
        <p:spPr>
          <a:xfrm>
            <a:off x="7578307" y="3392529"/>
            <a:ext cx="457200" cy="457200"/>
          </a:xfrm>
          <a:prstGeom prst="ellipse">
            <a:avLst/>
          </a:prstGeom>
          <a:solidFill>
            <a:srgbClr val="99CCFF">
              <a:alpha val="47843"/>
            </a:srgbClr>
          </a:solidFill>
          <a:ln w="1524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b="1"/>
          </a:p>
        </p:txBody>
      </p:sp>
      <p:sp>
        <p:nvSpPr>
          <p:cNvPr id="77" name="Oval 76"/>
          <p:cNvSpPr/>
          <p:nvPr/>
        </p:nvSpPr>
        <p:spPr>
          <a:xfrm>
            <a:off x="6166348" y="4119268"/>
            <a:ext cx="457200" cy="457200"/>
          </a:xfrm>
          <a:prstGeom prst="ellipse">
            <a:avLst/>
          </a:prstGeom>
          <a:solidFill>
            <a:srgbClr val="99CCFF">
              <a:alpha val="47843"/>
            </a:srgbClr>
          </a:solidFill>
          <a:ln w="1524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b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955432" y="2796960"/>
            <a:ext cx="9190406" cy="54094"/>
          </a:xfrm>
          <a:prstGeom prst="line">
            <a:avLst/>
          </a:prstGeom>
          <a:ln w="254000" cap="rnd">
            <a:solidFill>
              <a:srgbClr val="0099FF">
                <a:alpha val="60000"/>
              </a:srgbClr>
            </a:solidFill>
            <a:prstDash val="sysDash"/>
          </a:ln>
          <a:effectLst>
            <a:glow rad="1016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692288" y="4421778"/>
            <a:ext cx="6353911" cy="10888"/>
          </a:xfrm>
          <a:prstGeom prst="line">
            <a:avLst/>
          </a:prstGeom>
          <a:ln w="254000" cap="rnd">
            <a:solidFill>
              <a:srgbClr val="FF0000">
                <a:alpha val="41961"/>
              </a:srgbClr>
            </a:solidFill>
            <a:prstDash val="sys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8035507" y="4800600"/>
            <a:ext cx="1600201" cy="1093470"/>
          </a:xfrm>
          <a:prstGeom prst="wedgeRoundRectCallout">
            <a:avLst>
              <a:gd name="adj1" fmla="val -58651"/>
              <a:gd name="adj2" fmla="val -14784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411636" y="4800600"/>
            <a:ext cx="4220303" cy="1093470"/>
          </a:xfrm>
          <a:prstGeom prst="wedgeRoundRectCallout">
            <a:avLst>
              <a:gd name="adj1" fmla="val -49205"/>
              <a:gd name="adj2" fmla="val -8834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some exceptions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our generalization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48200" y="685800"/>
            <a:ext cx="5509954" cy="10349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map shows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(color-coded according to the instructions).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787" y="1257300"/>
            <a:ext cx="10332720" cy="524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43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40864" y="4223314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995558" y="457200"/>
            <a:ext cx="7110154" cy="1034904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shows both themes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(topics)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Temperatures </a:t>
            </a:r>
            <a:r>
              <a:rPr lang="en-US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Largest Ancient Cities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787" y="1257300"/>
            <a:ext cx="10332720" cy="524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44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40864" y="4223314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95558" y="457200"/>
            <a:ext cx="7110154" cy="1034904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shows both themes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(topics)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Temperatures </a:t>
            </a:r>
            <a:r>
              <a:rPr lang="en-US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Largest Ancient Cities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6705600"/>
            <a:ext cx="8458200" cy="13716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look for a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association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temperatures are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 together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with)</a:t>
            </a:r>
            <a:br>
              <a:rPr lang="en-US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region or line of the largest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ancient cities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467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787" y="1257300"/>
            <a:ext cx="10332720" cy="524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45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40864" y="4223314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95558" y="457200"/>
            <a:ext cx="7110154" cy="1034904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shows both themes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(topics)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Temperatures </a:t>
            </a:r>
            <a:r>
              <a:rPr lang="en-US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Largest Ancient Cities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3677" y="6629400"/>
            <a:ext cx="9032305" cy="1371600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add the region lines we drew earlier, the association is clear.  </a:t>
            </a:r>
          </a:p>
          <a:p>
            <a:pPr algn="ctr"/>
            <a:endParaRPr lang="en-US" sz="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Ancient cities are associated with in-between temperatures.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built cities in places that are not too hot </a:t>
            </a:r>
            <a:r>
              <a:rPr lang="en-US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 cold.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68539" y="3632477"/>
            <a:ext cx="6780944" cy="1766155"/>
          </a:xfrm>
          <a:custGeom>
            <a:avLst/>
            <a:gdLst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503434 w 6780944"/>
              <a:gd name="connsiteY57" fmla="*/ 277402 h 1777429"/>
              <a:gd name="connsiteX58" fmla="*/ 441789 w 6780944"/>
              <a:gd name="connsiteY58" fmla="*/ 297950 h 1777429"/>
              <a:gd name="connsiteX59" fmla="*/ 410967 w 6780944"/>
              <a:gd name="connsiteY59" fmla="*/ 318499 h 1777429"/>
              <a:gd name="connsiteX60" fmla="*/ 349322 w 6780944"/>
              <a:gd name="connsiteY60" fmla="*/ 339047 h 1777429"/>
              <a:gd name="connsiteX61" fmla="*/ 318499 w 6780944"/>
              <a:gd name="connsiteY61" fmla="*/ 349321 h 1777429"/>
              <a:gd name="connsiteX62" fmla="*/ 246580 w 6780944"/>
              <a:gd name="connsiteY62" fmla="*/ 359595 h 1777429"/>
              <a:gd name="connsiteX63" fmla="*/ 174661 w 6780944"/>
              <a:gd name="connsiteY63" fmla="*/ 390418 h 1777429"/>
              <a:gd name="connsiteX64" fmla="*/ 102742 w 6780944"/>
              <a:gd name="connsiteY64" fmla="*/ 410966 h 1777429"/>
              <a:gd name="connsiteX65" fmla="*/ 71919 w 6780944"/>
              <a:gd name="connsiteY65" fmla="*/ 431514 h 1777429"/>
              <a:gd name="connsiteX66" fmla="*/ 20549 w 6780944"/>
              <a:gd name="connsiteY66" fmla="*/ 452063 h 1777429"/>
              <a:gd name="connsiteX67" fmla="*/ 0 w 6780944"/>
              <a:gd name="connsiteY67" fmla="*/ 472611 h 1777429"/>
              <a:gd name="connsiteX68" fmla="*/ 20549 w 6780944"/>
              <a:gd name="connsiteY68" fmla="*/ 575352 h 1777429"/>
              <a:gd name="connsiteX69" fmla="*/ 41097 w 6780944"/>
              <a:gd name="connsiteY69" fmla="*/ 606175 h 1777429"/>
              <a:gd name="connsiteX70" fmla="*/ 82194 w 6780944"/>
              <a:gd name="connsiteY70" fmla="*/ 698642 h 1777429"/>
              <a:gd name="connsiteX71" fmla="*/ 102742 w 6780944"/>
              <a:gd name="connsiteY71" fmla="*/ 719191 h 1777429"/>
              <a:gd name="connsiteX72" fmla="*/ 133564 w 6780944"/>
              <a:gd name="connsiteY72" fmla="*/ 729465 h 1777429"/>
              <a:gd name="connsiteX73" fmla="*/ 195209 w 6780944"/>
              <a:gd name="connsiteY73" fmla="*/ 780836 h 1777429"/>
              <a:gd name="connsiteX74" fmla="*/ 215758 w 6780944"/>
              <a:gd name="connsiteY74" fmla="*/ 801384 h 1777429"/>
              <a:gd name="connsiteX75" fmla="*/ 246580 w 6780944"/>
              <a:gd name="connsiteY75" fmla="*/ 811658 h 1777429"/>
              <a:gd name="connsiteX76" fmla="*/ 277403 w 6780944"/>
              <a:gd name="connsiteY76" fmla="*/ 842481 h 1777429"/>
              <a:gd name="connsiteX77" fmla="*/ 339048 w 6780944"/>
              <a:gd name="connsiteY77" fmla="*/ 863029 h 1777429"/>
              <a:gd name="connsiteX78" fmla="*/ 369870 w 6780944"/>
              <a:gd name="connsiteY78" fmla="*/ 873303 h 1777429"/>
              <a:gd name="connsiteX79" fmla="*/ 400692 w 6780944"/>
              <a:gd name="connsiteY79" fmla="*/ 893851 h 1777429"/>
              <a:gd name="connsiteX80" fmla="*/ 472612 w 6780944"/>
              <a:gd name="connsiteY80" fmla="*/ 914400 h 1777429"/>
              <a:gd name="connsiteX81" fmla="*/ 513708 w 6780944"/>
              <a:gd name="connsiteY81" fmla="*/ 934948 h 1777429"/>
              <a:gd name="connsiteX82" fmla="*/ 554805 w 6780944"/>
              <a:gd name="connsiteY82" fmla="*/ 945222 h 1777429"/>
              <a:gd name="connsiteX83" fmla="*/ 585627 w 6780944"/>
              <a:gd name="connsiteY83" fmla="*/ 955496 h 1777429"/>
              <a:gd name="connsiteX84" fmla="*/ 606176 w 6780944"/>
              <a:gd name="connsiteY84" fmla="*/ 976045 h 1777429"/>
              <a:gd name="connsiteX85" fmla="*/ 667821 w 6780944"/>
              <a:gd name="connsiteY85" fmla="*/ 996593 h 1777429"/>
              <a:gd name="connsiteX86" fmla="*/ 698643 w 6780944"/>
              <a:gd name="connsiteY86" fmla="*/ 1089060 h 1777429"/>
              <a:gd name="connsiteX87" fmla="*/ 708917 w 6780944"/>
              <a:gd name="connsiteY87" fmla="*/ 1119883 h 1777429"/>
              <a:gd name="connsiteX88" fmla="*/ 729465 w 6780944"/>
              <a:gd name="connsiteY88" fmla="*/ 1150705 h 1777429"/>
              <a:gd name="connsiteX89" fmla="*/ 750014 w 6780944"/>
              <a:gd name="connsiteY89" fmla="*/ 1304818 h 1777429"/>
              <a:gd name="connsiteX90" fmla="*/ 760288 w 6780944"/>
              <a:gd name="connsiteY90" fmla="*/ 1345914 h 1777429"/>
              <a:gd name="connsiteX91" fmla="*/ 780836 w 6780944"/>
              <a:gd name="connsiteY91" fmla="*/ 1551397 h 1777429"/>
              <a:gd name="connsiteX92" fmla="*/ 791110 w 6780944"/>
              <a:gd name="connsiteY92" fmla="*/ 1582220 h 1777429"/>
              <a:gd name="connsiteX93" fmla="*/ 811659 w 6780944"/>
              <a:gd name="connsiteY93" fmla="*/ 1613042 h 1777429"/>
              <a:gd name="connsiteX94" fmla="*/ 852755 w 6780944"/>
              <a:gd name="connsiteY94" fmla="*/ 1695236 h 1777429"/>
              <a:gd name="connsiteX95" fmla="*/ 904126 w 6780944"/>
              <a:gd name="connsiteY95" fmla="*/ 1756881 h 1777429"/>
              <a:gd name="connsiteX96" fmla="*/ 965771 w 6780944"/>
              <a:gd name="connsiteY96" fmla="*/ 1777429 h 1777429"/>
              <a:gd name="connsiteX97" fmla="*/ 1017142 w 6780944"/>
              <a:gd name="connsiteY97" fmla="*/ 1736332 h 1777429"/>
              <a:gd name="connsiteX98" fmla="*/ 1027416 w 6780944"/>
              <a:gd name="connsiteY98" fmla="*/ 1705510 h 1777429"/>
              <a:gd name="connsiteX99" fmla="*/ 1068513 w 6780944"/>
              <a:gd name="connsiteY99" fmla="*/ 1664413 h 1777429"/>
              <a:gd name="connsiteX100" fmla="*/ 1089061 w 6780944"/>
              <a:gd name="connsiteY100" fmla="*/ 1633591 h 1777429"/>
              <a:gd name="connsiteX101" fmla="*/ 1212351 w 6780944"/>
              <a:gd name="connsiteY101" fmla="*/ 1541123 h 1777429"/>
              <a:gd name="connsiteX102" fmla="*/ 1253448 w 6780944"/>
              <a:gd name="connsiteY102" fmla="*/ 1530849 h 1777429"/>
              <a:gd name="connsiteX103" fmla="*/ 1284270 w 6780944"/>
              <a:gd name="connsiteY103" fmla="*/ 1510301 h 1777429"/>
              <a:gd name="connsiteX104" fmla="*/ 1366463 w 6780944"/>
              <a:gd name="connsiteY104" fmla="*/ 1489752 h 1777429"/>
              <a:gd name="connsiteX105" fmla="*/ 1407560 w 6780944"/>
              <a:gd name="connsiteY105" fmla="*/ 1479478 h 1777429"/>
              <a:gd name="connsiteX106" fmla="*/ 1510301 w 6780944"/>
              <a:gd name="connsiteY106" fmla="*/ 1458930 h 1777429"/>
              <a:gd name="connsiteX107" fmla="*/ 1551398 w 6780944"/>
              <a:gd name="connsiteY107" fmla="*/ 1448656 h 1777429"/>
              <a:gd name="connsiteX108" fmla="*/ 1777430 w 6780944"/>
              <a:gd name="connsiteY108" fmla="*/ 1438382 h 1777429"/>
              <a:gd name="connsiteX109" fmla="*/ 1839074 w 6780944"/>
              <a:gd name="connsiteY109" fmla="*/ 1428108 h 1777429"/>
              <a:gd name="connsiteX110" fmla="*/ 1880171 w 6780944"/>
              <a:gd name="connsiteY110" fmla="*/ 1417833 h 1777429"/>
              <a:gd name="connsiteX111" fmla="*/ 2167848 w 6780944"/>
              <a:gd name="connsiteY111" fmla="*/ 1407559 h 1777429"/>
              <a:gd name="connsiteX112" fmla="*/ 2743200 w 6780944"/>
              <a:gd name="connsiteY112" fmla="*/ 1407559 h 1777429"/>
              <a:gd name="connsiteX113" fmla="*/ 2815119 w 6780944"/>
              <a:gd name="connsiteY113" fmla="*/ 1438382 h 1777429"/>
              <a:gd name="connsiteX114" fmla="*/ 2969232 w 6780944"/>
              <a:gd name="connsiteY114" fmla="*/ 1469204 h 1777429"/>
              <a:gd name="connsiteX115" fmla="*/ 3113070 w 6780944"/>
              <a:gd name="connsiteY115" fmla="*/ 1458930 h 1777429"/>
              <a:gd name="connsiteX116" fmla="*/ 3215812 w 6780944"/>
              <a:gd name="connsiteY116" fmla="*/ 1428108 h 1777429"/>
              <a:gd name="connsiteX117" fmla="*/ 3267182 w 6780944"/>
              <a:gd name="connsiteY117" fmla="*/ 1417833 h 1777429"/>
              <a:gd name="connsiteX118" fmla="*/ 3339101 w 6780944"/>
              <a:gd name="connsiteY118" fmla="*/ 1356188 h 1777429"/>
              <a:gd name="connsiteX119" fmla="*/ 3411021 w 6780944"/>
              <a:gd name="connsiteY119" fmla="*/ 1315092 h 1777429"/>
              <a:gd name="connsiteX120" fmla="*/ 3441843 w 6780944"/>
              <a:gd name="connsiteY120" fmla="*/ 1284269 h 1777429"/>
              <a:gd name="connsiteX121" fmla="*/ 3482940 w 6780944"/>
              <a:gd name="connsiteY121" fmla="*/ 1253447 h 1777429"/>
              <a:gd name="connsiteX122" fmla="*/ 3544585 w 6780944"/>
              <a:gd name="connsiteY122" fmla="*/ 1232899 h 1777429"/>
              <a:gd name="connsiteX123" fmla="*/ 3647326 w 6780944"/>
              <a:gd name="connsiteY123" fmla="*/ 1202076 h 1777429"/>
              <a:gd name="connsiteX124" fmla="*/ 3708971 w 6780944"/>
              <a:gd name="connsiteY124" fmla="*/ 1181528 h 1777429"/>
              <a:gd name="connsiteX125" fmla="*/ 3801439 w 6780944"/>
              <a:gd name="connsiteY125" fmla="*/ 1160979 h 1777429"/>
              <a:gd name="connsiteX126" fmla="*/ 3832261 w 6780944"/>
              <a:gd name="connsiteY126" fmla="*/ 1150705 h 1777429"/>
              <a:gd name="connsiteX127" fmla="*/ 3965825 w 6780944"/>
              <a:gd name="connsiteY127" fmla="*/ 1130157 h 1777429"/>
              <a:gd name="connsiteX128" fmla="*/ 4017196 w 6780944"/>
              <a:gd name="connsiteY128" fmla="*/ 1119883 h 1777429"/>
              <a:gd name="connsiteX129" fmla="*/ 4048018 w 6780944"/>
              <a:gd name="connsiteY129" fmla="*/ 1099335 h 1777429"/>
              <a:gd name="connsiteX130" fmla="*/ 4068567 w 6780944"/>
              <a:gd name="connsiteY130" fmla="*/ 1037690 h 1777429"/>
              <a:gd name="connsiteX131" fmla="*/ 4058292 w 6780944"/>
              <a:gd name="connsiteY131" fmla="*/ 914400 h 1777429"/>
              <a:gd name="connsiteX132" fmla="*/ 3986373 w 6780944"/>
              <a:gd name="connsiteY132" fmla="*/ 873303 h 1777429"/>
              <a:gd name="connsiteX133" fmla="*/ 3924728 w 6780944"/>
              <a:gd name="connsiteY133" fmla="*/ 852755 h 1777429"/>
              <a:gd name="connsiteX134" fmla="*/ 3893906 w 6780944"/>
              <a:gd name="connsiteY134" fmla="*/ 842481 h 1777429"/>
              <a:gd name="connsiteX135" fmla="*/ 3791164 w 6780944"/>
              <a:gd name="connsiteY135" fmla="*/ 832206 h 1777429"/>
              <a:gd name="connsiteX136" fmla="*/ 3698697 w 6780944"/>
              <a:gd name="connsiteY136" fmla="*/ 780836 h 1777429"/>
              <a:gd name="connsiteX137" fmla="*/ 3637052 w 6780944"/>
              <a:gd name="connsiteY137" fmla="*/ 708917 h 1777429"/>
              <a:gd name="connsiteX138" fmla="*/ 3667874 w 6780944"/>
              <a:gd name="connsiteY138" fmla="*/ 595901 h 1777429"/>
              <a:gd name="connsiteX139" fmla="*/ 3729519 w 6780944"/>
              <a:gd name="connsiteY139" fmla="*/ 575352 h 1777429"/>
              <a:gd name="connsiteX140" fmla="*/ 3863083 w 6780944"/>
              <a:gd name="connsiteY140" fmla="*/ 554804 h 1777429"/>
              <a:gd name="connsiteX141" fmla="*/ 4058292 w 6780944"/>
              <a:gd name="connsiteY141" fmla="*/ 544530 h 1777429"/>
              <a:gd name="connsiteX142" fmla="*/ 4407614 w 6780944"/>
              <a:gd name="connsiteY142" fmla="*/ 554804 h 1777429"/>
              <a:gd name="connsiteX143" fmla="*/ 4582274 w 6780944"/>
              <a:gd name="connsiteY143" fmla="*/ 585627 h 1777429"/>
              <a:gd name="connsiteX144" fmla="*/ 4685016 w 6780944"/>
              <a:gd name="connsiteY144" fmla="*/ 626723 h 1777429"/>
              <a:gd name="connsiteX145" fmla="*/ 4715839 w 6780944"/>
              <a:gd name="connsiteY145" fmla="*/ 636997 h 1777429"/>
              <a:gd name="connsiteX146" fmla="*/ 4808306 w 6780944"/>
              <a:gd name="connsiteY146" fmla="*/ 647272 h 1777429"/>
              <a:gd name="connsiteX147" fmla="*/ 4880225 w 6780944"/>
              <a:gd name="connsiteY147" fmla="*/ 678094 h 1777429"/>
              <a:gd name="connsiteX148" fmla="*/ 4911048 w 6780944"/>
              <a:gd name="connsiteY148" fmla="*/ 698642 h 1777429"/>
              <a:gd name="connsiteX149" fmla="*/ 4972692 w 6780944"/>
              <a:gd name="connsiteY149" fmla="*/ 729465 h 1777429"/>
              <a:gd name="connsiteX150" fmla="*/ 5034337 w 6780944"/>
              <a:gd name="connsiteY150" fmla="*/ 750013 h 1777429"/>
              <a:gd name="connsiteX151" fmla="*/ 5116531 w 6780944"/>
              <a:gd name="connsiteY151" fmla="*/ 791110 h 1777429"/>
              <a:gd name="connsiteX152" fmla="*/ 5219272 w 6780944"/>
              <a:gd name="connsiteY152" fmla="*/ 832206 h 1777429"/>
              <a:gd name="connsiteX153" fmla="*/ 5250095 w 6780944"/>
              <a:gd name="connsiteY153" fmla="*/ 852755 h 1777429"/>
              <a:gd name="connsiteX154" fmla="*/ 5311740 w 6780944"/>
              <a:gd name="connsiteY154" fmla="*/ 873303 h 1777429"/>
              <a:gd name="connsiteX155" fmla="*/ 5393933 w 6780944"/>
              <a:gd name="connsiteY155" fmla="*/ 914400 h 1777429"/>
              <a:gd name="connsiteX156" fmla="*/ 5435030 w 6780944"/>
              <a:gd name="connsiteY156" fmla="*/ 945222 h 1777429"/>
              <a:gd name="connsiteX157" fmla="*/ 5496674 w 6780944"/>
              <a:gd name="connsiteY157" fmla="*/ 986319 h 1777429"/>
              <a:gd name="connsiteX158" fmla="*/ 5568594 w 6780944"/>
              <a:gd name="connsiteY158" fmla="*/ 1037690 h 1777429"/>
              <a:gd name="connsiteX159" fmla="*/ 5589142 w 6780944"/>
              <a:gd name="connsiteY159" fmla="*/ 1068512 h 1777429"/>
              <a:gd name="connsiteX160" fmla="*/ 5619964 w 6780944"/>
              <a:gd name="connsiteY160" fmla="*/ 1078786 h 1777429"/>
              <a:gd name="connsiteX161" fmla="*/ 5661061 w 6780944"/>
              <a:gd name="connsiteY161" fmla="*/ 1109609 h 1777429"/>
              <a:gd name="connsiteX162" fmla="*/ 5712432 w 6780944"/>
              <a:gd name="connsiteY162" fmla="*/ 1140431 h 1777429"/>
              <a:gd name="connsiteX163" fmla="*/ 5743254 w 6780944"/>
              <a:gd name="connsiteY163" fmla="*/ 1171254 h 1777429"/>
              <a:gd name="connsiteX164" fmla="*/ 5876818 w 6780944"/>
              <a:gd name="connsiteY164" fmla="*/ 1222624 h 1777429"/>
              <a:gd name="connsiteX165" fmla="*/ 6000108 w 6780944"/>
              <a:gd name="connsiteY165" fmla="*/ 1284269 h 1777429"/>
              <a:gd name="connsiteX166" fmla="*/ 6061753 w 6780944"/>
              <a:gd name="connsiteY166" fmla="*/ 1304818 h 1777429"/>
              <a:gd name="connsiteX167" fmla="*/ 6133672 w 6780944"/>
              <a:gd name="connsiteY167" fmla="*/ 1335640 h 1777429"/>
              <a:gd name="connsiteX168" fmla="*/ 6185043 w 6780944"/>
              <a:gd name="connsiteY168" fmla="*/ 1356188 h 1777429"/>
              <a:gd name="connsiteX169" fmla="*/ 6287785 w 6780944"/>
              <a:gd name="connsiteY169" fmla="*/ 1376737 h 1777429"/>
              <a:gd name="connsiteX170" fmla="*/ 6318607 w 6780944"/>
              <a:gd name="connsiteY170" fmla="*/ 1397285 h 1777429"/>
              <a:gd name="connsiteX171" fmla="*/ 6349430 w 6780944"/>
              <a:gd name="connsiteY171" fmla="*/ 1407559 h 1777429"/>
              <a:gd name="connsiteX172" fmla="*/ 6493268 w 6780944"/>
              <a:gd name="connsiteY172" fmla="*/ 1438382 h 1777429"/>
              <a:gd name="connsiteX173" fmla="*/ 6657654 w 6780944"/>
              <a:gd name="connsiteY173" fmla="*/ 1428108 h 1777429"/>
              <a:gd name="connsiteX174" fmla="*/ 6688477 w 6780944"/>
              <a:gd name="connsiteY174" fmla="*/ 1376737 h 1777429"/>
              <a:gd name="connsiteX175" fmla="*/ 6698751 w 6780944"/>
              <a:gd name="connsiteY175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503434 w 6780944"/>
              <a:gd name="connsiteY57" fmla="*/ 277402 h 1777429"/>
              <a:gd name="connsiteX58" fmla="*/ 441789 w 6780944"/>
              <a:gd name="connsiteY58" fmla="*/ 297950 h 1777429"/>
              <a:gd name="connsiteX59" fmla="*/ 410967 w 6780944"/>
              <a:gd name="connsiteY59" fmla="*/ 318499 h 1777429"/>
              <a:gd name="connsiteX60" fmla="*/ 349322 w 6780944"/>
              <a:gd name="connsiteY60" fmla="*/ 339047 h 1777429"/>
              <a:gd name="connsiteX61" fmla="*/ 318499 w 6780944"/>
              <a:gd name="connsiteY61" fmla="*/ 349321 h 1777429"/>
              <a:gd name="connsiteX62" fmla="*/ 246580 w 6780944"/>
              <a:gd name="connsiteY62" fmla="*/ 359595 h 1777429"/>
              <a:gd name="connsiteX63" fmla="*/ 174661 w 6780944"/>
              <a:gd name="connsiteY63" fmla="*/ 390418 h 1777429"/>
              <a:gd name="connsiteX64" fmla="*/ 102742 w 6780944"/>
              <a:gd name="connsiteY64" fmla="*/ 410966 h 1777429"/>
              <a:gd name="connsiteX65" fmla="*/ 71919 w 6780944"/>
              <a:gd name="connsiteY65" fmla="*/ 431514 h 1777429"/>
              <a:gd name="connsiteX66" fmla="*/ 20549 w 6780944"/>
              <a:gd name="connsiteY66" fmla="*/ 452063 h 1777429"/>
              <a:gd name="connsiteX67" fmla="*/ 0 w 6780944"/>
              <a:gd name="connsiteY67" fmla="*/ 472611 h 1777429"/>
              <a:gd name="connsiteX68" fmla="*/ 20549 w 6780944"/>
              <a:gd name="connsiteY68" fmla="*/ 575352 h 1777429"/>
              <a:gd name="connsiteX69" fmla="*/ 41097 w 6780944"/>
              <a:gd name="connsiteY69" fmla="*/ 606175 h 1777429"/>
              <a:gd name="connsiteX70" fmla="*/ 82194 w 6780944"/>
              <a:gd name="connsiteY70" fmla="*/ 698642 h 1777429"/>
              <a:gd name="connsiteX71" fmla="*/ 102742 w 6780944"/>
              <a:gd name="connsiteY71" fmla="*/ 719191 h 1777429"/>
              <a:gd name="connsiteX72" fmla="*/ 133564 w 6780944"/>
              <a:gd name="connsiteY72" fmla="*/ 729465 h 1777429"/>
              <a:gd name="connsiteX73" fmla="*/ 195209 w 6780944"/>
              <a:gd name="connsiteY73" fmla="*/ 780836 h 1777429"/>
              <a:gd name="connsiteX74" fmla="*/ 215758 w 6780944"/>
              <a:gd name="connsiteY74" fmla="*/ 801384 h 1777429"/>
              <a:gd name="connsiteX75" fmla="*/ 246580 w 6780944"/>
              <a:gd name="connsiteY75" fmla="*/ 811658 h 1777429"/>
              <a:gd name="connsiteX76" fmla="*/ 277403 w 6780944"/>
              <a:gd name="connsiteY76" fmla="*/ 842481 h 1777429"/>
              <a:gd name="connsiteX77" fmla="*/ 339048 w 6780944"/>
              <a:gd name="connsiteY77" fmla="*/ 863029 h 1777429"/>
              <a:gd name="connsiteX78" fmla="*/ 369870 w 6780944"/>
              <a:gd name="connsiteY78" fmla="*/ 873303 h 1777429"/>
              <a:gd name="connsiteX79" fmla="*/ 400692 w 6780944"/>
              <a:gd name="connsiteY79" fmla="*/ 893851 h 1777429"/>
              <a:gd name="connsiteX80" fmla="*/ 472612 w 6780944"/>
              <a:gd name="connsiteY80" fmla="*/ 914400 h 1777429"/>
              <a:gd name="connsiteX81" fmla="*/ 513708 w 6780944"/>
              <a:gd name="connsiteY81" fmla="*/ 934948 h 1777429"/>
              <a:gd name="connsiteX82" fmla="*/ 554805 w 6780944"/>
              <a:gd name="connsiteY82" fmla="*/ 945222 h 1777429"/>
              <a:gd name="connsiteX83" fmla="*/ 585627 w 6780944"/>
              <a:gd name="connsiteY83" fmla="*/ 955496 h 1777429"/>
              <a:gd name="connsiteX84" fmla="*/ 606176 w 6780944"/>
              <a:gd name="connsiteY84" fmla="*/ 976045 h 1777429"/>
              <a:gd name="connsiteX85" fmla="*/ 667821 w 6780944"/>
              <a:gd name="connsiteY85" fmla="*/ 996593 h 1777429"/>
              <a:gd name="connsiteX86" fmla="*/ 698643 w 6780944"/>
              <a:gd name="connsiteY86" fmla="*/ 1089060 h 1777429"/>
              <a:gd name="connsiteX87" fmla="*/ 708917 w 6780944"/>
              <a:gd name="connsiteY87" fmla="*/ 1119883 h 1777429"/>
              <a:gd name="connsiteX88" fmla="*/ 729465 w 6780944"/>
              <a:gd name="connsiteY88" fmla="*/ 1150705 h 1777429"/>
              <a:gd name="connsiteX89" fmla="*/ 750014 w 6780944"/>
              <a:gd name="connsiteY89" fmla="*/ 1304818 h 1777429"/>
              <a:gd name="connsiteX90" fmla="*/ 760288 w 6780944"/>
              <a:gd name="connsiteY90" fmla="*/ 1345914 h 1777429"/>
              <a:gd name="connsiteX91" fmla="*/ 780836 w 6780944"/>
              <a:gd name="connsiteY91" fmla="*/ 1551397 h 1777429"/>
              <a:gd name="connsiteX92" fmla="*/ 791110 w 6780944"/>
              <a:gd name="connsiteY92" fmla="*/ 1582220 h 1777429"/>
              <a:gd name="connsiteX93" fmla="*/ 811659 w 6780944"/>
              <a:gd name="connsiteY93" fmla="*/ 1613042 h 1777429"/>
              <a:gd name="connsiteX94" fmla="*/ 852755 w 6780944"/>
              <a:gd name="connsiteY94" fmla="*/ 1695236 h 1777429"/>
              <a:gd name="connsiteX95" fmla="*/ 904126 w 6780944"/>
              <a:gd name="connsiteY95" fmla="*/ 1756881 h 1777429"/>
              <a:gd name="connsiteX96" fmla="*/ 965771 w 6780944"/>
              <a:gd name="connsiteY96" fmla="*/ 1777429 h 1777429"/>
              <a:gd name="connsiteX97" fmla="*/ 1017142 w 6780944"/>
              <a:gd name="connsiteY97" fmla="*/ 1736332 h 1777429"/>
              <a:gd name="connsiteX98" fmla="*/ 1027416 w 6780944"/>
              <a:gd name="connsiteY98" fmla="*/ 1705510 h 1777429"/>
              <a:gd name="connsiteX99" fmla="*/ 1068513 w 6780944"/>
              <a:gd name="connsiteY99" fmla="*/ 1664413 h 1777429"/>
              <a:gd name="connsiteX100" fmla="*/ 1089061 w 6780944"/>
              <a:gd name="connsiteY100" fmla="*/ 1633591 h 1777429"/>
              <a:gd name="connsiteX101" fmla="*/ 1212351 w 6780944"/>
              <a:gd name="connsiteY101" fmla="*/ 1541123 h 1777429"/>
              <a:gd name="connsiteX102" fmla="*/ 1253448 w 6780944"/>
              <a:gd name="connsiteY102" fmla="*/ 1530849 h 1777429"/>
              <a:gd name="connsiteX103" fmla="*/ 1284270 w 6780944"/>
              <a:gd name="connsiteY103" fmla="*/ 1510301 h 1777429"/>
              <a:gd name="connsiteX104" fmla="*/ 1366463 w 6780944"/>
              <a:gd name="connsiteY104" fmla="*/ 1489752 h 1777429"/>
              <a:gd name="connsiteX105" fmla="*/ 1407560 w 6780944"/>
              <a:gd name="connsiteY105" fmla="*/ 1479478 h 1777429"/>
              <a:gd name="connsiteX106" fmla="*/ 1510301 w 6780944"/>
              <a:gd name="connsiteY106" fmla="*/ 1458930 h 1777429"/>
              <a:gd name="connsiteX107" fmla="*/ 1551398 w 6780944"/>
              <a:gd name="connsiteY107" fmla="*/ 1448656 h 1777429"/>
              <a:gd name="connsiteX108" fmla="*/ 1777430 w 6780944"/>
              <a:gd name="connsiteY108" fmla="*/ 1438382 h 1777429"/>
              <a:gd name="connsiteX109" fmla="*/ 1839074 w 6780944"/>
              <a:gd name="connsiteY109" fmla="*/ 1428108 h 1777429"/>
              <a:gd name="connsiteX110" fmla="*/ 1880171 w 6780944"/>
              <a:gd name="connsiteY110" fmla="*/ 1417833 h 1777429"/>
              <a:gd name="connsiteX111" fmla="*/ 2167848 w 6780944"/>
              <a:gd name="connsiteY111" fmla="*/ 1407559 h 1777429"/>
              <a:gd name="connsiteX112" fmla="*/ 2743200 w 6780944"/>
              <a:gd name="connsiteY112" fmla="*/ 1407559 h 1777429"/>
              <a:gd name="connsiteX113" fmla="*/ 2815119 w 6780944"/>
              <a:gd name="connsiteY113" fmla="*/ 1438382 h 1777429"/>
              <a:gd name="connsiteX114" fmla="*/ 2969232 w 6780944"/>
              <a:gd name="connsiteY114" fmla="*/ 1469204 h 1777429"/>
              <a:gd name="connsiteX115" fmla="*/ 3113070 w 6780944"/>
              <a:gd name="connsiteY115" fmla="*/ 1458930 h 1777429"/>
              <a:gd name="connsiteX116" fmla="*/ 3215812 w 6780944"/>
              <a:gd name="connsiteY116" fmla="*/ 1428108 h 1777429"/>
              <a:gd name="connsiteX117" fmla="*/ 3267182 w 6780944"/>
              <a:gd name="connsiteY117" fmla="*/ 1417833 h 1777429"/>
              <a:gd name="connsiteX118" fmla="*/ 3339101 w 6780944"/>
              <a:gd name="connsiteY118" fmla="*/ 1356188 h 1777429"/>
              <a:gd name="connsiteX119" fmla="*/ 3411021 w 6780944"/>
              <a:gd name="connsiteY119" fmla="*/ 1315092 h 1777429"/>
              <a:gd name="connsiteX120" fmla="*/ 3441843 w 6780944"/>
              <a:gd name="connsiteY120" fmla="*/ 1284269 h 1777429"/>
              <a:gd name="connsiteX121" fmla="*/ 3482940 w 6780944"/>
              <a:gd name="connsiteY121" fmla="*/ 1253447 h 1777429"/>
              <a:gd name="connsiteX122" fmla="*/ 3544585 w 6780944"/>
              <a:gd name="connsiteY122" fmla="*/ 1232899 h 1777429"/>
              <a:gd name="connsiteX123" fmla="*/ 3647326 w 6780944"/>
              <a:gd name="connsiteY123" fmla="*/ 1202076 h 1777429"/>
              <a:gd name="connsiteX124" fmla="*/ 3708971 w 6780944"/>
              <a:gd name="connsiteY124" fmla="*/ 1181528 h 1777429"/>
              <a:gd name="connsiteX125" fmla="*/ 3801439 w 6780944"/>
              <a:gd name="connsiteY125" fmla="*/ 1160979 h 1777429"/>
              <a:gd name="connsiteX126" fmla="*/ 3832261 w 6780944"/>
              <a:gd name="connsiteY126" fmla="*/ 1150705 h 1777429"/>
              <a:gd name="connsiteX127" fmla="*/ 3965825 w 6780944"/>
              <a:gd name="connsiteY127" fmla="*/ 1130157 h 1777429"/>
              <a:gd name="connsiteX128" fmla="*/ 4017196 w 6780944"/>
              <a:gd name="connsiteY128" fmla="*/ 1119883 h 1777429"/>
              <a:gd name="connsiteX129" fmla="*/ 4048018 w 6780944"/>
              <a:gd name="connsiteY129" fmla="*/ 1099335 h 1777429"/>
              <a:gd name="connsiteX130" fmla="*/ 4068567 w 6780944"/>
              <a:gd name="connsiteY130" fmla="*/ 1037690 h 1777429"/>
              <a:gd name="connsiteX131" fmla="*/ 4058292 w 6780944"/>
              <a:gd name="connsiteY131" fmla="*/ 914400 h 1777429"/>
              <a:gd name="connsiteX132" fmla="*/ 3986373 w 6780944"/>
              <a:gd name="connsiteY132" fmla="*/ 873303 h 1777429"/>
              <a:gd name="connsiteX133" fmla="*/ 3924728 w 6780944"/>
              <a:gd name="connsiteY133" fmla="*/ 852755 h 1777429"/>
              <a:gd name="connsiteX134" fmla="*/ 3893906 w 6780944"/>
              <a:gd name="connsiteY134" fmla="*/ 842481 h 1777429"/>
              <a:gd name="connsiteX135" fmla="*/ 3791164 w 6780944"/>
              <a:gd name="connsiteY135" fmla="*/ 832206 h 1777429"/>
              <a:gd name="connsiteX136" fmla="*/ 3698697 w 6780944"/>
              <a:gd name="connsiteY136" fmla="*/ 780836 h 1777429"/>
              <a:gd name="connsiteX137" fmla="*/ 3637052 w 6780944"/>
              <a:gd name="connsiteY137" fmla="*/ 708917 h 1777429"/>
              <a:gd name="connsiteX138" fmla="*/ 3667874 w 6780944"/>
              <a:gd name="connsiteY138" fmla="*/ 595901 h 1777429"/>
              <a:gd name="connsiteX139" fmla="*/ 3729519 w 6780944"/>
              <a:gd name="connsiteY139" fmla="*/ 575352 h 1777429"/>
              <a:gd name="connsiteX140" fmla="*/ 3863083 w 6780944"/>
              <a:gd name="connsiteY140" fmla="*/ 554804 h 1777429"/>
              <a:gd name="connsiteX141" fmla="*/ 4058292 w 6780944"/>
              <a:gd name="connsiteY141" fmla="*/ 544530 h 1777429"/>
              <a:gd name="connsiteX142" fmla="*/ 4407614 w 6780944"/>
              <a:gd name="connsiteY142" fmla="*/ 554804 h 1777429"/>
              <a:gd name="connsiteX143" fmla="*/ 4582274 w 6780944"/>
              <a:gd name="connsiteY143" fmla="*/ 585627 h 1777429"/>
              <a:gd name="connsiteX144" fmla="*/ 4685016 w 6780944"/>
              <a:gd name="connsiteY144" fmla="*/ 626723 h 1777429"/>
              <a:gd name="connsiteX145" fmla="*/ 4715839 w 6780944"/>
              <a:gd name="connsiteY145" fmla="*/ 636997 h 1777429"/>
              <a:gd name="connsiteX146" fmla="*/ 4808306 w 6780944"/>
              <a:gd name="connsiteY146" fmla="*/ 647272 h 1777429"/>
              <a:gd name="connsiteX147" fmla="*/ 4880225 w 6780944"/>
              <a:gd name="connsiteY147" fmla="*/ 678094 h 1777429"/>
              <a:gd name="connsiteX148" fmla="*/ 4911048 w 6780944"/>
              <a:gd name="connsiteY148" fmla="*/ 698642 h 1777429"/>
              <a:gd name="connsiteX149" fmla="*/ 4972692 w 6780944"/>
              <a:gd name="connsiteY149" fmla="*/ 729465 h 1777429"/>
              <a:gd name="connsiteX150" fmla="*/ 5034337 w 6780944"/>
              <a:gd name="connsiteY150" fmla="*/ 750013 h 1777429"/>
              <a:gd name="connsiteX151" fmla="*/ 5116531 w 6780944"/>
              <a:gd name="connsiteY151" fmla="*/ 791110 h 1777429"/>
              <a:gd name="connsiteX152" fmla="*/ 5219272 w 6780944"/>
              <a:gd name="connsiteY152" fmla="*/ 832206 h 1777429"/>
              <a:gd name="connsiteX153" fmla="*/ 5250095 w 6780944"/>
              <a:gd name="connsiteY153" fmla="*/ 852755 h 1777429"/>
              <a:gd name="connsiteX154" fmla="*/ 5311740 w 6780944"/>
              <a:gd name="connsiteY154" fmla="*/ 873303 h 1777429"/>
              <a:gd name="connsiteX155" fmla="*/ 5393933 w 6780944"/>
              <a:gd name="connsiteY155" fmla="*/ 914400 h 1777429"/>
              <a:gd name="connsiteX156" fmla="*/ 5435030 w 6780944"/>
              <a:gd name="connsiteY156" fmla="*/ 945222 h 1777429"/>
              <a:gd name="connsiteX157" fmla="*/ 5496674 w 6780944"/>
              <a:gd name="connsiteY157" fmla="*/ 986319 h 1777429"/>
              <a:gd name="connsiteX158" fmla="*/ 5568594 w 6780944"/>
              <a:gd name="connsiteY158" fmla="*/ 1037690 h 1777429"/>
              <a:gd name="connsiteX159" fmla="*/ 5589142 w 6780944"/>
              <a:gd name="connsiteY159" fmla="*/ 1068512 h 1777429"/>
              <a:gd name="connsiteX160" fmla="*/ 5619964 w 6780944"/>
              <a:gd name="connsiteY160" fmla="*/ 1078786 h 1777429"/>
              <a:gd name="connsiteX161" fmla="*/ 5661061 w 6780944"/>
              <a:gd name="connsiteY161" fmla="*/ 1109609 h 1777429"/>
              <a:gd name="connsiteX162" fmla="*/ 5712432 w 6780944"/>
              <a:gd name="connsiteY162" fmla="*/ 1140431 h 1777429"/>
              <a:gd name="connsiteX163" fmla="*/ 5743254 w 6780944"/>
              <a:gd name="connsiteY163" fmla="*/ 1171254 h 1777429"/>
              <a:gd name="connsiteX164" fmla="*/ 5876818 w 6780944"/>
              <a:gd name="connsiteY164" fmla="*/ 1222624 h 1777429"/>
              <a:gd name="connsiteX165" fmla="*/ 6000108 w 6780944"/>
              <a:gd name="connsiteY165" fmla="*/ 1284269 h 1777429"/>
              <a:gd name="connsiteX166" fmla="*/ 6061753 w 6780944"/>
              <a:gd name="connsiteY166" fmla="*/ 1304818 h 1777429"/>
              <a:gd name="connsiteX167" fmla="*/ 6133672 w 6780944"/>
              <a:gd name="connsiteY167" fmla="*/ 1335640 h 1777429"/>
              <a:gd name="connsiteX168" fmla="*/ 6185043 w 6780944"/>
              <a:gd name="connsiteY168" fmla="*/ 1356188 h 1777429"/>
              <a:gd name="connsiteX169" fmla="*/ 6287785 w 6780944"/>
              <a:gd name="connsiteY169" fmla="*/ 1376737 h 1777429"/>
              <a:gd name="connsiteX170" fmla="*/ 6318607 w 6780944"/>
              <a:gd name="connsiteY170" fmla="*/ 1397285 h 1777429"/>
              <a:gd name="connsiteX171" fmla="*/ 6349430 w 6780944"/>
              <a:gd name="connsiteY171" fmla="*/ 1407559 h 1777429"/>
              <a:gd name="connsiteX172" fmla="*/ 6493268 w 6780944"/>
              <a:gd name="connsiteY172" fmla="*/ 1438382 h 1777429"/>
              <a:gd name="connsiteX173" fmla="*/ 6657654 w 6780944"/>
              <a:gd name="connsiteY173" fmla="*/ 1428108 h 1777429"/>
              <a:gd name="connsiteX174" fmla="*/ 6688477 w 6780944"/>
              <a:gd name="connsiteY174" fmla="*/ 1376737 h 1777429"/>
              <a:gd name="connsiteX175" fmla="*/ 6698751 w 6780944"/>
              <a:gd name="connsiteY175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503434 w 6780944"/>
              <a:gd name="connsiteY57" fmla="*/ 277402 h 1777429"/>
              <a:gd name="connsiteX58" fmla="*/ 441789 w 6780944"/>
              <a:gd name="connsiteY58" fmla="*/ 297950 h 1777429"/>
              <a:gd name="connsiteX59" fmla="*/ 410967 w 6780944"/>
              <a:gd name="connsiteY59" fmla="*/ 318499 h 1777429"/>
              <a:gd name="connsiteX60" fmla="*/ 349322 w 6780944"/>
              <a:gd name="connsiteY60" fmla="*/ 339047 h 1777429"/>
              <a:gd name="connsiteX61" fmla="*/ 318499 w 6780944"/>
              <a:gd name="connsiteY61" fmla="*/ 349321 h 1777429"/>
              <a:gd name="connsiteX62" fmla="*/ 246580 w 6780944"/>
              <a:gd name="connsiteY62" fmla="*/ 359595 h 1777429"/>
              <a:gd name="connsiteX63" fmla="*/ 102742 w 6780944"/>
              <a:gd name="connsiteY63" fmla="*/ 410966 h 1777429"/>
              <a:gd name="connsiteX64" fmla="*/ 71919 w 6780944"/>
              <a:gd name="connsiteY64" fmla="*/ 431514 h 1777429"/>
              <a:gd name="connsiteX65" fmla="*/ 20549 w 6780944"/>
              <a:gd name="connsiteY65" fmla="*/ 452063 h 1777429"/>
              <a:gd name="connsiteX66" fmla="*/ 0 w 6780944"/>
              <a:gd name="connsiteY66" fmla="*/ 472611 h 1777429"/>
              <a:gd name="connsiteX67" fmla="*/ 20549 w 6780944"/>
              <a:gd name="connsiteY67" fmla="*/ 575352 h 1777429"/>
              <a:gd name="connsiteX68" fmla="*/ 41097 w 6780944"/>
              <a:gd name="connsiteY68" fmla="*/ 606175 h 1777429"/>
              <a:gd name="connsiteX69" fmla="*/ 82194 w 6780944"/>
              <a:gd name="connsiteY69" fmla="*/ 698642 h 1777429"/>
              <a:gd name="connsiteX70" fmla="*/ 102742 w 6780944"/>
              <a:gd name="connsiteY70" fmla="*/ 719191 h 1777429"/>
              <a:gd name="connsiteX71" fmla="*/ 133564 w 6780944"/>
              <a:gd name="connsiteY71" fmla="*/ 729465 h 1777429"/>
              <a:gd name="connsiteX72" fmla="*/ 195209 w 6780944"/>
              <a:gd name="connsiteY72" fmla="*/ 780836 h 1777429"/>
              <a:gd name="connsiteX73" fmla="*/ 215758 w 6780944"/>
              <a:gd name="connsiteY73" fmla="*/ 801384 h 1777429"/>
              <a:gd name="connsiteX74" fmla="*/ 246580 w 6780944"/>
              <a:gd name="connsiteY74" fmla="*/ 811658 h 1777429"/>
              <a:gd name="connsiteX75" fmla="*/ 277403 w 6780944"/>
              <a:gd name="connsiteY75" fmla="*/ 842481 h 1777429"/>
              <a:gd name="connsiteX76" fmla="*/ 339048 w 6780944"/>
              <a:gd name="connsiteY76" fmla="*/ 863029 h 1777429"/>
              <a:gd name="connsiteX77" fmla="*/ 369870 w 6780944"/>
              <a:gd name="connsiteY77" fmla="*/ 873303 h 1777429"/>
              <a:gd name="connsiteX78" fmla="*/ 400692 w 6780944"/>
              <a:gd name="connsiteY78" fmla="*/ 893851 h 1777429"/>
              <a:gd name="connsiteX79" fmla="*/ 472612 w 6780944"/>
              <a:gd name="connsiteY79" fmla="*/ 914400 h 1777429"/>
              <a:gd name="connsiteX80" fmla="*/ 513708 w 6780944"/>
              <a:gd name="connsiteY80" fmla="*/ 934948 h 1777429"/>
              <a:gd name="connsiteX81" fmla="*/ 554805 w 6780944"/>
              <a:gd name="connsiteY81" fmla="*/ 945222 h 1777429"/>
              <a:gd name="connsiteX82" fmla="*/ 585627 w 6780944"/>
              <a:gd name="connsiteY82" fmla="*/ 955496 h 1777429"/>
              <a:gd name="connsiteX83" fmla="*/ 606176 w 6780944"/>
              <a:gd name="connsiteY83" fmla="*/ 976045 h 1777429"/>
              <a:gd name="connsiteX84" fmla="*/ 667821 w 6780944"/>
              <a:gd name="connsiteY84" fmla="*/ 996593 h 1777429"/>
              <a:gd name="connsiteX85" fmla="*/ 698643 w 6780944"/>
              <a:gd name="connsiteY85" fmla="*/ 1089060 h 1777429"/>
              <a:gd name="connsiteX86" fmla="*/ 708917 w 6780944"/>
              <a:gd name="connsiteY86" fmla="*/ 1119883 h 1777429"/>
              <a:gd name="connsiteX87" fmla="*/ 729465 w 6780944"/>
              <a:gd name="connsiteY87" fmla="*/ 1150705 h 1777429"/>
              <a:gd name="connsiteX88" fmla="*/ 750014 w 6780944"/>
              <a:gd name="connsiteY88" fmla="*/ 1304818 h 1777429"/>
              <a:gd name="connsiteX89" fmla="*/ 760288 w 6780944"/>
              <a:gd name="connsiteY89" fmla="*/ 1345914 h 1777429"/>
              <a:gd name="connsiteX90" fmla="*/ 780836 w 6780944"/>
              <a:gd name="connsiteY90" fmla="*/ 1551397 h 1777429"/>
              <a:gd name="connsiteX91" fmla="*/ 791110 w 6780944"/>
              <a:gd name="connsiteY91" fmla="*/ 1582220 h 1777429"/>
              <a:gd name="connsiteX92" fmla="*/ 811659 w 6780944"/>
              <a:gd name="connsiteY92" fmla="*/ 1613042 h 1777429"/>
              <a:gd name="connsiteX93" fmla="*/ 852755 w 6780944"/>
              <a:gd name="connsiteY93" fmla="*/ 1695236 h 1777429"/>
              <a:gd name="connsiteX94" fmla="*/ 904126 w 6780944"/>
              <a:gd name="connsiteY94" fmla="*/ 1756881 h 1777429"/>
              <a:gd name="connsiteX95" fmla="*/ 965771 w 6780944"/>
              <a:gd name="connsiteY95" fmla="*/ 1777429 h 1777429"/>
              <a:gd name="connsiteX96" fmla="*/ 1017142 w 6780944"/>
              <a:gd name="connsiteY96" fmla="*/ 1736332 h 1777429"/>
              <a:gd name="connsiteX97" fmla="*/ 1027416 w 6780944"/>
              <a:gd name="connsiteY97" fmla="*/ 1705510 h 1777429"/>
              <a:gd name="connsiteX98" fmla="*/ 1068513 w 6780944"/>
              <a:gd name="connsiteY98" fmla="*/ 1664413 h 1777429"/>
              <a:gd name="connsiteX99" fmla="*/ 1089061 w 6780944"/>
              <a:gd name="connsiteY99" fmla="*/ 1633591 h 1777429"/>
              <a:gd name="connsiteX100" fmla="*/ 1212351 w 6780944"/>
              <a:gd name="connsiteY100" fmla="*/ 1541123 h 1777429"/>
              <a:gd name="connsiteX101" fmla="*/ 1253448 w 6780944"/>
              <a:gd name="connsiteY101" fmla="*/ 1530849 h 1777429"/>
              <a:gd name="connsiteX102" fmla="*/ 1284270 w 6780944"/>
              <a:gd name="connsiteY102" fmla="*/ 1510301 h 1777429"/>
              <a:gd name="connsiteX103" fmla="*/ 1366463 w 6780944"/>
              <a:gd name="connsiteY103" fmla="*/ 1489752 h 1777429"/>
              <a:gd name="connsiteX104" fmla="*/ 1407560 w 6780944"/>
              <a:gd name="connsiteY104" fmla="*/ 1479478 h 1777429"/>
              <a:gd name="connsiteX105" fmla="*/ 1510301 w 6780944"/>
              <a:gd name="connsiteY105" fmla="*/ 1458930 h 1777429"/>
              <a:gd name="connsiteX106" fmla="*/ 1551398 w 6780944"/>
              <a:gd name="connsiteY106" fmla="*/ 1448656 h 1777429"/>
              <a:gd name="connsiteX107" fmla="*/ 1777430 w 6780944"/>
              <a:gd name="connsiteY107" fmla="*/ 1438382 h 1777429"/>
              <a:gd name="connsiteX108" fmla="*/ 1839074 w 6780944"/>
              <a:gd name="connsiteY108" fmla="*/ 1428108 h 1777429"/>
              <a:gd name="connsiteX109" fmla="*/ 1880171 w 6780944"/>
              <a:gd name="connsiteY109" fmla="*/ 1417833 h 1777429"/>
              <a:gd name="connsiteX110" fmla="*/ 2167848 w 6780944"/>
              <a:gd name="connsiteY110" fmla="*/ 1407559 h 1777429"/>
              <a:gd name="connsiteX111" fmla="*/ 2743200 w 6780944"/>
              <a:gd name="connsiteY111" fmla="*/ 1407559 h 1777429"/>
              <a:gd name="connsiteX112" fmla="*/ 2815119 w 6780944"/>
              <a:gd name="connsiteY112" fmla="*/ 1438382 h 1777429"/>
              <a:gd name="connsiteX113" fmla="*/ 2969232 w 6780944"/>
              <a:gd name="connsiteY113" fmla="*/ 1469204 h 1777429"/>
              <a:gd name="connsiteX114" fmla="*/ 3113070 w 6780944"/>
              <a:gd name="connsiteY114" fmla="*/ 1458930 h 1777429"/>
              <a:gd name="connsiteX115" fmla="*/ 3215812 w 6780944"/>
              <a:gd name="connsiteY115" fmla="*/ 1428108 h 1777429"/>
              <a:gd name="connsiteX116" fmla="*/ 3267182 w 6780944"/>
              <a:gd name="connsiteY116" fmla="*/ 1417833 h 1777429"/>
              <a:gd name="connsiteX117" fmla="*/ 3339101 w 6780944"/>
              <a:gd name="connsiteY117" fmla="*/ 1356188 h 1777429"/>
              <a:gd name="connsiteX118" fmla="*/ 3411021 w 6780944"/>
              <a:gd name="connsiteY118" fmla="*/ 1315092 h 1777429"/>
              <a:gd name="connsiteX119" fmla="*/ 3441843 w 6780944"/>
              <a:gd name="connsiteY119" fmla="*/ 1284269 h 1777429"/>
              <a:gd name="connsiteX120" fmla="*/ 3482940 w 6780944"/>
              <a:gd name="connsiteY120" fmla="*/ 1253447 h 1777429"/>
              <a:gd name="connsiteX121" fmla="*/ 3544585 w 6780944"/>
              <a:gd name="connsiteY121" fmla="*/ 1232899 h 1777429"/>
              <a:gd name="connsiteX122" fmla="*/ 3647326 w 6780944"/>
              <a:gd name="connsiteY122" fmla="*/ 1202076 h 1777429"/>
              <a:gd name="connsiteX123" fmla="*/ 3708971 w 6780944"/>
              <a:gd name="connsiteY123" fmla="*/ 1181528 h 1777429"/>
              <a:gd name="connsiteX124" fmla="*/ 3801439 w 6780944"/>
              <a:gd name="connsiteY124" fmla="*/ 1160979 h 1777429"/>
              <a:gd name="connsiteX125" fmla="*/ 3832261 w 6780944"/>
              <a:gd name="connsiteY125" fmla="*/ 1150705 h 1777429"/>
              <a:gd name="connsiteX126" fmla="*/ 3965825 w 6780944"/>
              <a:gd name="connsiteY126" fmla="*/ 1130157 h 1777429"/>
              <a:gd name="connsiteX127" fmla="*/ 4017196 w 6780944"/>
              <a:gd name="connsiteY127" fmla="*/ 1119883 h 1777429"/>
              <a:gd name="connsiteX128" fmla="*/ 4048018 w 6780944"/>
              <a:gd name="connsiteY128" fmla="*/ 1099335 h 1777429"/>
              <a:gd name="connsiteX129" fmla="*/ 4068567 w 6780944"/>
              <a:gd name="connsiteY129" fmla="*/ 1037690 h 1777429"/>
              <a:gd name="connsiteX130" fmla="*/ 4058292 w 6780944"/>
              <a:gd name="connsiteY130" fmla="*/ 914400 h 1777429"/>
              <a:gd name="connsiteX131" fmla="*/ 3986373 w 6780944"/>
              <a:gd name="connsiteY131" fmla="*/ 873303 h 1777429"/>
              <a:gd name="connsiteX132" fmla="*/ 3924728 w 6780944"/>
              <a:gd name="connsiteY132" fmla="*/ 852755 h 1777429"/>
              <a:gd name="connsiteX133" fmla="*/ 3893906 w 6780944"/>
              <a:gd name="connsiteY133" fmla="*/ 842481 h 1777429"/>
              <a:gd name="connsiteX134" fmla="*/ 3791164 w 6780944"/>
              <a:gd name="connsiteY134" fmla="*/ 832206 h 1777429"/>
              <a:gd name="connsiteX135" fmla="*/ 3698697 w 6780944"/>
              <a:gd name="connsiteY135" fmla="*/ 780836 h 1777429"/>
              <a:gd name="connsiteX136" fmla="*/ 3637052 w 6780944"/>
              <a:gd name="connsiteY136" fmla="*/ 708917 h 1777429"/>
              <a:gd name="connsiteX137" fmla="*/ 3667874 w 6780944"/>
              <a:gd name="connsiteY137" fmla="*/ 595901 h 1777429"/>
              <a:gd name="connsiteX138" fmla="*/ 3729519 w 6780944"/>
              <a:gd name="connsiteY138" fmla="*/ 575352 h 1777429"/>
              <a:gd name="connsiteX139" fmla="*/ 3863083 w 6780944"/>
              <a:gd name="connsiteY139" fmla="*/ 554804 h 1777429"/>
              <a:gd name="connsiteX140" fmla="*/ 4058292 w 6780944"/>
              <a:gd name="connsiteY140" fmla="*/ 544530 h 1777429"/>
              <a:gd name="connsiteX141" fmla="*/ 4407614 w 6780944"/>
              <a:gd name="connsiteY141" fmla="*/ 554804 h 1777429"/>
              <a:gd name="connsiteX142" fmla="*/ 4582274 w 6780944"/>
              <a:gd name="connsiteY142" fmla="*/ 585627 h 1777429"/>
              <a:gd name="connsiteX143" fmla="*/ 4685016 w 6780944"/>
              <a:gd name="connsiteY143" fmla="*/ 626723 h 1777429"/>
              <a:gd name="connsiteX144" fmla="*/ 4715839 w 6780944"/>
              <a:gd name="connsiteY144" fmla="*/ 636997 h 1777429"/>
              <a:gd name="connsiteX145" fmla="*/ 4808306 w 6780944"/>
              <a:gd name="connsiteY145" fmla="*/ 647272 h 1777429"/>
              <a:gd name="connsiteX146" fmla="*/ 4880225 w 6780944"/>
              <a:gd name="connsiteY146" fmla="*/ 678094 h 1777429"/>
              <a:gd name="connsiteX147" fmla="*/ 4911048 w 6780944"/>
              <a:gd name="connsiteY147" fmla="*/ 698642 h 1777429"/>
              <a:gd name="connsiteX148" fmla="*/ 4972692 w 6780944"/>
              <a:gd name="connsiteY148" fmla="*/ 729465 h 1777429"/>
              <a:gd name="connsiteX149" fmla="*/ 5034337 w 6780944"/>
              <a:gd name="connsiteY149" fmla="*/ 750013 h 1777429"/>
              <a:gd name="connsiteX150" fmla="*/ 5116531 w 6780944"/>
              <a:gd name="connsiteY150" fmla="*/ 791110 h 1777429"/>
              <a:gd name="connsiteX151" fmla="*/ 5219272 w 6780944"/>
              <a:gd name="connsiteY151" fmla="*/ 832206 h 1777429"/>
              <a:gd name="connsiteX152" fmla="*/ 5250095 w 6780944"/>
              <a:gd name="connsiteY152" fmla="*/ 852755 h 1777429"/>
              <a:gd name="connsiteX153" fmla="*/ 5311740 w 6780944"/>
              <a:gd name="connsiteY153" fmla="*/ 873303 h 1777429"/>
              <a:gd name="connsiteX154" fmla="*/ 5393933 w 6780944"/>
              <a:gd name="connsiteY154" fmla="*/ 914400 h 1777429"/>
              <a:gd name="connsiteX155" fmla="*/ 5435030 w 6780944"/>
              <a:gd name="connsiteY155" fmla="*/ 945222 h 1777429"/>
              <a:gd name="connsiteX156" fmla="*/ 5496674 w 6780944"/>
              <a:gd name="connsiteY156" fmla="*/ 986319 h 1777429"/>
              <a:gd name="connsiteX157" fmla="*/ 5568594 w 6780944"/>
              <a:gd name="connsiteY157" fmla="*/ 1037690 h 1777429"/>
              <a:gd name="connsiteX158" fmla="*/ 5589142 w 6780944"/>
              <a:gd name="connsiteY158" fmla="*/ 1068512 h 1777429"/>
              <a:gd name="connsiteX159" fmla="*/ 5619964 w 6780944"/>
              <a:gd name="connsiteY159" fmla="*/ 1078786 h 1777429"/>
              <a:gd name="connsiteX160" fmla="*/ 5661061 w 6780944"/>
              <a:gd name="connsiteY160" fmla="*/ 1109609 h 1777429"/>
              <a:gd name="connsiteX161" fmla="*/ 5712432 w 6780944"/>
              <a:gd name="connsiteY161" fmla="*/ 1140431 h 1777429"/>
              <a:gd name="connsiteX162" fmla="*/ 5743254 w 6780944"/>
              <a:gd name="connsiteY162" fmla="*/ 1171254 h 1777429"/>
              <a:gd name="connsiteX163" fmla="*/ 5876818 w 6780944"/>
              <a:gd name="connsiteY163" fmla="*/ 1222624 h 1777429"/>
              <a:gd name="connsiteX164" fmla="*/ 6000108 w 6780944"/>
              <a:gd name="connsiteY164" fmla="*/ 1284269 h 1777429"/>
              <a:gd name="connsiteX165" fmla="*/ 6061753 w 6780944"/>
              <a:gd name="connsiteY165" fmla="*/ 1304818 h 1777429"/>
              <a:gd name="connsiteX166" fmla="*/ 6133672 w 6780944"/>
              <a:gd name="connsiteY166" fmla="*/ 1335640 h 1777429"/>
              <a:gd name="connsiteX167" fmla="*/ 6185043 w 6780944"/>
              <a:gd name="connsiteY167" fmla="*/ 1356188 h 1777429"/>
              <a:gd name="connsiteX168" fmla="*/ 6287785 w 6780944"/>
              <a:gd name="connsiteY168" fmla="*/ 1376737 h 1777429"/>
              <a:gd name="connsiteX169" fmla="*/ 6318607 w 6780944"/>
              <a:gd name="connsiteY169" fmla="*/ 1397285 h 1777429"/>
              <a:gd name="connsiteX170" fmla="*/ 6349430 w 6780944"/>
              <a:gd name="connsiteY170" fmla="*/ 1407559 h 1777429"/>
              <a:gd name="connsiteX171" fmla="*/ 6493268 w 6780944"/>
              <a:gd name="connsiteY171" fmla="*/ 1438382 h 1777429"/>
              <a:gd name="connsiteX172" fmla="*/ 6657654 w 6780944"/>
              <a:gd name="connsiteY172" fmla="*/ 1428108 h 1777429"/>
              <a:gd name="connsiteX173" fmla="*/ 6688477 w 6780944"/>
              <a:gd name="connsiteY173" fmla="*/ 1376737 h 1777429"/>
              <a:gd name="connsiteX174" fmla="*/ 6698751 w 6780944"/>
              <a:gd name="connsiteY174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503434 w 6780944"/>
              <a:gd name="connsiteY57" fmla="*/ 277402 h 1777429"/>
              <a:gd name="connsiteX58" fmla="*/ 441789 w 6780944"/>
              <a:gd name="connsiteY58" fmla="*/ 297950 h 1777429"/>
              <a:gd name="connsiteX59" fmla="*/ 410967 w 6780944"/>
              <a:gd name="connsiteY59" fmla="*/ 318499 h 1777429"/>
              <a:gd name="connsiteX60" fmla="*/ 349322 w 6780944"/>
              <a:gd name="connsiteY60" fmla="*/ 339047 h 1777429"/>
              <a:gd name="connsiteX61" fmla="*/ 246580 w 6780944"/>
              <a:gd name="connsiteY61" fmla="*/ 359595 h 1777429"/>
              <a:gd name="connsiteX62" fmla="*/ 102742 w 6780944"/>
              <a:gd name="connsiteY62" fmla="*/ 410966 h 1777429"/>
              <a:gd name="connsiteX63" fmla="*/ 71919 w 6780944"/>
              <a:gd name="connsiteY63" fmla="*/ 431514 h 1777429"/>
              <a:gd name="connsiteX64" fmla="*/ 20549 w 6780944"/>
              <a:gd name="connsiteY64" fmla="*/ 452063 h 1777429"/>
              <a:gd name="connsiteX65" fmla="*/ 0 w 6780944"/>
              <a:gd name="connsiteY65" fmla="*/ 472611 h 1777429"/>
              <a:gd name="connsiteX66" fmla="*/ 20549 w 6780944"/>
              <a:gd name="connsiteY66" fmla="*/ 575352 h 1777429"/>
              <a:gd name="connsiteX67" fmla="*/ 41097 w 6780944"/>
              <a:gd name="connsiteY67" fmla="*/ 606175 h 1777429"/>
              <a:gd name="connsiteX68" fmla="*/ 82194 w 6780944"/>
              <a:gd name="connsiteY68" fmla="*/ 698642 h 1777429"/>
              <a:gd name="connsiteX69" fmla="*/ 102742 w 6780944"/>
              <a:gd name="connsiteY69" fmla="*/ 719191 h 1777429"/>
              <a:gd name="connsiteX70" fmla="*/ 133564 w 6780944"/>
              <a:gd name="connsiteY70" fmla="*/ 729465 h 1777429"/>
              <a:gd name="connsiteX71" fmla="*/ 195209 w 6780944"/>
              <a:gd name="connsiteY71" fmla="*/ 780836 h 1777429"/>
              <a:gd name="connsiteX72" fmla="*/ 215758 w 6780944"/>
              <a:gd name="connsiteY72" fmla="*/ 801384 h 1777429"/>
              <a:gd name="connsiteX73" fmla="*/ 246580 w 6780944"/>
              <a:gd name="connsiteY73" fmla="*/ 811658 h 1777429"/>
              <a:gd name="connsiteX74" fmla="*/ 277403 w 6780944"/>
              <a:gd name="connsiteY74" fmla="*/ 842481 h 1777429"/>
              <a:gd name="connsiteX75" fmla="*/ 339048 w 6780944"/>
              <a:gd name="connsiteY75" fmla="*/ 863029 h 1777429"/>
              <a:gd name="connsiteX76" fmla="*/ 369870 w 6780944"/>
              <a:gd name="connsiteY76" fmla="*/ 873303 h 1777429"/>
              <a:gd name="connsiteX77" fmla="*/ 400692 w 6780944"/>
              <a:gd name="connsiteY77" fmla="*/ 893851 h 1777429"/>
              <a:gd name="connsiteX78" fmla="*/ 472612 w 6780944"/>
              <a:gd name="connsiteY78" fmla="*/ 914400 h 1777429"/>
              <a:gd name="connsiteX79" fmla="*/ 513708 w 6780944"/>
              <a:gd name="connsiteY79" fmla="*/ 934948 h 1777429"/>
              <a:gd name="connsiteX80" fmla="*/ 554805 w 6780944"/>
              <a:gd name="connsiteY80" fmla="*/ 945222 h 1777429"/>
              <a:gd name="connsiteX81" fmla="*/ 585627 w 6780944"/>
              <a:gd name="connsiteY81" fmla="*/ 955496 h 1777429"/>
              <a:gd name="connsiteX82" fmla="*/ 606176 w 6780944"/>
              <a:gd name="connsiteY82" fmla="*/ 976045 h 1777429"/>
              <a:gd name="connsiteX83" fmla="*/ 667821 w 6780944"/>
              <a:gd name="connsiteY83" fmla="*/ 996593 h 1777429"/>
              <a:gd name="connsiteX84" fmla="*/ 698643 w 6780944"/>
              <a:gd name="connsiteY84" fmla="*/ 1089060 h 1777429"/>
              <a:gd name="connsiteX85" fmla="*/ 708917 w 6780944"/>
              <a:gd name="connsiteY85" fmla="*/ 1119883 h 1777429"/>
              <a:gd name="connsiteX86" fmla="*/ 729465 w 6780944"/>
              <a:gd name="connsiteY86" fmla="*/ 1150705 h 1777429"/>
              <a:gd name="connsiteX87" fmla="*/ 750014 w 6780944"/>
              <a:gd name="connsiteY87" fmla="*/ 1304818 h 1777429"/>
              <a:gd name="connsiteX88" fmla="*/ 760288 w 6780944"/>
              <a:gd name="connsiteY88" fmla="*/ 1345914 h 1777429"/>
              <a:gd name="connsiteX89" fmla="*/ 780836 w 6780944"/>
              <a:gd name="connsiteY89" fmla="*/ 1551397 h 1777429"/>
              <a:gd name="connsiteX90" fmla="*/ 791110 w 6780944"/>
              <a:gd name="connsiteY90" fmla="*/ 1582220 h 1777429"/>
              <a:gd name="connsiteX91" fmla="*/ 811659 w 6780944"/>
              <a:gd name="connsiteY91" fmla="*/ 1613042 h 1777429"/>
              <a:gd name="connsiteX92" fmla="*/ 852755 w 6780944"/>
              <a:gd name="connsiteY92" fmla="*/ 1695236 h 1777429"/>
              <a:gd name="connsiteX93" fmla="*/ 904126 w 6780944"/>
              <a:gd name="connsiteY93" fmla="*/ 1756881 h 1777429"/>
              <a:gd name="connsiteX94" fmla="*/ 965771 w 6780944"/>
              <a:gd name="connsiteY94" fmla="*/ 1777429 h 1777429"/>
              <a:gd name="connsiteX95" fmla="*/ 1017142 w 6780944"/>
              <a:gd name="connsiteY95" fmla="*/ 1736332 h 1777429"/>
              <a:gd name="connsiteX96" fmla="*/ 1027416 w 6780944"/>
              <a:gd name="connsiteY96" fmla="*/ 1705510 h 1777429"/>
              <a:gd name="connsiteX97" fmla="*/ 1068513 w 6780944"/>
              <a:gd name="connsiteY97" fmla="*/ 1664413 h 1777429"/>
              <a:gd name="connsiteX98" fmla="*/ 1089061 w 6780944"/>
              <a:gd name="connsiteY98" fmla="*/ 1633591 h 1777429"/>
              <a:gd name="connsiteX99" fmla="*/ 1212351 w 6780944"/>
              <a:gd name="connsiteY99" fmla="*/ 1541123 h 1777429"/>
              <a:gd name="connsiteX100" fmla="*/ 1253448 w 6780944"/>
              <a:gd name="connsiteY100" fmla="*/ 1530849 h 1777429"/>
              <a:gd name="connsiteX101" fmla="*/ 1284270 w 6780944"/>
              <a:gd name="connsiteY101" fmla="*/ 1510301 h 1777429"/>
              <a:gd name="connsiteX102" fmla="*/ 1366463 w 6780944"/>
              <a:gd name="connsiteY102" fmla="*/ 1489752 h 1777429"/>
              <a:gd name="connsiteX103" fmla="*/ 1407560 w 6780944"/>
              <a:gd name="connsiteY103" fmla="*/ 1479478 h 1777429"/>
              <a:gd name="connsiteX104" fmla="*/ 1510301 w 6780944"/>
              <a:gd name="connsiteY104" fmla="*/ 1458930 h 1777429"/>
              <a:gd name="connsiteX105" fmla="*/ 1551398 w 6780944"/>
              <a:gd name="connsiteY105" fmla="*/ 1448656 h 1777429"/>
              <a:gd name="connsiteX106" fmla="*/ 1777430 w 6780944"/>
              <a:gd name="connsiteY106" fmla="*/ 1438382 h 1777429"/>
              <a:gd name="connsiteX107" fmla="*/ 1839074 w 6780944"/>
              <a:gd name="connsiteY107" fmla="*/ 1428108 h 1777429"/>
              <a:gd name="connsiteX108" fmla="*/ 1880171 w 6780944"/>
              <a:gd name="connsiteY108" fmla="*/ 1417833 h 1777429"/>
              <a:gd name="connsiteX109" fmla="*/ 2167848 w 6780944"/>
              <a:gd name="connsiteY109" fmla="*/ 1407559 h 1777429"/>
              <a:gd name="connsiteX110" fmla="*/ 2743200 w 6780944"/>
              <a:gd name="connsiteY110" fmla="*/ 1407559 h 1777429"/>
              <a:gd name="connsiteX111" fmla="*/ 2815119 w 6780944"/>
              <a:gd name="connsiteY111" fmla="*/ 1438382 h 1777429"/>
              <a:gd name="connsiteX112" fmla="*/ 2969232 w 6780944"/>
              <a:gd name="connsiteY112" fmla="*/ 1469204 h 1777429"/>
              <a:gd name="connsiteX113" fmla="*/ 3113070 w 6780944"/>
              <a:gd name="connsiteY113" fmla="*/ 1458930 h 1777429"/>
              <a:gd name="connsiteX114" fmla="*/ 3215812 w 6780944"/>
              <a:gd name="connsiteY114" fmla="*/ 1428108 h 1777429"/>
              <a:gd name="connsiteX115" fmla="*/ 3267182 w 6780944"/>
              <a:gd name="connsiteY115" fmla="*/ 1417833 h 1777429"/>
              <a:gd name="connsiteX116" fmla="*/ 3339101 w 6780944"/>
              <a:gd name="connsiteY116" fmla="*/ 1356188 h 1777429"/>
              <a:gd name="connsiteX117" fmla="*/ 3411021 w 6780944"/>
              <a:gd name="connsiteY117" fmla="*/ 1315092 h 1777429"/>
              <a:gd name="connsiteX118" fmla="*/ 3441843 w 6780944"/>
              <a:gd name="connsiteY118" fmla="*/ 1284269 h 1777429"/>
              <a:gd name="connsiteX119" fmla="*/ 3482940 w 6780944"/>
              <a:gd name="connsiteY119" fmla="*/ 1253447 h 1777429"/>
              <a:gd name="connsiteX120" fmla="*/ 3544585 w 6780944"/>
              <a:gd name="connsiteY120" fmla="*/ 1232899 h 1777429"/>
              <a:gd name="connsiteX121" fmla="*/ 3647326 w 6780944"/>
              <a:gd name="connsiteY121" fmla="*/ 1202076 h 1777429"/>
              <a:gd name="connsiteX122" fmla="*/ 3708971 w 6780944"/>
              <a:gd name="connsiteY122" fmla="*/ 1181528 h 1777429"/>
              <a:gd name="connsiteX123" fmla="*/ 3801439 w 6780944"/>
              <a:gd name="connsiteY123" fmla="*/ 1160979 h 1777429"/>
              <a:gd name="connsiteX124" fmla="*/ 3832261 w 6780944"/>
              <a:gd name="connsiteY124" fmla="*/ 1150705 h 1777429"/>
              <a:gd name="connsiteX125" fmla="*/ 3965825 w 6780944"/>
              <a:gd name="connsiteY125" fmla="*/ 1130157 h 1777429"/>
              <a:gd name="connsiteX126" fmla="*/ 4017196 w 6780944"/>
              <a:gd name="connsiteY126" fmla="*/ 1119883 h 1777429"/>
              <a:gd name="connsiteX127" fmla="*/ 4048018 w 6780944"/>
              <a:gd name="connsiteY127" fmla="*/ 1099335 h 1777429"/>
              <a:gd name="connsiteX128" fmla="*/ 4068567 w 6780944"/>
              <a:gd name="connsiteY128" fmla="*/ 1037690 h 1777429"/>
              <a:gd name="connsiteX129" fmla="*/ 4058292 w 6780944"/>
              <a:gd name="connsiteY129" fmla="*/ 914400 h 1777429"/>
              <a:gd name="connsiteX130" fmla="*/ 3986373 w 6780944"/>
              <a:gd name="connsiteY130" fmla="*/ 873303 h 1777429"/>
              <a:gd name="connsiteX131" fmla="*/ 3924728 w 6780944"/>
              <a:gd name="connsiteY131" fmla="*/ 852755 h 1777429"/>
              <a:gd name="connsiteX132" fmla="*/ 3893906 w 6780944"/>
              <a:gd name="connsiteY132" fmla="*/ 842481 h 1777429"/>
              <a:gd name="connsiteX133" fmla="*/ 3791164 w 6780944"/>
              <a:gd name="connsiteY133" fmla="*/ 832206 h 1777429"/>
              <a:gd name="connsiteX134" fmla="*/ 3698697 w 6780944"/>
              <a:gd name="connsiteY134" fmla="*/ 780836 h 1777429"/>
              <a:gd name="connsiteX135" fmla="*/ 3637052 w 6780944"/>
              <a:gd name="connsiteY135" fmla="*/ 708917 h 1777429"/>
              <a:gd name="connsiteX136" fmla="*/ 3667874 w 6780944"/>
              <a:gd name="connsiteY136" fmla="*/ 595901 h 1777429"/>
              <a:gd name="connsiteX137" fmla="*/ 3729519 w 6780944"/>
              <a:gd name="connsiteY137" fmla="*/ 575352 h 1777429"/>
              <a:gd name="connsiteX138" fmla="*/ 3863083 w 6780944"/>
              <a:gd name="connsiteY138" fmla="*/ 554804 h 1777429"/>
              <a:gd name="connsiteX139" fmla="*/ 4058292 w 6780944"/>
              <a:gd name="connsiteY139" fmla="*/ 544530 h 1777429"/>
              <a:gd name="connsiteX140" fmla="*/ 4407614 w 6780944"/>
              <a:gd name="connsiteY140" fmla="*/ 554804 h 1777429"/>
              <a:gd name="connsiteX141" fmla="*/ 4582274 w 6780944"/>
              <a:gd name="connsiteY141" fmla="*/ 585627 h 1777429"/>
              <a:gd name="connsiteX142" fmla="*/ 4685016 w 6780944"/>
              <a:gd name="connsiteY142" fmla="*/ 626723 h 1777429"/>
              <a:gd name="connsiteX143" fmla="*/ 4715839 w 6780944"/>
              <a:gd name="connsiteY143" fmla="*/ 636997 h 1777429"/>
              <a:gd name="connsiteX144" fmla="*/ 4808306 w 6780944"/>
              <a:gd name="connsiteY144" fmla="*/ 647272 h 1777429"/>
              <a:gd name="connsiteX145" fmla="*/ 4880225 w 6780944"/>
              <a:gd name="connsiteY145" fmla="*/ 678094 h 1777429"/>
              <a:gd name="connsiteX146" fmla="*/ 4911048 w 6780944"/>
              <a:gd name="connsiteY146" fmla="*/ 698642 h 1777429"/>
              <a:gd name="connsiteX147" fmla="*/ 4972692 w 6780944"/>
              <a:gd name="connsiteY147" fmla="*/ 729465 h 1777429"/>
              <a:gd name="connsiteX148" fmla="*/ 5034337 w 6780944"/>
              <a:gd name="connsiteY148" fmla="*/ 750013 h 1777429"/>
              <a:gd name="connsiteX149" fmla="*/ 5116531 w 6780944"/>
              <a:gd name="connsiteY149" fmla="*/ 791110 h 1777429"/>
              <a:gd name="connsiteX150" fmla="*/ 5219272 w 6780944"/>
              <a:gd name="connsiteY150" fmla="*/ 832206 h 1777429"/>
              <a:gd name="connsiteX151" fmla="*/ 5250095 w 6780944"/>
              <a:gd name="connsiteY151" fmla="*/ 852755 h 1777429"/>
              <a:gd name="connsiteX152" fmla="*/ 5311740 w 6780944"/>
              <a:gd name="connsiteY152" fmla="*/ 873303 h 1777429"/>
              <a:gd name="connsiteX153" fmla="*/ 5393933 w 6780944"/>
              <a:gd name="connsiteY153" fmla="*/ 914400 h 1777429"/>
              <a:gd name="connsiteX154" fmla="*/ 5435030 w 6780944"/>
              <a:gd name="connsiteY154" fmla="*/ 945222 h 1777429"/>
              <a:gd name="connsiteX155" fmla="*/ 5496674 w 6780944"/>
              <a:gd name="connsiteY155" fmla="*/ 986319 h 1777429"/>
              <a:gd name="connsiteX156" fmla="*/ 5568594 w 6780944"/>
              <a:gd name="connsiteY156" fmla="*/ 1037690 h 1777429"/>
              <a:gd name="connsiteX157" fmla="*/ 5589142 w 6780944"/>
              <a:gd name="connsiteY157" fmla="*/ 1068512 h 1777429"/>
              <a:gd name="connsiteX158" fmla="*/ 5619964 w 6780944"/>
              <a:gd name="connsiteY158" fmla="*/ 1078786 h 1777429"/>
              <a:gd name="connsiteX159" fmla="*/ 5661061 w 6780944"/>
              <a:gd name="connsiteY159" fmla="*/ 1109609 h 1777429"/>
              <a:gd name="connsiteX160" fmla="*/ 5712432 w 6780944"/>
              <a:gd name="connsiteY160" fmla="*/ 1140431 h 1777429"/>
              <a:gd name="connsiteX161" fmla="*/ 5743254 w 6780944"/>
              <a:gd name="connsiteY161" fmla="*/ 1171254 h 1777429"/>
              <a:gd name="connsiteX162" fmla="*/ 5876818 w 6780944"/>
              <a:gd name="connsiteY162" fmla="*/ 1222624 h 1777429"/>
              <a:gd name="connsiteX163" fmla="*/ 6000108 w 6780944"/>
              <a:gd name="connsiteY163" fmla="*/ 1284269 h 1777429"/>
              <a:gd name="connsiteX164" fmla="*/ 6061753 w 6780944"/>
              <a:gd name="connsiteY164" fmla="*/ 1304818 h 1777429"/>
              <a:gd name="connsiteX165" fmla="*/ 6133672 w 6780944"/>
              <a:gd name="connsiteY165" fmla="*/ 1335640 h 1777429"/>
              <a:gd name="connsiteX166" fmla="*/ 6185043 w 6780944"/>
              <a:gd name="connsiteY166" fmla="*/ 1356188 h 1777429"/>
              <a:gd name="connsiteX167" fmla="*/ 6287785 w 6780944"/>
              <a:gd name="connsiteY167" fmla="*/ 1376737 h 1777429"/>
              <a:gd name="connsiteX168" fmla="*/ 6318607 w 6780944"/>
              <a:gd name="connsiteY168" fmla="*/ 1397285 h 1777429"/>
              <a:gd name="connsiteX169" fmla="*/ 6349430 w 6780944"/>
              <a:gd name="connsiteY169" fmla="*/ 1407559 h 1777429"/>
              <a:gd name="connsiteX170" fmla="*/ 6493268 w 6780944"/>
              <a:gd name="connsiteY170" fmla="*/ 1438382 h 1777429"/>
              <a:gd name="connsiteX171" fmla="*/ 6657654 w 6780944"/>
              <a:gd name="connsiteY171" fmla="*/ 1428108 h 1777429"/>
              <a:gd name="connsiteX172" fmla="*/ 6688477 w 6780944"/>
              <a:gd name="connsiteY172" fmla="*/ 1376737 h 1777429"/>
              <a:gd name="connsiteX173" fmla="*/ 6698751 w 6780944"/>
              <a:gd name="connsiteY173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503434 w 6780944"/>
              <a:gd name="connsiteY57" fmla="*/ 277402 h 1777429"/>
              <a:gd name="connsiteX58" fmla="*/ 441789 w 6780944"/>
              <a:gd name="connsiteY58" fmla="*/ 297950 h 1777429"/>
              <a:gd name="connsiteX59" fmla="*/ 349322 w 6780944"/>
              <a:gd name="connsiteY59" fmla="*/ 339047 h 1777429"/>
              <a:gd name="connsiteX60" fmla="*/ 246580 w 6780944"/>
              <a:gd name="connsiteY60" fmla="*/ 359595 h 1777429"/>
              <a:gd name="connsiteX61" fmla="*/ 102742 w 6780944"/>
              <a:gd name="connsiteY61" fmla="*/ 410966 h 1777429"/>
              <a:gd name="connsiteX62" fmla="*/ 71919 w 6780944"/>
              <a:gd name="connsiteY62" fmla="*/ 431514 h 1777429"/>
              <a:gd name="connsiteX63" fmla="*/ 20549 w 6780944"/>
              <a:gd name="connsiteY63" fmla="*/ 452063 h 1777429"/>
              <a:gd name="connsiteX64" fmla="*/ 0 w 6780944"/>
              <a:gd name="connsiteY64" fmla="*/ 472611 h 1777429"/>
              <a:gd name="connsiteX65" fmla="*/ 20549 w 6780944"/>
              <a:gd name="connsiteY65" fmla="*/ 575352 h 1777429"/>
              <a:gd name="connsiteX66" fmla="*/ 41097 w 6780944"/>
              <a:gd name="connsiteY66" fmla="*/ 606175 h 1777429"/>
              <a:gd name="connsiteX67" fmla="*/ 82194 w 6780944"/>
              <a:gd name="connsiteY67" fmla="*/ 698642 h 1777429"/>
              <a:gd name="connsiteX68" fmla="*/ 102742 w 6780944"/>
              <a:gd name="connsiteY68" fmla="*/ 719191 h 1777429"/>
              <a:gd name="connsiteX69" fmla="*/ 133564 w 6780944"/>
              <a:gd name="connsiteY69" fmla="*/ 729465 h 1777429"/>
              <a:gd name="connsiteX70" fmla="*/ 195209 w 6780944"/>
              <a:gd name="connsiteY70" fmla="*/ 780836 h 1777429"/>
              <a:gd name="connsiteX71" fmla="*/ 215758 w 6780944"/>
              <a:gd name="connsiteY71" fmla="*/ 801384 h 1777429"/>
              <a:gd name="connsiteX72" fmla="*/ 246580 w 6780944"/>
              <a:gd name="connsiteY72" fmla="*/ 811658 h 1777429"/>
              <a:gd name="connsiteX73" fmla="*/ 277403 w 6780944"/>
              <a:gd name="connsiteY73" fmla="*/ 842481 h 1777429"/>
              <a:gd name="connsiteX74" fmla="*/ 339048 w 6780944"/>
              <a:gd name="connsiteY74" fmla="*/ 863029 h 1777429"/>
              <a:gd name="connsiteX75" fmla="*/ 369870 w 6780944"/>
              <a:gd name="connsiteY75" fmla="*/ 873303 h 1777429"/>
              <a:gd name="connsiteX76" fmla="*/ 400692 w 6780944"/>
              <a:gd name="connsiteY76" fmla="*/ 893851 h 1777429"/>
              <a:gd name="connsiteX77" fmla="*/ 472612 w 6780944"/>
              <a:gd name="connsiteY77" fmla="*/ 914400 h 1777429"/>
              <a:gd name="connsiteX78" fmla="*/ 513708 w 6780944"/>
              <a:gd name="connsiteY78" fmla="*/ 934948 h 1777429"/>
              <a:gd name="connsiteX79" fmla="*/ 554805 w 6780944"/>
              <a:gd name="connsiteY79" fmla="*/ 945222 h 1777429"/>
              <a:gd name="connsiteX80" fmla="*/ 585627 w 6780944"/>
              <a:gd name="connsiteY80" fmla="*/ 955496 h 1777429"/>
              <a:gd name="connsiteX81" fmla="*/ 606176 w 6780944"/>
              <a:gd name="connsiteY81" fmla="*/ 976045 h 1777429"/>
              <a:gd name="connsiteX82" fmla="*/ 667821 w 6780944"/>
              <a:gd name="connsiteY82" fmla="*/ 996593 h 1777429"/>
              <a:gd name="connsiteX83" fmla="*/ 698643 w 6780944"/>
              <a:gd name="connsiteY83" fmla="*/ 1089060 h 1777429"/>
              <a:gd name="connsiteX84" fmla="*/ 708917 w 6780944"/>
              <a:gd name="connsiteY84" fmla="*/ 1119883 h 1777429"/>
              <a:gd name="connsiteX85" fmla="*/ 729465 w 6780944"/>
              <a:gd name="connsiteY85" fmla="*/ 1150705 h 1777429"/>
              <a:gd name="connsiteX86" fmla="*/ 750014 w 6780944"/>
              <a:gd name="connsiteY86" fmla="*/ 1304818 h 1777429"/>
              <a:gd name="connsiteX87" fmla="*/ 760288 w 6780944"/>
              <a:gd name="connsiteY87" fmla="*/ 1345914 h 1777429"/>
              <a:gd name="connsiteX88" fmla="*/ 780836 w 6780944"/>
              <a:gd name="connsiteY88" fmla="*/ 1551397 h 1777429"/>
              <a:gd name="connsiteX89" fmla="*/ 791110 w 6780944"/>
              <a:gd name="connsiteY89" fmla="*/ 1582220 h 1777429"/>
              <a:gd name="connsiteX90" fmla="*/ 811659 w 6780944"/>
              <a:gd name="connsiteY90" fmla="*/ 1613042 h 1777429"/>
              <a:gd name="connsiteX91" fmla="*/ 852755 w 6780944"/>
              <a:gd name="connsiteY91" fmla="*/ 1695236 h 1777429"/>
              <a:gd name="connsiteX92" fmla="*/ 904126 w 6780944"/>
              <a:gd name="connsiteY92" fmla="*/ 1756881 h 1777429"/>
              <a:gd name="connsiteX93" fmla="*/ 965771 w 6780944"/>
              <a:gd name="connsiteY93" fmla="*/ 1777429 h 1777429"/>
              <a:gd name="connsiteX94" fmla="*/ 1017142 w 6780944"/>
              <a:gd name="connsiteY94" fmla="*/ 1736332 h 1777429"/>
              <a:gd name="connsiteX95" fmla="*/ 1027416 w 6780944"/>
              <a:gd name="connsiteY95" fmla="*/ 1705510 h 1777429"/>
              <a:gd name="connsiteX96" fmla="*/ 1068513 w 6780944"/>
              <a:gd name="connsiteY96" fmla="*/ 1664413 h 1777429"/>
              <a:gd name="connsiteX97" fmla="*/ 1089061 w 6780944"/>
              <a:gd name="connsiteY97" fmla="*/ 1633591 h 1777429"/>
              <a:gd name="connsiteX98" fmla="*/ 1212351 w 6780944"/>
              <a:gd name="connsiteY98" fmla="*/ 1541123 h 1777429"/>
              <a:gd name="connsiteX99" fmla="*/ 1253448 w 6780944"/>
              <a:gd name="connsiteY99" fmla="*/ 1530849 h 1777429"/>
              <a:gd name="connsiteX100" fmla="*/ 1284270 w 6780944"/>
              <a:gd name="connsiteY100" fmla="*/ 1510301 h 1777429"/>
              <a:gd name="connsiteX101" fmla="*/ 1366463 w 6780944"/>
              <a:gd name="connsiteY101" fmla="*/ 1489752 h 1777429"/>
              <a:gd name="connsiteX102" fmla="*/ 1407560 w 6780944"/>
              <a:gd name="connsiteY102" fmla="*/ 1479478 h 1777429"/>
              <a:gd name="connsiteX103" fmla="*/ 1510301 w 6780944"/>
              <a:gd name="connsiteY103" fmla="*/ 1458930 h 1777429"/>
              <a:gd name="connsiteX104" fmla="*/ 1551398 w 6780944"/>
              <a:gd name="connsiteY104" fmla="*/ 1448656 h 1777429"/>
              <a:gd name="connsiteX105" fmla="*/ 1777430 w 6780944"/>
              <a:gd name="connsiteY105" fmla="*/ 1438382 h 1777429"/>
              <a:gd name="connsiteX106" fmla="*/ 1839074 w 6780944"/>
              <a:gd name="connsiteY106" fmla="*/ 1428108 h 1777429"/>
              <a:gd name="connsiteX107" fmla="*/ 1880171 w 6780944"/>
              <a:gd name="connsiteY107" fmla="*/ 1417833 h 1777429"/>
              <a:gd name="connsiteX108" fmla="*/ 2167848 w 6780944"/>
              <a:gd name="connsiteY108" fmla="*/ 1407559 h 1777429"/>
              <a:gd name="connsiteX109" fmla="*/ 2743200 w 6780944"/>
              <a:gd name="connsiteY109" fmla="*/ 1407559 h 1777429"/>
              <a:gd name="connsiteX110" fmla="*/ 2815119 w 6780944"/>
              <a:gd name="connsiteY110" fmla="*/ 1438382 h 1777429"/>
              <a:gd name="connsiteX111" fmla="*/ 2969232 w 6780944"/>
              <a:gd name="connsiteY111" fmla="*/ 1469204 h 1777429"/>
              <a:gd name="connsiteX112" fmla="*/ 3113070 w 6780944"/>
              <a:gd name="connsiteY112" fmla="*/ 1458930 h 1777429"/>
              <a:gd name="connsiteX113" fmla="*/ 3215812 w 6780944"/>
              <a:gd name="connsiteY113" fmla="*/ 1428108 h 1777429"/>
              <a:gd name="connsiteX114" fmla="*/ 3267182 w 6780944"/>
              <a:gd name="connsiteY114" fmla="*/ 1417833 h 1777429"/>
              <a:gd name="connsiteX115" fmla="*/ 3339101 w 6780944"/>
              <a:gd name="connsiteY115" fmla="*/ 1356188 h 1777429"/>
              <a:gd name="connsiteX116" fmla="*/ 3411021 w 6780944"/>
              <a:gd name="connsiteY116" fmla="*/ 1315092 h 1777429"/>
              <a:gd name="connsiteX117" fmla="*/ 3441843 w 6780944"/>
              <a:gd name="connsiteY117" fmla="*/ 1284269 h 1777429"/>
              <a:gd name="connsiteX118" fmla="*/ 3482940 w 6780944"/>
              <a:gd name="connsiteY118" fmla="*/ 1253447 h 1777429"/>
              <a:gd name="connsiteX119" fmla="*/ 3544585 w 6780944"/>
              <a:gd name="connsiteY119" fmla="*/ 1232899 h 1777429"/>
              <a:gd name="connsiteX120" fmla="*/ 3647326 w 6780944"/>
              <a:gd name="connsiteY120" fmla="*/ 1202076 h 1777429"/>
              <a:gd name="connsiteX121" fmla="*/ 3708971 w 6780944"/>
              <a:gd name="connsiteY121" fmla="*/ 1181528 h 1777429"/>
              <a:gd name="connsiteX122" fmla="*/ 3801439 w 6780944"/>
              <a:gd name="connsiteY122" fmla="*/ 1160979 h 1777429"/>
              <a:gd name="connsiteX123" fmla="*/ 3832261 w 6780944"/>
              <a:gd name="connsiteY123" fmla="*/ 1150705 h 1777429"/>
              <a:gd name="connsiteX124" fmla="*/ 3965825 w 6780944"/>
              <a:gd name="connsiteY124" fmla="*/ 1130157 h 1777429"/>
              <a:gd name="connsiteX125" fmla="*/ 4017196 w 6780944"/>
              <a:gd name="connsiteY125" fmla="*/ 1119883 h 1777429"/>
              <a:gd name="connsiteX126" fmla="*/ 4048018 w 6780944"/>
              <a:gd name="connsiteY126" fmla="*/ 1099335 h 1777429"/>
              <a:gd name="connsiteX127" fmla="*/ 4068567 w 6780944"/>
              <a:gd name="connsiteY127" fmla="*/ 1037690 h 1777429"/>
              <a:gd name="connsiteX128" fmla="*/ 4058292 w 6780944"/>
              <a:gd name="connsiteY128" fmla="*/ 914400 h 1777429"/>
              <a:gd name="connsiteX129" fmla="*/ 3986373 w 6780944"/>
              <a:gd name="connsiteY129" fmla="*/ 873303 h 1777429"/>
              <a:gd name="connsiteX130" fmla="*/ 3924728 w 6780944"/>
              <a:gd name="connsiteY130" fmla="*/ 852755 h 1777429"/>
              <a:gd name="connsiteX131" fmla="*/ 3893906 w 6780944"/>
              <a:gd name="connsiteY131" fmla="*/ 842481 h 1777429"/>
              <a:gd name="connsiteX132" fmla="*/ 3791164 w 6780944"/>
              <a:gd name="connsiteY132" fmla="*/ 832206 h 1777429"/>
              <a:gd name="connsiteX133" fmla="*/ 3698697 w 6780944"/>
              <a:gd name="connsiteY133" fmla="*/ 780836 h 1777429"/>
              <a:gd name="connsiteX134" fmla="*/ 3637052 w 6780944"/>
              <a:gd name="connsiteY134" fmla="*/ 708917 h 1777429"/>
              <a:gd name="connsiteX135" fmla="*/ 3667874 w 6780944"/>
              <a:gd name="connsiteY135" fmla="*/ 595901 h 1777429"/>
              <a:gd name="connsiteX136" fmla="*/ 3729519 w 6780944"/>
              <a:gd name="connsiteY136" fmla="*/ 575352 h 1777429"/>
              <a:gd name="connsiteX137" fmla="*/ 3863083 w 6780944"/>
              <a:gd name="connsiteY137" fmla="*/ 554804 h 1777429"/>
              <a:gd name="connsiteX138" fmla="*/ 4058292 w 6780944"/>
              <a:gd name="connsiteY138" fmla="*/ 544530 h 1777429"/>
              <a:gd name="connsiteX139" fmla="*/ 4407614 w 6780944"/>
              <a:gd name="connsiteY139" fmla="*/ 554804 h 1777429"/>
              <a:gd name="connsiteX140" fmla="*/ 4582274 w 6780944"/>
              <a:gd name="connsiteY140" fmla="*/ 585627 h 1777429"/>
              <a:gd name="connsiteX141" fmla="*/ 4685016 w 6780944"/>
              <a:gd name="connsiteY141" fmla="*/ 626723 h 1777429"/>
              <a:gd name="connsiteX142" fmla="*/ 4715839 w 6780944"/>
              <a:gd name="connsiteY142" fmla="*/ 636997 h 1777429"/>
              <a:gd name="connsiteX143" fmla="*/ 4808306 w 6780944"/>
              <a:gd name="connsiteY143" fmla="*/ 647272 h 1777429"/>
              <a:gd name="connsiteX144" fmla="*/ 4880225 w 6780944"/>
              <a:gd name="connsiteY144" fmla="*/ 678094 h 1777429"/>
              <a:gd name="connsiteX145" fmla="*/ 4911048 w 6780944"/>
              <a:gd name="connsiteY145" fmla="*/ 698642 h 1777429"/>
              <a:gd name="connsiteX146" fmla="*/ 4972692 w 6780944"/>
              <a:gd name="connsiteY146" fmla="*/ 729465 h 1777429"/>
              <a:gd name="connsiteX147" fmla="*/ 5034337 w 6780944"/>
              <a:gd name="connsiteY147" fmla="*/ 750013 h 1777429"/>
              <a:gd name="connsiteX148" fmla="*/ 5116531 w 6780944"/>
              <a:gd name="connsiteY148" fmla="*/ 791110 h 1777429"/>
              <a:gd name="connsiteX149" fmla="*/ 5219272 w 6780944"/>
              <a:gd name="connsiteY149" fmla="*/ 832206 h 1777429"/>
              <a:gd name="connsiteX150" fmla="*/ 5250095 w 6780944"/>
              <a:gd name="connsiteY150" fmla="*/ 852755 h 1777429"/>
              <a:gd name="connsiteX151" fmla="*/ 5311740 w 6780944"/>
              <a:gd name="connsiteY151" fmla="*/ 873303 h 1777429"/>
              <a:gd name="connsiteX152" fmla="*/ 5393933 w 6780944"/>
              <a:gd name="connsiteY152" fmla="*/ 914400 h 1777429"/>
              <a:gd name="connsiteX153" fmla="*/ 5435030 w 6780944"/>
              <a:gd name="connsiteY153" fmla="*/ 945222 h 1777429"/>
              <a:gd name="connsiteX154" fmla="*/ 5496674 w 6780944"/>
              <a:gd name="connsiteY154" fmla="*/ 986319 h 1777429"/>
              <a:gd name="connsiteX155" fmla="*/ 5568594 w 6780944"/>
              <a:gd name="connsiteY155" fmla="*/ 1037690 h 1777429"/>
              <a:gd name="connsiteX156" fmla="*/ 5589142 w 6780944"/>
              <a:gd name="connsiteY156" fmla="*/ 1068512 h 1777429"/>
              <a:gd name="connsiteX157" fmla="*/ 5619964 w 6780944"/>
              <a:gd name="connsiteY157" fmla="*/ 1078786 h 1777429"/>
              <a:gd name="connsiteX158" fmla="*/ 5661061 w 6780944"/>
              <a:gd name="connsiteY158" fmla="*/ 1109609 h 1777429"/>
              <a:gd name="connsiteX159" fmla="*/ 5712432 w 6780944"/>
              <a:gd name="connsiteY159" fmla="*/ 1140431 h 1777429"/>
              <a:gd name="connsiteX160" fmla="*/ 5743254 w 6780944"/>
              <a:gd name="connsiteY160" fmla="*/ 1171254 h 1777429"/>
              <a:gd name="connsiteX161" fmla="*/ 5876818 w 6780944"/>
              <a:gd name="connsiteY161" fmla="*/ 1222624 h 1777429"/>
              <a:gd name="connsiteX162" fmla="*/ 6000108 w 6780944"/>
              <a:gd name="connsiteY162" fmla="*/ 1284269 h 1777429"/>
              <a:gd name="connsiteX163" fmla="*/ 6061753 w 6780944"/>
              <a:gd name="connsiteY163" fmla="*/ 1304818 h 1777429"/>
              <a:gd name="connsiteX164" fmla="*/ 6133672 w 6780944"/>
              <a:gd name="connsiteY164" fmla="*/ 1335640 h 1777429"/>
              <a:gd name="connsiteX165" fmla="*/ 6185043 w 6780944"/>
              <a:gd name="connsiteY165" fmla="*/ 1356188 h 1777429"/>
              <a:gd name="connsiteX166" fmla="*/ 6287785 w 6780944"/>
              <a:gd name="connsiteY166" fmla="*/ 1376737 h 1777429"/>
              <a:gd name="connsiteX167" fmla="*/ 6318607 w 6780944"/>
              <a:gd name="connsiteY167" fmla="*/ 1397285 h 1777429"/>
              <a:gd name="connsiteX168" fmla="*/ 6349430 w 6780944"/>
              <a:gd name="connsiteY168" fmla="*/ 1407559 h 1777429"/>
              <a:gd name="connsiteX169" fmla="*/ 6493268 w 6780944"/>
              <a:gd name="connsiteY169" fmla="*/ 1438382 h 1777429"/>
              <a:gd name="connsiteX170" fmla="*/ 6657654 w 6780944"/>
              <a:gd name="connsiteY170" fmla="*/ 1428108 h 1777429"/>
              <a:gd name="connsiteX171" fmla="*/ 6688477 w 6780944"/>
              <a:gd name="connsiteY171" fmla="*/ 1376737 h 1777429"/>
              <a:gd name="connsiteX172" fmla="*/ 6698751 w 6780944"/>
              <a:gd name="connsiteY172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441789 w 6780944"/>
              <a:gd name="connsiteY57" fmla="*/ 297950 h 1777429"/>
              <a:gd name="connsiteX58" fmla="*/ 349322 w 6780944"/>
              <a:gd name="connsiteY58" fmla="*/ 339047 h 1777429"/>
              <a:gd name="connsiteX59" fmla="*/ 246580 w 6780944"/>
              <a:gd name="connsiteY59" fmla="*/ 359595 h 1777429"/>
              <a:gd name="connsiteX60" fmla="*/ 102742 w 6780944"/>
              <a:gd name="connsiteY60" fmla="*/ 410966 h 1777429"/>
              <a:gd name="connsiteX61" fmla="*/ 71919 w 6780944"/>
              <a:gd name="connsiteY61" fmla="*/ 431514 h 1777429"/>
              <a:gd name="connsiteX62" fmla="*/ 20549 w 6780944"/>
              <a:gd name="connsiteY62" fmla="*/ 452063 h 1777429"/>
              <a:gd name="connsiteX63" fmla="*/ 0 w 6780944"/>
              <a:gd name="connsiteY63" fmla="*/ 472611 h 1777429"/>
              <a:gd name="connsiteX64" fmla="*/ 20549 w 6780944"/>
              <a:gd name="connsiteY64" fmla="*/ 575352 h 1777429"/>
              <a:gd name="connsiteX65" fmla="*/ 41097 w 6780944"/>
              <a:gd name="connsiteY65" fmla="*/ 606175 h 1777429"/>
              <a:gd name="connsiteX66" fmla="*/ 82194 w 6780944"/>
              <a:gd name="connsiteY66" fmla="*/ 698642 h 1777429"/>
              <a:gd name="connsiteX67" fmla="*/ 102742 w 6780944"/>
              <a:gd name="connsiteY67" fmla="*/ 719191 h 1777429"/>
              <a:gd name="connsiteX68" fmla="*/ 133564 w 6780944"/>
              <a:gd name="connsiteY68" fmla="*/ 729465 h 1777429"/>
              <a:gd name="connsiteX69" fmla="*/ 195209 w 6780944"/>
              <a:gd name="connsiteY69" fmla="*/ 780836 h 1777429"/>
              <a:gd name="connsiteX70" fmla="*/ 215758 w 6780944"/>
              <a:gd name="connsiteY70" fmla="*/ 801384 h 1777429"/>
              <a:gd name="connsiteX71" fmla="*/ 246580 w 6780944"/>
              <a:gd name="connsiteY71" fmla="*/ 811658 h 1777429"/>
              <a:gd name="connsiteX72" fmla="*/ 277403 w 6780944"/>
              <a:gd name="connsiteY72" fmla="*/ 842481 h 1777429"/>
              <a:gd name="connsiteX73" fmla="*/ 339048 w 6780944"/>
              <a:gd name="connsiteY73" fmla="*/ 863029 h 1777429"/>
              <a:gd name="connsiteX74" fmla="*/ 369870 w 6780944"/>
              <a:gd name="connsiteY74" fmla="*/ 873303 h 1777429"/>
              <a:gd name="connsiteX75" fmla="*/ 400692 w 6780944"/>
              <a:gd name="connsiteY75" fmla="*/ 893851 h 1777429"/>
              <a:gd name="connsiteX76" fmla="*/ 472612 w 6780944"/>
              <a:gd name="connsiteY76" fmla="*/ 914400 h 1777429"/>
              <a:gd name="connsiteX77" fmla="*/ 513708 w 6780944"/>
              <a:gd name="connsiteY77" fmla="*/ 934948 h 1777429"/>
              <a:gd name="connsiteX78" fmla="*/ 554805 w 6780944"/>
              <a:gd name="connsiteY78" fmla="*/ 945222 h 1777429"/>
              <a:gd name="connsiteX79" fmla="*/ 585627 w 6780944"/>
              <a:gd name="connsiteY79" fmla="*/ 955496 h 1777429"/>
              <a:gd name="connsiteX80" fmla="*/ 606176 w 6780944"/>
              <a:gd name="connsiteY80" fmla="*/ 976045 h 1777429"/>
              <a:gd name="connsiteX81" fmla="*/ 667821 w 6780944"/>
              <a:gd name="connsiteY81" fmla="*/ 996593 h 1777429"/>
              <a:gd name="connsiteX82" fmla="*/ 698643 w 6780944"/>
              <a:gd name="connsiteY82" fmla="*/ 1089060 h 1777429"/>
              <a:gd name="connsiteX83" fmla="*/ 708917 w 6780944"/>
              <a:gd name="connsiteY83" fmla="*/ 1119883 h 1777429"/>
              <a:gd name="connsiteX84" fmla="*/ 729465 w 6780944"/>
              <a:gd name="connsiteY84" fmla="*/ 1150705 h 1777429"/>
              <a:gd name="connsiteX85" fmla="*/ 750014 w 6780944"/>
              <a:gd name="connsiteY85" fmla="*/ 1304818 h 1777429"/>
              <a:gd name="connsiteX86" fmla="*/ 760288 w 6780944"/>
              <a:gd name="connsiteY86" fmla="*/ 1345914 h 1777429"/>
              <a:gd name="connsiteX87" fmla="*/ 780836 w 6780944"/>
              <a:gd name="connsiteY87" fmla="*/ 1551397 h 1777429"/>
              <a:gd name="connsiteX88" fmla="*/ 791110 w 6780944"/>
              <a:gd name="connsiteY88" fmla="*/ 1582220 h 1777429"/>
              <a:gd name="connsiteX89" fmla="*/ 811659 w 6780944"/>
              <a:gd name="connsiteY89" fmla="*/ 1613042 h 1777429"/>
              <a:gd name="connsiteX90" fmla="*/ 852755 w 6780944"/>
              <a:gd name="connsiteY90" fmla="*/ 1695236 h 1777429"/>
              <a:gd name="connsiteX91" fmla="*/ 904126 w 6780944"/>
              <a:gd name="connsiteY91" fmla="*/ 1756881 h 1777429"/>
              <a:gd name="connsiteX92" fmla="*/ 965771 w 6780944"/>
              <a:gd name="connsiteY92" fmla="*/ 1777429 h 1777429"/>
              <a:gd name="connsiteX93" fmla="*/ 1017142 w 6780944"/>
              <a:gd name="connsiteY93" fmla="*/ 1736332 h 1777429"/>
              <a:gd name="connsiteX94" fmla="*/ 1027416 w 6780944"/>
              <a:gd name="connsiteY94" fmla="*/ 1705510 h 1777429"/>
              <a:gd name="connsiteX95" fmla="*/ 1068513 w 6780944"/>
              <a:gd name="connsiteY95" fmla="*/ 1664413 h 1777429"/>
              <a:gd name="connsiteX96" fmla="*/ 1089061 w 6780944"/>
              <a:gd name="connsiteY96" fmla="*/ 1633591 h 1777429"/>
              <a:gd name="connsiteX97" fmla="*/ 1212351 w 6780944"/>
              <a:gd name="connsiteY97" fmla="*/ 1541123 h 1777429"/>
              <a:gd name="connsiteX98" fmla="*/ 1253448 w 6780944"/>
              <a:gd name="connsiteY98" fmla="*/ 1530849 h 1777429"/>
              <a:gd name="connsiteX99" fmla="*/ 1284270 w 6780944"/>
              <a:gd name="connsiteY99" fmla="*/ 1510301 h 1777429"/>
              <a:gd name="connsiteX100" fmla="*/ 1366463 w 6780944"/>
              <a:gd name="connsiteY100" fmla="*/ 1489752 h 1777429"/>
              <a:gd name="connsiteX101" fmla="*/ 1407560 w 6780944"/>
              <a:gd name="connsiteY101" fmla="*/ 1479478 h 1777429"/>
              <a:gd name="connsiteX102" fmla="*/ 1510301 w 6780944"/>
              <a:gd name="connsiteY102" fmla="*/ 1458930 h 1777429"/>
              <a:gd name="connsiteX103" fmla="*/ 1551398 w 6780944"/>
              <a:gd name="connsiteY103" fmla="*/ 1448656 h 1777429"/>
              <a:gd name="connsiteX104" fmla="*/ 1777430 w 6780944"/>
              <a:gd name="connsiteY104" fmla="*/ 1438382 h 1777429"/>
              <a:gd name="connsiteX105" fmla="*/ 1839074 w 6780944"/>
              <a:gd name="connsiteY105" fmla="*/ 1428108 h 1777429"/>
              <a:gd name="connsiteX106" fmla="*/ 1880171 w 6780944"/>
              <a:gd name="connsiteY106" fmla="*/ 1417833 h 1777429"/>
              <a:gd name="connsiteX107" fmla="*/ 2167848 w 6780944"/>
              <a:gd name="connsiteY107" fmla="*/ 1407559 h 1777429"/>
              <a:gd name="connsiteX108" fmla="*/ 2743200 w 6780944"/>
              <a:gd name="connsiteY108" fmla="*/ 1407559 h 1777429"/>
              <a:gd name="connsiteX109" fmla="*/ 2815119 w 6780944"/>
              <a:gd name="connsiteY109" fmla="*/ 1438382 h 1777429"/>
              <a:gd name="connsiteX110" fmla="*/ 2969232 w 6780944"/>
              <a:gd name="connsiteY110" fmla="*/ 1469204 h 1777429"/>
              <a:gd name="connsiteX111" fmla="*/ 3113070 w 6780944"/>
              <a:gd name="connsiteY111" fmla="*/ 1458930 h 1777429"/>
              <a:gd name="connsiteX112" fmla="*/ 3215812 w 6780944"/>
              <a:gd name="connsiteY112" fmla="*/ 1428108 h 1777429"/>
              <a:gd name="connsiteX113" fmla="*/ 3267182 w 6780944"/>
              <a:gd name="connsiteY113" fmla="*/ 1417833 h 1777429"/>
              <a:gd name="connsiteX114" fmla="*/ 3339101 w 6780944"/>
              <a:gd name="connsiteY114" fmla="*/ 1356188 h 1777429"/>
              <a:gd name="connsiteX115" fmla="*/ 3411021 w 6780944"/>
              <a:gd name="connsiteY115" fmla="*/ 1315092 h 1777429"/>
              <a:gd name="connsiteX116" fmla="*/ 3441843 w 6780944"/>
              <a:gd name="connsiteY116" fmla="*/ 1284269 h 1777429"/>
              <a:gd name="connsiteX117" fmla="*/ 3482940 w 6780944"/>
              <a:gd name="connsiteY117" fmla="*/ 1253447 h 1777429"/>
              <a:gd name="connsiteX118" fmla="*/ 3544585 w 6780944"/>
              <a:gd name="connsiteY118" fmla="*/ 1232899 h 1777429"/>
              <a:gd name="connsiteX119" fmla="*/ 3647326 w 6780944"/>
              <a:gd name="connsiteY119" fmla="*/ 1202076 h 1777429"/>
              <a:gd name="connsiteX120" fmla="*/ 3708971 w 6780944"/>
              <a:gd name="connsiteY120" fmla="*/ 1181528 h 1777429"/>
              <a:gd name="connsiteX121" fmla="*/ 3801439 w 6780944"/>
              <a:gd name="connsiteY121" fmla="*/ 1160979 h 1777429"/>
              <a:gd name="connsiteX122" fmla="*/ 3832261 w 6780944"/>
              <a:gd name="connsiteY122" fmla="*/ 1150705 h 1777429"/>
              <a:gd name="connsiteX123" fmla="*/ 3965825 w 6780944"/>
              <a:gd name="connsiteY123" fmla="*/ 1130157 h 1777429"/>
              <a:gd name="connsiteX124" fmla="*/ 4017196 w 6780944"/>
              <a:gd name="connsiteY124" fmla="*/ 1119883 h 1777429"/>
              <a:gd name="connsiteX125" fmla="*/ 4048018 w 6780944"/>
              <a:gd name="connsiteY125" fmla="*/ 1099335 h 1777429"/>
              <a:gd name="connsiteX126" fmla="*/ 4068567 w 6780944"/>
              <a:gd name="connsiteY126" fmla="*/ 1037690 h 1777429"/>
              <a:gd name="connsiteX127" fmla="*/ 4058292 w 6780944"/>
              <a:gd name="connsiteY127" fmla="*/ 914400 h 1777429"/>
              <a:gd name="connsiteX128" fmla="*/ 3986373 w 6780944"/>
              <a:gd name="connsiteY128" fmla="*/ 873303 h 1777429"/>
              <a:gd name="connsiteX129" fmla="*/ 3924728 w 6780944"/>
              <a:gd name="connsiteY129" fmla="*/ 852755 h 1777429"/>
              <a:gd name="connsiteX130" fmla="*/ 3893906 w 6780944"/>
              <a:gd name="connsiteY130" fmla="*/ 842481 h 1777429"/>
              <a:gd name="connsiteX131" fmla="*/ 3791164 w 6780944"/>
              <a:gd name="connsiteY131" fmla="*/ 832206 h 1777429"/>
              <a:gd name="connsiteX132" fmla="*/ 3698697 w 6780944"/>
              <a:gd name="connsiteY132" fmla="*/ 780836 h 1777429"/>
              <a:gd name="connsiteX133" fmla="*/ 3637052 w 6780944"/>
              <a:gd name="connsiteY133" fmla="*/ 708917 h 1777429"/>
              <a:gd name="connsiteX134" fmla="*/ 3667874 w 6780944"/>
              <a:gd name="connsiteY134" fmla="*/ 595901 h 1777429"/>
              <a:gd name="connsiteX135" fmla="*/ 3729519 w 6780944"/>
              <a:gd name="connsiteY135" fmla="*/ 575352 h 1777429"/>
              <a:gd name="connsiteX136" fmla="*/ 3863083 w 6780944"/>
              <a:gd name="connsiteY136" fmla="*/ 554804 h 1777429"/>
              <a:gd name="connsiteX137" fmla="*/ 4058292 w 6780944"/>
              <a:gd name="connsiteY137" fmla="*/ 544530 h 1777429"/>
              <a:gd name="connsiteX138" fmla="*/ 4407614 w 6780944"/>
              <a:gd name="connsiteY138" fmla="*/ 554804 h 1777429"/>
              <a:gd name="connsiteX139" fmla="*/ 4582274 w 6780944"/>
              <a:gd name="connsiteY139" fmla="*/ 585627 h 1777429"/>
              <a:gd name="connsiteX140" fmla="*/ 4685016 w 6780944"/>
              <a:gd name="connsiteY140" fmla="*/ 626723 h 1777429"/>
              <a:gd name="connsiteX141" fmla="*/ 4715839 w 6780944"/>
              <a:gd name="connsiteY141" fmla="*/ 636997 h 1777429"/>
              <a:gd name="connsiteX142" fmla="*/ 4808306 w 6780944"/>
              <a:gd name="connsiteY142" fmla="*/ 647272 h 1777429"/>
              <a:gd name="connsiteX143" fmla="*/ 4880225 w 6780944"/>
              <a:gd name="connsiteY143" fmla="*/ 678094 h 1777429"/>
              <a:gd name="connsiteX144" fmla="*/ 4911048 w 6780944"/>
              <a:gd name="connsiteY144" fmla="*/ 698642 h 1777429"/>
              <a:gd name="connsiteX145" fmla="*/ 4972692 w 6780944"/>
              <a:gd name="connsiteY145" fmla="*/ 729465 h 1777429"/>
              <a:gd name="connsiteX146" fmla="*/ 5034337 w 6780944"/>
              <a:gd name="connsiteY146" fmla="*/ 750013 h 1777429"/>
              <a:gd name="connsiteX147" fmla="*/ 5116531 w 6780944"/>
              <a:gd name="connsiteY147" fmla="*/ 791110 h 1777429"/>
              <a:gd name="connsiteX148" fmla="*/ 5219272 w 6780944"/>
              <a:gd name="connsiteY148" fmla="*/ 832206 h 1777429"/>
              <a:gd name="connsiteX149" fmla="*/ 5250095 w 6780944"/>
              <a:gd name="connsiteY149" fmla="*/ 852755 h 1777429"/>
              <a:gd name="connsiteX150" fmla="*/ 5311740 w 6780944"/>
              <a:gd name="connsiteY150" fmla="*/ 873303 h 1777429"/>
              <a:gd name="connsiteX151" fmla="*/ 5393933 w 6780944"/>
              <a:gd name="connsiteY151" fmla="*/ 914400 h 1777429"/>
              <a:gd name="connsiteX152" fmla="*/ 5435030 w 6780944"/>
              <a:gd name="connsiteY152" fmla="*/ 945222 h 1777429"/>
              <a:gd name="connsiteX153" fmla="*/ 5496674 w 6780944"/>
              <a:gd name="connsiteY153" fmla="*/ 986319 h 1777429"/>
              <a:gd name="connsiteX154" fmla="*/ 5568594 w 6780944"/>
              <a:gd name="connsiteY154" fmla="*/ 1037690 h 1777429"/>
              <a:gd name="connsiteX155" fmla="*/ 5589142 w 6780944"/>
              <a:gd name="connsiteY155" fmla="*/ 1068512 h 1777429"/>
              <a:gd name="connsiteX156" fmla="*/ 5619964 w 6780944"/>
              <a:gd name="connsiteY156" fmla="*/ 1078786 h 1777429"/>
              <a:gd name="connsiteX157" fmla="*/ 5661061 w 6780944"/>
              <a:gd name="connsiteY157" fmla="*/ 1109609 h 1777429"/>
              <a:gd name="connsiteX158" fmla="*/ 5712432 w 6780944"/>
              <a:gd name="connsiteY158" fmla="*/ 1140431 h 1777429"/>
              <a:gd name="connsiteX159" fmla="*/ 5743254 w 6780944"/>
              <a:gd name="connsiteY159" fmla="*/ 1171254 h 1777429"/>
              <a:gd name="connsiteX160" fmla="*/ 5876818 w 6780944"/>
              <a:gd name="connsiteY160" fmla="*/ 1222624 h 1777429"/>
              <a:gd name="connsiteX161" fmla="*/ 6000108 w 6780944"/>
              <a:gd name="connsiteY161" fmla="*/ 1284269 h 1777429"/>
              <a:gd name="connsiteX162" fmla="*/ 6061753 w 6780944"/>
              <a:gd name="connsiteY162" fmla="*/ 1304818 h 1777429"/>
              <a:gd name="connsiteX163" fmla="*/ 6133672 w 6780944"/>
              <a:gd name="connsiteY163" fmla="*/ 1335640 h 1777429"/>
              <a:gd name="connsiteX164" fmla="*/ 6185043 w 6780944"/>
              <a:gd name="connsiteY164" fmla="*/ 1356188 h 1777429"/>
              <a:gd name="connsiteX165" fmla="*/ 6287785 w 6780944"/>
              <a:gd name="connsiteY165" fmla="*/ 1376737 h 1777429"/>
              <a:gd name="connsiteX166" fmla="*/ 6318607 w 6780944"/>
              <a:gd name="connsiteY166" fmla="*/ 1397285 h 1777429"/>
              <a:gd name="connsiteX167" fmla="*/ 6349430 w 6780944"/>
              <a:gd name="connsiteY167" fmla="*/ 1407559 h 1777429"/>
              <a:gd name="connsiteX168" fmla="*/ 6493268 w 6780944"/>
              <a:gd name="connsiteY168" fmla="*/ 1438382 h 1777429"/>
              <a:gd name="connsiteX169" fmla="*/ 6657654 w 6780944"/>
              <a:gd name="connsiteY169" fmla="*/ 1428108 h 1777429"/>
              <a:gd name="connsiteX170" fmla="*/ 6688477 w 6780944"/>
              <a:gd name="connsiteY170" fmla="*/ 1376737 h 1777429"/>
              <a:gd name="connsiteX171" fmla="*/ 6698751 w 6780944"/>
              <a:gd name="connsiteY171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349322 w 6780944"/>
              <a:gd name="connsiteY57" fmla="*/ 339047 h 1777429"/>
              <a:gd name="connsiteX58" fmla="*/ 246580 w 6780944"/>
              <a:gd name="connsiteY58" fmla="*/ 359595 h 1777429"/>
              <a:gd name="connsiteX59" fmla="*/ 102742 w 6780944"/>
              <a:gd name="connsiteY59" fmla="*/ 410966 h 1777429"/>
              <a:gd name="connsiteX60" fmla="*/ 71919 w 6780944"/>
              <a:gd name="connsiteY60" fmla="*/ 431514 h 1777429"/>
              <a:gd name="connsiteX61" fmla="*/ 20549 w 6780944"/>
              <a:gd name="connsiteY61" fmla="*/ 452063 h 1777429"/>
              <a:gd name="connsiteX62" fmla="*/ 0 w 6780944"/>
              <a:gd name="connsiteY62" fmla="*/ 472611 h 1777429"/>
              <a:gd name="connsiteX63" fmla="*/ 20549 w 6780944"/>
              <a:gd name="connsiteY63" fmla="*/ 575352 h 1777429"/>
              <a:gd name="connsiteX64" fmla="*/ 41097 w 6780944"/>
              <a:gd name="connsiteY64" fmla="*/ 606175 h 1777429"/>
              <a:gd name="connsiteX65" fmla="*/ 82194 w 6780944"/>
              <a:gd name="connsiteY65" fmla="*/ 698642 h 1777429"/>
              <a:gd name="connsiteX66" fmla="*/ 102742 w 6780944"/>
              <a:gd name="connsiteY66" fmla="*/ 719191 h 1777429"/>
              <a:gd name="connsiteX67" fmla="*/ 133564 w 6780944"/>
              <a:gd name="connsiteY67" fmla="*/ 729465 h 1777429"/>
              <a:gd name="connsiteX68" fmla="*/ 195209 w 6780944"/>
              <a:gd name="connsiteY68" fmla="*/ 780836 h 1777429"/>
              <a:gd name="connsiteX69" fmla="*/ 215758 w 6780944"/>
              <a:gd name="connsiteY69" fmla="*/ 801384 h 1777429"/>
              <a:gd name="connsiteX70" fmla="*/ 246580 w 6780944"/>
              <a:gd name="connsiteY70" fmla="*/ 811658 h 1777429"/>
              <a:gd name="connsiteX71" fmla="*/ 277403 w 6780944"/>
              <a:gd name="connsiteY71" fmla="*/ 842481 h 1777429"/>
              <a:gd name="connsiteX72" fmla="*/ 339048 w 6780944"/>
              <a:gd name="connsiteY72" fmla="*/ 863029 h 1777429"/>
              <a:gd name="connsiteX73" fmla="*/ 369870 w 6780944"/>
              <a:gd name="connsiteY73" fmla="*/ 873303 h 1777429"/>
              <a:gd name="connsiteX74" fmla="*/ 400692 w 6780944"/>
              <a:gd name="connsiteY74" fmla="*/ 893851 h 1777429"/>
              <a:gd name="connsiteX75" fmla="*/ 472612 w 6780944"/>
              <a:gd name="connsiteY75" fmla="*/ 914400 h 1777429"/>
              <a:gd name="connsiteX76" fmla="*/ 513708 w 6780944"/>
              <a:gd name="connsiteY76" fmla="*/ 934948 h 1777429"/>
              <a:gd name="connsiteX77" fmla="*/ 554805 w 6780944"/>
              <a:gd name="connsiteY77" fmla="*/ 945222 h 1777429"/>
              <a:gd name="connsiteX78" fmla="*/ 585627 w 6780944"/>
              <a:gd name="connsiteY78" fmla="*/ 955496 h 1777429"/>
              <a:gd name="connsiteX79" fmla="*/ 606176 w 6780944"/>
              <a:gd name="connsiteY79" fmla="*/ 976045 h 1777429"/>
              <a:gd name="connsiteX80" fmla="*/ 667821 w 6780944"/>
              <a:gd name="connsiteY80" fmla="*/ 996593 h 1777429"/>
              <a:gd name="connsiteX81" fmla="*/ 698643 w 6780944"/>
              <a:gd name="connsiteY81" fmla="*/ 1089060 h 1777429"/>
              <a:gd name="connsiteX82" fmla="*/ 708917 w 6780944"/>
              <a:gd name="connsiteY82" fmla="*/ 1119883 h 1777429"/>
              <a:gd name="connsiteX83" fmla="*/ 729465 w 6780944"/>
              <a:gd name="connsiteY83" fmla="*/ 1150705 h 1777429"/>
              <a:gd name="connsiteX84" fmla="*/ 750014 w 6780944"/>
              <a:gd name="connsiteY84" fmla="*/ 1304818 h 1777429"/>
              <a:gd name="connsiteX85" fmla="*/ 760288 w 6780944"/>
              <a:gd name="connsiteY85" fmla="*/ 1345914 h 1777429"/>
              <a:gd name="connsiteX86" fmla="*/ 780836 w 6780944"/>
              <a:gd name="connsiteY86" fmla="*/ 1551397 h 1777429"/>
              <a:gd name="connsiteX87" fmla="*/ 791110 w 6780944"/>
              <a:gd name="connsiteY87" fmla="*/ 1582220 h 1777429"/>
              <a:gd name="connsiteX88" fmla="*/ 811659 w 6780944"/>
              <a:gd name="connsiteY88" fmla="*/ 1613042 h 1777429"/>
              <a:gd name="connsiteX89" fmla="*/ 852755 w 6780944"/>
              <a:gd name="connsiteY89" fmla="*/ 1695236 h 1777429"/>
              <a:gd name="connsiteX90" fmla="*/ 904126 w 6780944"/>
              <a:gd name="connsiteY90" fmla="*/ 1756881 h 1777429"/>
              <a:gd name="connsiteX91" fmla="*/ 965771 w 6780944"/>
              <a:gd name="connsiteY91" fmla="*/ 1777429 h 1777429"/>
              <a:gd name="connsiteX92" fmla="*/ 1017142 w 6780944"/>
              <a:gd name="connsiteY92" fmla="*/ 1736332 h 1777429"/>
              <a:gd name="connsiteX93" fmla="*/ 1027416 w 6780944"/>
              <a:gd name="connsiteY93" fmla="*/ 1705510 h 1777429"/>
              <a:gd name="connsiteX94" fmla="*/ 1068513 w 6780944"/>
              <a:gd name="connsiteY94" fmla="*/ 1664413 h 1777429"/>
              <a:gd name="connsiteX95" fmla="*/ 1089061 w 6780944"/>
              <a:gd name="connsiteY95" fmla="*/ 1633591 h 1777429"/>
              <a:gd name="connsiteX96" fmla="*/ 1212351 w 6780944"/>
              <a:gd name="connsiteY96" fmla="*/ 1541123 h 1777429"/>
              <a:gd name="connsiteX97" fmla="*/ 1253448 w 6780944"/>
              <a:gd name="connsiteY97" fmla="*/ 1530849 h 1777429"/>
              <a:gd name="connsiteX98" fmla="*/ 1284270 w 6780944"/>
              <a:gd name="connsiteY98" fmla="*/ 1510301 h 1777429"/>
              <a:gd name="connsiteX99" fmla="*/ 1366463 w 6780944"/>
              <a:gd name="connsiteY99" fmla="*/ 1489752 h 1777429"/>
              <a:gd name="connsiteX100" fmla="*/ 1407560 w 6780944"/>
              <a:gd name="connsiteY100" fmla="*/ 1479478 h 1777429"/>
              <a:gd name="connsiteX101" fmla="*/ 1510301 w 6780944"/>
              <a:gd name="connsiteY101" fmla="*/ 1458930 h 1777429"/>
              <a:gd name="connsiteX102" fmla="*/ 1551398 w 6780944"/>
              <a:gd name="connsiteY102" fmla="*/ 1448656 h 1777429"/>
              <a:gd name="connsiteX103" fmla="*/ 1777430 w 6780944"/>
              <a:gd name="connsiteY103" fmla="*/ 1438382 h 1777429"/>
              <a:gd name="connsiteX104" fmla="*/ 1839074 w 6780944"/>
              <a:gd name="connsiteY104" fmla="*/ 1428108 h 1777429"/>
              <a:gd name="connsiteX105" fmla="*/ 1880171 w 6780944"/>
              <a:gd name="connsiteY105" fmla="*/ 1417833 h 1777429"/>
              <a:gd name="connsiteX106" fmla="*/ 2167848 w 6780944"/>
              <a:gd name="connsiteY106" fmla="*/ 1407559 h 1777429"/>
              <a:gd name="connsiteX107" fmla="*/ 2743200 w 6780944"/>
              <a:gd name="connsiteY107" fmla="*/ 1407559 h 1777429"/>
              <a:gd name="connsiteX108" fmla="*/ 2815119 w 6780944"/>
              <a:gd name="connsiteY108" fmla="*/ 1438382 h 1777429"/>
              <a:gd name="connsiteX109" fmla="*/ 2969232 w 6780944"/>
              <a:gd name="connsiteY109" fmla="*/ 1469204 h 1777429"/>
              <a:gd name="connsiteX110" fmla="*/ 3113070 w 6780944"/>
              <a:gd name="connsiteY110" fmla="*/ 1458930 h 1777429"/>
              <a:gd name="connsiteX111" fmla="*/ 3215812 w 6780944"/>
              <a:gd name="connsiteY111" fmla="*/ 1428108 h 1777429"/>
              <a:gd name="connsiteX112" fmla="*/ 3267182 w 6780944"/>
              <a:gd name="connsiteY112" fmla="*/ 1417833 h 1777429"/>
              <a:gd name="connsiteX113" fmla="*/ 3339101 w 6780944"/>
              <a:gd name="connsiteY113" fmla="*/ 1356188 h 1777429"/>
              <a:gd name="connsiteX114" fmla="*/ 3411021 w 6780944"/>
              <a:gd name="connsiteY114" fmla="*/ 1315092 h 1777429"/>
              <a:gd name="connsiteX115" fmla="*/ 3441843 w 6780944"/>
              <a:gd name="connsiteY115" fmla="*/ 1284269 h 1777429"/>
              <a:gd name="connsiteX116" fmla="*/ 3482940 w 6780944"/>
              <a:gd name="connsiteY116" fmla="*/ 1253447 h 1777429"/>
              <a:gd name="connsiteX117" fmla="*/ 3544585 w 6780944"/>
              <a:gd name="connsiteY117" fmla="*/ 1232899 h 1777429"/>
              <a:gd name="connsiteX118" fmla="*/ 3647326 w 6780944"/>
              <a:gd name="connsiteY118" fmla="*/ 1202076 h 1777429"/>
              <a:gd name="connsiteX119" fmla="*/ 3708971 w 6780944"/>
              <a:gd name="connsiteY119" fmla="*/ 1181528 h 1777429"/>
              <a:gd name="connsiteX120" fmla="*/ 3801439 w 6780944"/>
              <a:gd name="connsiteY120" fmla="*/ 1160979 h 1777429"/>
              <a:gd name="connsiteX121" fmla="*/ 3832261 w 6780944"/>
              <a:gd name="connsiteY121" fmla="*/ 1150705 h 1777429"/>
              <a:gd name="connsiteX122" fmla="*/ 3965825 w 6780944"/>
              <a:gd name="connsiteY122" fmla="*/ 1130157 h 1777429"/>
              <a:gd name="connsiteX123" fmla="*/ 4017196 w 6780944"/>
              <a:gd name="connsiteY123" fmla="*/ 1119883 h 1777429"/>
              <a:gd name="connsiteX124" fmla="*/ 4048018 w 6780944"/>
              <a:gd name="connsiteY124" fmla="*/ 1099335 h 1777429"/>
              <a:gd name="connsiteX125" fmla="*/ 4068567 w 6780944"/>
              <a:gd name="connsiteY125" fmla="*/ 1037690 h 1777429"/>
              <a:gd name="connsiteX126" fmla="*/ 4058292 w 6780944"/>
              <a:gd name="connsiteY126" fmla="*/ 914400 h 1777429"/>
              <a:gd name="connsiteX127" fmla="*/ 3986373 w 6780944"/>
              <a:gd name="connsiteY127" fmla="*/ 873303 h 1777429"/>
              <a:gd name="connsiteX128" fmla="*/ 3924728 w 6780944"/>
              <a:gd name="connsiteY128" fmla="*/ 852755 h 1777429"/>
              <a:gd name="connsiteX129" fmla="*/ 3893906 w 6780944"/>
              <a:gd name="connsiteY129" fmla="*/ 842481 h 1777429"/>
              <a:gd name="connsiteX130" fmla="*/ 3791164 w 6780944"/>
              <a:gd name="connsiteY130" fmla="*/ 832206 h 1777429"/>
              <a:gd name="connsiteX131" fmla="*/ 3698697 w 6780944"/>
              <a:gd name="connsiteY131" fmla="*/ 780836 h 1777429"/>
              <a:gd name="connsiteX132" fmla="*/ 3637052 w 6780944"/>
              <a:gd name="connsiteY132" fmla="*/ 708917 h 1777429"/>
              <a:gd name="connsiteX133" fmla="*/ 3667874 w 6780944"/>
              <a:gd name="connsiteY133" fmla="*/ 595901 h 1777429"/>
              <a:gd name="connsiteX134" fmla="*/ 3729519 w 6780944"/>
              <a:gd name="connsiteY134" fmla="*/ 575352 h 1777429"/>
              <a:gd name="connsiteX135" fmla="*/ 3863083 w 6780944"/>
              <a:gd name="connsiteY135" fmla="*/ 554804 h 1777429"/>
              <a:gd name="connsiteX136" fmla="*/ 4058292 w 6780944"/>
              <a:gd name="connsiteY136" fmla="*/ 544530 h 1777429"/>
              <a:gd name="connsiteX137" fmla="*/ 4407614 w 6780944"/>
              <a:gd name="connsiteY137" fmla="*/ 554804 h 1777429"/>
              <a:gd name="connsiteX138" fmla="*/ 4582274 w 6780944"/>
              <a:gd name="connsiteY138" fmla="*/ 585627 h 1777429"/>
              <a:gd name="connsiteX139" fmla="*/ 4685016 w 6780944"/>
              <a:gd name="connsiteY139" fmla="*/ 626723 h 1777429"/>
              <a:gd name="connsiteX140" fmla="*/ 4715839 w 6780944"/>
              <a:gd name="connsiteY140" fmla="*/ 636997 h 1777429"/>
              <a:gd name="connsiteX141" fmla="*/ 4808306 w 6780944"/>
              <a:gd name="connsiteY141" fmla="*/ 647272 h 1777429"/>
              <a:gd name="connsiteX142" fmla="*/ 4880225 w 6780944"/>
              <a:gd name="connsiteY142" fmla="*/ 678094 h 1777429"/>
              <a:gd name="connsiteX143" fmla="*/ 4911048 w 6780944"/>
              <a:gd name="connsiteY143" fmla="*/ 698642 h 1777429"/>
              <a:gd name="connsiteX144" fmla="*/ 4972692 w 6780944"/>
              <a:gd name="connsiteY144" fmla="*/ 729465 h 1777429"/>
              <a:gd name="connsiteX145" fmla="*/ 5034337 w 6780944"/>
              <a:gd name="connsiteY145" fmla="*/ 750013 h 1777429"/>
              <a:gd name="connsiteX146" fmla="*/ 5116531 w 6780944"/>
              <a:gd name="connsiteY146" fmla="*/ 791110 h 1777429"/>
              <a:gd name="connsiteX147" fmla="*/ 5219272 w 6780944"/>
              <a:gd name="connsiteY147" fmla="*/ 832206 h 1777429"/>
              <a:gd name="connsiteX148" fmla="*/ 5250095 w 6780944"/>
              <a:gd name="connsiteY148" fmla="*/ 852755 h 1777429"/>
              <a:gd name="connsiteX149" fmla="*/ 5311740 w 6780944"/>
              <a:gd name="connsiteY149" fmla="*/ 873303 h 1777429"/>
              <a:gd name="connsiteX150" fmla="*/ 5393933 w 6780944"/>
              <a:gd name="connsiteY150" fmla="*/ 914400 h 1777429"/>
              <a:gd name="connsiteX151" fmla="*/ 5435030 w 6780944"/>
              <a:gd name="connsiteY151" fmla="*/ 945222 h 1777429"/>
              <a:gd name="connsiteX152" fmla="*/ 5496674 w 6780944"/>
              <a:gd name="connsiteY152" fmla="*/ 986319 h 1777429"/>
              <a:gd name="connsiteX153" fmla="*/ 5568594 w 6780944"/>
              <a:gd name="connsiteY153" fmla="*/ 1037690 h 1777429"/>
              <a:gd name="connsiteX154" fmla="*/ 5589142 w 6780944"/>
              <a:gd name="connsiteY154" fmla="*/ 1068512 h 1777429"/>
              <a:gd name="connsiteX155" fmla="*/ 5619964 w 6780944"/>
              <a:gd name="connsiteY155" fmla="*/ 1078786 h 1777429"/>
              <a:gd name="connsiteX156" fmla="*/ 5661061 w 6780944"/>
              <a:gd name="connsiteY156" fmla="*/ 1109609 h 1777429"/>
              <a:gd name="connsiteX157" fmla="*/ 5712432 w 6780944"/>
              <a:gd name="connsiteY157" fmla="*/ 1140431 h 1777429"/>
              <a:gd name="connsiteX158" fmla="*/ 5743254 w 6780944"/>
              <a:gd name="connsiteY158" fmla="*/ 1171254 h 1777429"/>
              <a:gd name="connsiteX159" fmla="*/ 5876818 w 6780944"/>
              <a:gd name="connsiteY159" fmla="*/ 1222624 h 1777429"/>
              <a:gd name="connsiteX160" fmla="*/ 6000108 w 6780944"/>
              <a:gd name="connsiteY160" fmla="*/ 1284269 h 1777429"/>
              <a:gd name="connsiteX161" fmla="*/ 6061753 w 6780944"/>
              <a:gd name="connsiteY161" fmla="*/ 1304818 h 1777429"/>
              <a:gd name="connsiteX162" fmla="*/ 6133672 w 6780944"/>
              <a:gd name="connsiteY162" fmla="*/ 1335640 h 1777429"/>
              <a:gd name="connsiteX163" fmla="*/ 6185043 w 6780944"/>
              <a:gd name="connsiteY163" fmla="*/ 1356188 h 1777429"/>
              <a:gd name="connsiteX164" fmla="*/ 6287785 w 6780944"/>
              <a:gd name="connsiteY164" fmla="*/ 1376737 h 1777429"/>
              <a:gd name="connsiteX165" fmla="*/ 6318607 w 6780944"/>
              <a:gd name="connsiteY165" fmla="*/ 1397285 h 1777429"/>
              <a:gd name="connsiteX166" fmla="*/ 6349430 w 6780944"/>
              <a:gd name="connsiteY166" fmla="*/ 1407559 h 1777429"/>
              <a:gd name="connsiteX167" fmla="*/ 6493268 w 6780944"/>
              <a:gd name="connsiteY167" fmla="*/ 1438382 h 1777429"/>
              <a:gd name="connsiteX168" fmla="*/ 6657654 w 6780944"/>
              <a:gd name="connsiteY168" fmla="*/ 1428108 h 1777429"/>
              <a:gd name="connsiteX169" fmla="*/ 6688477 w 6780944"/>
              <a:gd name="connsiteY169" fmla="*/ 1376737 h 1777429"/>
              <a:gd name="connsiteX170" fmla="*/ 6698751 w 6780944"/>
              <a:gd name="connsiteY170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71919 w 6780944"/>
              <a:gd name="connsiteY59" fmla="*/ 431514 h 1777429"/>
              <a:gd name="connsiteX60" fmla="*/ 20549 w 6780944"/>
              <a:gd name="connsiteY60" fmla="*/ 452063 h 1777429"/>
              <a:gd name="connsiteX61" fmla="*/ 0 w 6780944"/>
              <a:gd name="connsiteY61" fmla="*/ 472611 h 1777429"/>
              <a:gd name="connsiteX62" fmla="*/ 20549 w 6780944"/>
              <a:gd name="connsiteY62" fmla="*/ 575352 h 1777429"/>
              <a:gd name="connsiteX63" fmla="*/ 41097 w 6780944"/>
              <a:gd name="connsiteY63" fmla="*/ 606175 h 1777429"/>
              <a:gd name="connsiteX64" fmla="*/ 82194 w 6780944"/>
              <a:gd name="connsiteY64" fmla="*/ 698642 h 1777429"/>
              <a:gd name="connsiteX65" fmla="*/ 102742 w 6780944"/>
              <a:gd name="connsiteY65" fmla="*/ 719191 h 1777429"/>
              <a:gd name="connsiteX66" fmla="*/ 133564 w 6780944"/>
              <a:gd name="connsiteY66" fmla="*/ 729465 h 1777429"/>
              <a:gd name="connsiteX67" fmla="*/ 195209 w 6780944"/>
              <a:gd name="connsiteY67" fmla="*/ 780836 h 1777429"/>
              <a:gd name="connsiteX68" fmla="*/ 215758 w 6780944"/>
              <a:gd name="connsiteY68" fmla="*/ 801384 h 1777429"/>
              <a:gd name="connsiteX69" fmla="*/ 246580 w 6780944"/>
              <a:gd name="connsiteY69" fmla="*/ 811658 h 1777429"/>
              <a:gd name="connsiteX70" fmla="*/ 277403 w 6780944"/>
              <a:gd name="connsiteY70" fmla="*/ 842481 h 1777429"/>
              <a:gd name="connsiteX71" fmla="*/ 339048 w 6780944"/>
              <a:gd name="connsiteY71" fmla="*/ 863029 h 1777429"/>
              <a:gd name="connsiteX72" fmla="*/ 369870 w 6780944"/>
              <a:gd name="connsiteY72" fmla="*/ 873303 h 1777429"/>
              <a:gd name="connsiteX73" fmla="*/ 400692 w 6780944"/>
              <a:gd name="connsiteY73" fmla="*/ 893851 h 1777429"/>
              <a:gd name="connsiteX74" fmla="*/ 472612 w 6780944"/>
              <a:gd name="connsiteY74" fmla="*/ 914400 h 1777429"/>
              <a:gd name="connsiteX75" fmla="*/ 513708 w 6780944"/>
              <a:gd name="connsiteY75" fmla="*/ 934948 h 1777429"/>
              <a:gd name="connsiteX76" fmla="*/ 554805 w 6780944"/>
              <a:gd name="connsiteY76" fmla="*/ 945222 h 1777429"/>
              <a:gd name="connsiteX77" fmla="*/ 585627 w 6780944"/>
              <a:gd name="connsiteY77" fmla="*/ 955496 h 1777429"/>
              <a:gd name="connsiteX78" fmla="*/ 606176 w 6780944"/>
              <a:gd name="connsiteY78" fmla="*/ 976045 h 1777429"/>
              <a:gd name="connsiteX79" fmla="*/ 667821 w 6780944"/>
              <a:gd name="connsiteY79" fmla="*/ 996593 h 1777429"/>
              <a:gd name="connsiteX80" fmla="*/ 698643 w 6780944"/>
              <a:gd name="connsiteY80" fmla="*/ 1089060 h 1777429"/>
              <a:gd name="connsiteX81" fmla="*/ 708917 w 6780944"/>
              <a:gd name="connsiteY81" fmla="*/ 1119883 h 1777429"/>
              <a:gd name="connsiteX82" fmla="*/ 729465 w 6780944"/>
              <a:gd name="connsiteY82" fmla="*/ 1150705 h 1777429"/>
              <a:gd name="connsiteX83" fmla="*/ 750014 w 6780944"/>
              <a:gd name="connsiteY83" fmla="*/ 1304818 h 1777429"/>
              <a:gd name="connsiteX84" fmla="*/ 760288 w 6780944"/>
              <a:gd name="connsiteY84" fmla="*/ 1345914 h 1777429"/>
              <a:gd name="connsiteX85" fmla="*/ 780836 w 6780944"/>
              <a:gd name="connsiteY85" fmla="*/ 1551397 h 1777429"/>
              <a:gd name="connsiteX86" fmla="*/ 791110 w 6780944"/>
              <a:gd name="connsiteY86" fmla="*/ 1582220 h 1777429"/>
              <a:gd name="connsiteX87" fmla="*/ 811659 w 6780944"/>
              <a:gd name="connsiteY87" fmla="*/ 1613042 h 1777429"/>
              <a:gd name="connsiteX88" fmla="*/ 852755 w 6780944"/>
              <a:gd name="connsiteY88" fmla="*/ 1695236 h 1777429"/>
              <a:gd name="connsiteX89" fmla="*/ 904126 w 6780944"/>
              <a:gd name="connsiteY89" fmla="*/ 1756881 h 1777429"/>
              <a:gd name="connsiteX90" fmla="*/ 965771 w 6780944"/>
              <a:gd name="connsiteY90" fmla="*/ 1777429 h 1777429"/>
              <a:gd name="connsiteX91" fmla="*/ 1017142 w 6780944"/>
              <a:gd name="connsiteY91" fmla="*/ 1736332 h 1777429"/>
              <a:gd name="connsiteX92" fmla="*/ 1027416 w 6780944"/>
              <a:gd name="connsiteY92" fmla="*/ 1705510 h 1777429"/>
              <a:gd name="connsiteX93" fmla="*/ 1068513 w 6780944"/>
              <a:gd name="connsiteY93" fmla="*/ 1664413 h 1777429"/>
              <a:gd name="connsiteX94" fmla="*/ 1089061 w 6780944"/>
              <a:gd name="connsiteY94" fmla="*/ 1633591 h 1777429"/>
              <a:gd name="connsiteX95" fmla="*/ 1212351 w 6780944"/>
              <a:gd name="connsiteY95" fmla="*/ 1541123 h 1777429"/>
              <a:gd name="connsiteX96" fmla="*/ 1253448 w 6780944"/>
              <a:gd name="connsiteY96" fmla="*/ 1530849 h 1777429"/>
              <a:gd name="connsiteX97" fmla="*/ 1284270 w 6780944"/>
              <a:gd name="connsiteY97" fmla="*/ 1510301 h 1777429"/>
              <a:gd name="connsiteX98" fmla="*/ 1366463 w 6780944"/>
              <a:gd name="connsiteY98" fmla="*/ 1489752 h 1777429"/>
              <a:gd name="connsiteX99" fmla="*/ 1407560 w 6780944"/>
              <a:gd name="connsiteY99" fmla="*/ 1479478 h 1777429"/>
              <a:gd name="connsiteX100" fmla="*/ 1510301 w 6780944"/>
              <a:gd name="connsiteY100" fmla="*/ 1458930 h 1777429"/>
              <a:gd name="connsiteX101" fmla="*/ 1551398 w 6780944"/>
              <a:gd name="connsiteY101" fmla="*/ 1448656 h 1777429"/>
              <a:gd name="connsiteX102" fmla="*/ 1777430 w 6780944"/>
              <a:gd name="connsiteY102" fmla="*/ 1438382 h 1777429"/>
              <a:gd name="connsiteX103" fmla="*/ 1839074 w 6780944"/>
              <a:gd name="connsiteY103" fmla="*/ 1428108 h 1777429"/>
              <a:gd name="connsiteX104" fmla="*/ 1880171 w 6780944"/>
              <a:gd name="connsiteY104" fmla="*/ 1417833 h 1777429"/>
              <a:gd name="connsiteX105" fmla="*/ 2167848 w 6780944"/>
              <a:gd name="connsiteY105" fmla="*/ 1407559 h 1777429"/>
              <a:gd name="connsiteX106" fmla="*/ 2743200 w 6780944"/>
              <a:gd name="connsiteY106" fmla="*/ 1407559 h 1777429"/>
              <a:gd name="connsiteX107" fmla="*/ 2815119 w 6780944"/>
              <a:gd name="connsiteY107" fmla="*/ 1438382 h 1777429"/>
              <a:gd name="connsiteX108" fmla="*/ 2969232 w 6780944"/>
              <a:gd name="connsiteY108" fmla="*/ 1469204 h 1777429"/>
              <a:gd name="connsiteX109" fmla="*/ 3113070 w 6780944"/>
              <a:gd name="connsiteY109" fmla="*/ 1458930 h 1777429"/>
              <a:gd name="connsiteX110" fmla="*/ 3215812 w 6780944"/>
              <a:gd name="connsiteY110" fmla="*/ 1428108 h 1777429"/>
              <a:gd name="connsiteX111" fmla="*/ 3267182 w 6780944"/>
              <a:gd name="connsiteY111" fmla="*/ 1417833 h 1777429"/>
              <a:gd name="connsiteX112" fmla="*/ 3339101 w 6780944"/>
              <a:gd name="connsiteY112" fmla="*/ 1356188 h 1777429"/>
              <a:gd name="connsiteX113" fmla="*/ 3411021 w 6780944"/>
              <a:gd name="connsiteY113" fmla="*/ 1315092 h 1777429"/>
              <a:gd name="connsiteX114" fmla="*/ 3441843 w 6780944"/>
              <a:gd name="connsiteY114" fmla="*/ 1284269 h 1777429"/>
              <a:gd name="connsiteX115" fmla="*/ 3482940 w 6780944"/>
              <a:gd name="connsiteY115" fmla="*/ 1253447 h 1777429"/>
              <a:gd name="connsiteX116" fmla="*/ 3544585 w 6780944"/>
              <a:gd name="connsiteY116" fmla="*/ 1232899 h 1777429"/>
              <a:gd name="connsiteX117" fmla="*/ 3647326 w 6780944"/>
              <a:gd name="connsiteY117" fmla="*/ 1202076 h 1777429"/>
              <a:gd name="connsiteX118" fmla="*/ 3708971 w 6780944"/>
              <a:gd name="connsiteY118" fmla="*/ 1181528 h 1777429"/>
              <a:gd name="connsiteX119" fmla="*/ 3801439 w 6780944"/>
              <a:gd name="connsiteY119" fmla="*/ 1160979 h 1777429"/>
              <a:gd name="connsiteX120" fmla="*/ 3832261 w 6780944"/>
              <a:gd name="connsiteY120" fmla="*/ 1150705 h 1777429"/>
              <a:gd name="connsiteX121" fmla="*/ 3965825 w 6780944"/>
              <a:gd name="connsiteY121" fmla="*/ 1130157 h 1777429"/>
              <a:gd name="connsiteX122" fmla="*/ 4017196 w 6780944"/>
              <a:gd name="connsiteY122" fmla="*/ 1119883 h 1777429"/>
              <a:gd name="connsiteX123" fmla="*/ 4048018 w 6780944"/>
              <a:gd name="connsiteY123" fmla="*/ 1099335 h 1777429"/>
              <a:gd name="connsiteX124" fmla="*/ 4068567 w 6780944"/>
              <a:gd name="connsiteY124" fmla="*/ 1037690 h 1777429"/>
              <a:gd name="connsiteX125" fmla="*/ 4058292 w 6780944"/>
              <a:gd name="connsiteY125" fmla="*/ 914400 h 1777429"/>
              <a:gd name="connsiteX126" fmla="*/ 3986373 w 6780944"/>
              <a:gd name="connsiteY126" fmla="*/ 873303 h 1777429"/>
              <a:gd name="connsiteX127" fmla="*/ 3924728 w 6780944"/>
              <a:gd name="connsiteY127" fmla="*/ 852755 h 1777429"/>
              <a:gd name="connsiteX128" fmla="*/ 3893906 w 6780944"/>
              <a:gd name="connsiteY128" fmla="*/ 842481 h 1777429"/>
              <a:gd name="connsiteX129" fmla="*/ 3791164 w 6780944"/>
              <a:gd name="connsiteY129" fmla="*/ 832206 h 1777429"/>
              <a:gd name="connsiteX130" fmla="*/ 3698697 w 6780944"/>
              <a:gd name="connsiteY130" fmla="*/ 780836 h 1777429"/>
              <a:gd name="connsiteX131" fmla="*/ 3637052 w 6780944"/>
              <a:gd name="connsiteY131" fmla="*/ 708917 h 1777429"/>
              <a:gd name="connsiteX132" fmla="*/ 3667874 w 6780944"/>
              <a:gd name="connsiteY132" fmla="*/ 595901 h 1777429"/>
              <a:gd name="connsiteX133" fmla="*/ 3729519 w 6780944"/>
              <a:gd name="connsiteY133" fmla="*/ 575352 h 1777429"/>
              <a:gd name="connsiteX134" fmla="*/ 3863083 w 6780944"/>
              <a:gd name="connsiteY134" fmla="*/ 554804 h 1777429"/>
              <a:gd name="connsiteX135" fmla="*/ 4058292 w 6780944"/>
              <a:gd name="connsiteY135" fmla="*/ 544530 h 1777429"/>
              <a:gd name="connsiteX136" fmla="*/ 4407614 w 6780944"/>
              <a:gd name="connsiteY136" fmla="*/ 554804 h 1777429"/>
              <a:gd name="connsiteX137" fmla="*/ 4582274 w 6780944"/>
              <a:gd name="connsiteY137" fmla="*/ 585627 h 1777429"/>
              <a:gd name="connsiteX138" fmla="*/ 4685016 w 6780944"/>
              <a:gd name="connsiteY138" fmla="*/ 626723 h 1777429"/>
              <a:gd name="connsiteX139" fmla="*/ 4715839 w 6780944"/>
              <a:gd name="connsiteY139" fmla="*/ 636997 h 1777429"/>
              <a:gd name="connsiteX140" fmla="*/ 4808306 w 6780944"/>
              <a:gd name="connsiteY140" fmla="*/ 647272 h 1777429"/>
              <a:gd name="connsiteX141" fmla="*/ 4880225 w 6780944"/>
              <a:gd name="connsiteY141" fmla="*/ 678094 h 1777429"/>
              <a:gd name="connsiteX142" fmla="*/ 4911048 w 6780944"/>
              <a:gd name="connsiteY142" fmla="*/ 698642 h 1777429"/>
              <a:gd name="connsiteX143" fmla="*/ 4972692 w 6780944"/>
              <a:gd name="connsiteY143" fmla="*/ 729465 h 1777429"/>
              <a:gd name="connsiteX144" fmla="*/ 5034337 w 6780944"/>
              <a:gd name="connsiteY144" fmla="*/ 750013 h 1777429"/>
              <a:gd name="connsiteX145" fmla="*/ 5116531 w 6780944"/>
              <a:gd name="connsiteY145" fmla="*/ 791110 h 1777429"/>
              <a:gd name="connsiteX146" fmla="*/ 5219272 w 6780944"/>
              <a:gd name="connsiteY146" fmla="*/ 832206 h 1777429"/>
              <a:gd name="connsiteX147" fmla="*/ 5250095 w 6780944"/>
              <a:gd name="connsiteY147" fmla="*/ 852755 h 1777429"/>
              <a:gd name="connsiteX148" fmla="*/ 5311740 w 6780944"/>
              <a:gd name="connsiteY148" fmla="*/ 873303 h 1777429"/>
              <a:gd name="connsiteX149" fmla="*/ 5393933 w 6780944"/>
              <a:gd name="connsiteY149" fmla="*/ 914400 h 1777429"/>
              <a:gd name="connsiteX150" fmla="*/ 5435030 w 6780944"/>
              <a:gd name="connsiteY150" fmla="*/ 945222 h 1777429"/>
              <a:gd name="connsiteX151" fmla="*/ 5496674 w 6780944"/>
              <a:gd name="connsiteY151" fmla="*/ 986319 h 1777429"/>
              <a:gd name="connsiteX152" fmla="*/ 5568594 w 6780944"/>
              <a:gd name="connsiteY152" fmla="*/ 1037690 h 1777429"/>
              <a:gd name="connsiteX153" fmla="*/ 5589142 w 6780944"/>
              <a:gd name="connsiteY153" fmla="*/ 1068512 h 1777429"/>
              <a:gd name="connsiteX154" fmla="*/ 5619964 w 6780944"/>
              <a:gd name="connsiteY154" fmla="*/ 1078786 h 1777429"/>
              <a:gd name="connsiteX155" fmla="*/ 5661061 w 6780944"/>
              <a:gd name="connsiteY155" fmla="*/ 1109609 h 1777429"/>
              <a:gd name="connsiteX156" fmla="*/ 5712432 w 6780944"/>
              <a:gd name="connsiteY156" fmla="*/ 1140431 h 1777429"/>
              <a:gd name="connsiteX157" fmla="*/ 5743254 w 6780944"/>
              <a:gd name="connsiteY157" fmla="*/ 1171254 h 1777429"/>
              <a:gd name="connsiteX158" fmla="*/ 5876818 w 6780944"/>
              <a:gd name="connsiteY158" fmla="*/ 1222624 h 1777429"/>
              <a:gd name="connsiteX159" fmla="*/ 6000108 w 6780944"/>
              <a:gd name="connsiteY159" fmla="*/ 1284269 h 1777429"/>
              <a:gd name="connsiteX160" fmla="*/ 6061753 w 6780944"/>
              <a:gd name="connsiteY160" fmla="*/ 1304818 h 1777429"/>
              <a:gd name="connsiteX161" fmla="*/ 6133672 w 6780944"/>
              <a:gd name="connsiteY161" fmla="*/ 1335640 h 1777429"/>
              <a:gd name="connsiteX162" fmla="*/ 6185043 w 6780944"/>
              <a:gd name="connsiteY162" fmla="*/ 1356188 h 1777429"/>
              <a:gd name="connsiteX163" fmla="*/ 6287785 w 6780944"/>
              <a:gd name="connsiteY163" fmla="*/ 1376737 h 1777429"/>
              <a:gd name="connsiteX164" fmla="*/ 6318607 w 6780944"/>
              <a:gd name="connsiteY164" fmla="*/ 1397285 h 1777429"/>
              <a:gd name="connsiteX165" fmla="*/ 6349430 w 6780944"/>
              <a:gd name="connsiteY165" fmla="*/ 1407559 h 1777429"/>
              <a:gd name="connsiteX166" fmla="*/ 6493268 w 6780944"/>
              <a:gd name="connsiteY166" fmla="*/ 1438382 h 1777429"/>
              <a:gd name="connsiteX167" fmla="*/ 6657654 w 6780944"/>
              <a:gd name="connsiteY167" fmla="*/ 1428108 h 1777429"/>
              <a:gd name="connsiteX168" fmla="*/ 6688477 w 6780944"/>
              <a:gd name="connsiteY168" fmla="*/ 1376737 h 1777429"/>
              <a:gd name="connsiteX169" fmla="*/ 6698751 w 6780944"/>
              <a:gd name="connsiteY169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20549 w 6780944"/>
              <a:gd name="connsiteY59" fmla="*/ 452063 h 1777429"/>
              <a:gd name="connsiteX60" fmla="*/ 0 w 6780944"/>
              <a:gd name="connsiteY60" fmla="*/ 472611 h 1777429"/>
              <a:gd name="connsiteX61" fmla="*/ 20549 w 6780944"/>
              <a:gd name="connsiteY61" fmla="*/ 575352 h 1777429"/>
              <a:gd name="connsiteX62" fmla="*/ 41097 w 6780944"/>
              <a:gd name="connsiteY62" fmla="*/ 606175 h 1777429"/>
              <a:gd name="connsiteX63" fmla="*/ 82194 w 6780944"/>
              <a:gd name="connsiteY63" fmla="*/ 698642 h 1777429"/>
              <a:gd name="connsiteX64" fmla="*/ 102742 w 6780944"/>
              <a:gd name="connsiteY64" fmla="*/ 719191 h 1777429"/>
              <a:gd name="connsiteX65" fmla="*/ 133564 w 6780944"/>
              <a:gd name="connsiteY65" fmla="*/ 729465 h 1777429"/>
              <a:gd name="connsiteX66" fmla="*/ 195209 w 6780944"/>
              <a:gd name="connsiteY66" fmla="*/ 780836 h 1777429"/>
              <a:gd name="connsiteX67" fmla="*/ 215758 w 6780944"/>
              <a:gd name="connsiteY67" fmla="*/ 801384 h 1777429"/>
              <a:gd name="connsiteX68" fmla="*/ 246580 w 6780944"/>
              <a:gd name="connsiteY68" fmla="*/ 811658 h 1777429"/>
              <a:gd name="connsiteX69" fmla="*/ 277403 w 6780944"/>
              <a:gd name="connsiteY69" fmla="*/ 842481 h 1777429"/>
              <a:gd name="connsiteX70" fmla="*/ 339048 w 6780944"/>
              <a:gd name="connsiteY70" fmla="*/ 863029 h 1777429"/>
              <a:gd name="connsiteX71" fmla="*/ 369870 w 6780944"/>
              <a:gd name="connsiteY71" fmla="*/ 873303 h 1777429"/>
              <a:gd name="connsiteX72" fmla="*/ 400692 w 6780944"/>
              <a:gd name="connsiteY72" fmla="*/ 893851 h 1777429"/>
              <a:gd name="connsiteX73" fmla="*/ 472612 w 6780944"/>
              <a:gd name="connsiteY73" fmla="*/ 914400 h 1777429"/>
              <a:gd name="connsiteX74" fmla="*/ 513708 w 6780944"/>
              <a:gd name="connsiteY74" fmla="*/ 934948 h 1777429"/>
              <a:gd name="connsiteX75" fmla="*/ 554805 w 6780944"/>
              <a:gd name="connsiteY75" fmla="*/ 945222 h 1777429"/>
              <a:gd name="connsiteX76" fmla="*/ 585627 w 6780944"/>
              <a:gd name="connsiteY76" fmla="*/ 955496 h 1777429"/>
              <a:gd name="connsiteX77" fmla="*/ 606176 w 6780944"/>
              <a:gd name="connsiteY77" fmla="*/ 976045 h 1777429"/>
              <a:gd name="connsiteX78" fmla="*/ 667821 w 6780944"/>
              <a:gd name="connsiteY78" fmla="*/ 996593 h 1777429"/>
              <a:gd name="connsiteX79" fmla="*/ 698643 w 6780944"/>
              <a:gd name="connsiteY79" fmla="*/ 1089060 h 1777429"/>
              <a:gd name="connsiteX80" fmla="*/ 708917 w 6780944"/>
              <a:gd name="connsiteY80" fmla="*/ 1119883 h 1777429"/>
              <a:gd name="connsiteX81" fmla="*/ 729465 w 6780944"/>
              <a:gd name="connsiteY81" fmla="*/ 1150705 h 1777429"/>
              <a:gd name="connsiteX82" fmla="*/ 750014 w 6780944"/>
              <a:gd name="connsiteY82" fmla="*/ 1304818 h 1777429"/>
              <a:gd name="connsiteX83" fmla="*/ 760288 w 6780944"/>
              <a:gd name="connsiteY83" fmla="*/ 1345914 h 1777429"/>
              <a:gd name="connsiteX84" fmla="*/ 780836 w 6780944"/>
              <a:gd name="connsiteY84" fmla="*/ 1551397 h 1777429"/>
              <a:gd name="connsiteX85" fmla="*/ 791110 w 6780944"/>
              <a:gd name="connsiteY85" fmla="*/ 1582220 h 1777429"/>
              <a:gd name="connsiteX86" fmla="*/ 811659 w 6780944"/>
              <a:gd name="connsiteY86" fmla="*/ 1613042 h 1777429"/>
              <a:gd name="connsiteX87" fmla="*/ 852755 w 6780944"/>
              <a:gd name="connsiteY87" fmla="*/ 1695236 h 1777429"/>
              <a:gd name="connsiteX88" fmla="*/ 904126 w 6780944"/>
              <a:gd name="connsiteY88" fmla="*/ 1756881 h 1777429"/>
              <a:gd name="connsiteX89" fmla="*/ 965771 w 6780944"/>
              <a:gd name="connsiteY89" fmla="*/ 1777429 h 1777429"/>
              <a:gd name="connsiteX90" fmla="*/ 1017142 w 6780944"/>
              <a:gd name="connsiteY90" fmla="*/ 1736332 h 1777429"/>
              <a:gd name="connsiteX91" fmla="*/ 1027416 w 6780944"/>
              <a:gd name="connsiteY91" fmla="*/ 1705510 h 1777429"/>
              <a:gd name="connsiteX92" fmla="*/ 1068513 w 6780944"/>
              <a:gd name="connsiteY92" fmla="*/ 1664413 h 1777429"/>
              <a:gd name="connsiteX93" fmla="*/ 1089061 w 6780944"/>
              <a:gd name="connsiteY93" fmla="*/ 1633591 h 1777429"/>
              <a:gd name="connsiteX94" fmla="*/ 1212351 w 6780944"/>
              <a:gd name="connsiteY94" fmla="*/ 1541123 h 1777429"/>
              <a:gd name="connsiteX95" fmla="*/ 1253448 w 6780944"/>
              <a:gd name="connsiteY95" fmla="*/ 1530849 h 1777429"/>
              <a:gd name="connsiteX96" fmla="*/ 1284270 w 6780944"/>
              <a:gd name="connsiteY96" fmla="*/ 1510301 h 1777429"/>
              <a:gd name="connsiteX97" fmla="*/ 1366463 w 6780944"/>
              <a:gd name="connsiteY97" fmla="*/ 1489752 h 1777429"/>
              <a:gd name="connsiteX98" fmla="*/ 1407560 w 6780944"/>
              <a:gd name="connsiteY98" fmla="*/ 1479478 h 1777429"/>
              <a:gd name="connsiteX99" fmla="*/ 1510301 w 6780944"/>
              <a:gd name="connsiteY99" fmla="*/ 1458930 h 1777429"/>
              <a:gd name="connsiteX100" fmla="*/ 1551398 w 6780944"/>
              <a:gd name="connsiteY100" fmla="*/ 1448656 h 1777429"/>
              <a:gd name="connsiteX101" fmla="*/ 1777430 w 6780944"/>
              <a:gd name="connsiteY101" fmla="*/ 1438382 h 1777429"/>
              <a:gd name="connsiteX102" fmla="*/ 1839074 w 6780944"/>
              <a:gd name="connsiteY102" fmla="*/ 1428108 h 1777429"/>
              <a:gd name="connsiteX103" fmla="*/ 1880171 w 6780944"/>
              <a:gd name="connsiteY103" fmla="*/ 1417833 h 1777429"/>
              <a:gd name="connsiteX104" fmla="*/ 2167848 w 6780944"/>
              <a:gd name="connsiteY104" fmla="*/ 1407559 h 1777429"/>
              <a:gd name="connsiteX105" fmla="*/ 2743200 w 6780944"/>
              <a:gd name="connsiteY105" fmla="*/ 1407559 h 1777429"/>
              <a:gd name="connsiteX106" fmla="*/ 2815119 w 6780944"/>
              <a:gd name="connsiteY106" fmla="*/ 1438382 h 1777429"/>
              <a:gd name="connsiteX107" fmla="*/ 2969232 w 6780944"/>
              <a:gd name="connsiteY107" fmla="*/ 1469204 h 1777429"/>
              <a:gd name="connsiteX108" fmla="*/ 3113070 w 6780944"/>
              <a:gd name="connsiteY108" fmla="*/ 1458930 h 1777429"/>
              <a:gd name="connsiteX109" fmla="*/ 3215812 w 6780944"/>
              <a:gd name="connsiteY109" fmla="*/ 1428108 h 1777429"/>
              <a:gd name="connsiteX110" fmla="*/ 3267182 w 6780944"/>
              <a:gd name="connsiteY110" fmla="*/ 1417833 h 1777429"/>
              <a:gd name="connsiteX111" fmla="*/ 3339101 w 6780944"/>
              <a:gd name="connsiteY111" fmla="*/ 1356188 h 1777429"/>
              <a:gd name="connsiteX112" fmla="*/ 3411021 w 6780944"/>
              <a:gd name="connsiteY112" fmla="*/ 1315092 h 1777429"/>
              <a:gd name="connsiteX113" fmla="*/ 3441843 w 6780944"/>
              <a:gd name="connsiteY113" fmla="*/ 1284269 h 1777429"/>
              <a:gd name="connsiteX114" fmla="*/ 3482940 w 6780944"/>
              <a:gd name="connsiteY114" fmla="*/ 1253447 h 1777429"/>
              <a:gd name="connsiteX115" fmla="*/ 3544585 w 6780944"/>
              <a:gd name="connsiteY115" fmla="*/ 1232899 h 1777429"/>
              <a:gd name="connsiteX116" fmla="*/ 3647326 w 6780944"/>
              <a:gd name="connsiteY116" fmla="*/ 1202076 h 1777429"/>
              <a:gd name="connsiteX117" fmla="*/ 3708971 w 6780944"/>
              <a:gd name="connsiteY117" fmla="*/ 1181528 h 1777429"/>
              <a:gd name="connsiteX118" fmla="*/ 3801439 w 6780944"/>
              <a:gd name="connsiteY118" fmla="*/ 1160979 h 1777429"/>
              <a:gd name="connsiteX119" fmla="*/ 3832261 w 6780944"/>
              <a:gd name="connsiteY119" fmla="*/ 1150705 h 1777429"/>
              <a:gd name="connsiteX120" fmla="*/ 3965825 w 6780944"/>
              <a:gd name="connsiteY120" fmla="*/ 1130157 h 1777429"/>
              <a:gd name="connsiteX121" fmla="*/ 4017196 w 6780944"/>
              <a:gd name="connsiteY121" fmla="*/ 1119883 h 1777429"/>
              <a:gd name="connsiteX122" fmla="*/ 4048018 w 6780944"/>
              <a:gd name="connsiteY122" fmla="*/ 1099335 h 1777429"/>
              <a:gd name="connsiteX123" fmla="*/ 4068567 w 6780944"/>
              <a:gd name="connsiteY123" fmla="*/ 1037690 h 1777429"/>
              <a:gd name="connsiteX124" fmla="*/ 4058292 w 6780944"/>
              <a:gd name="connsiteY124" fmla="*/ 914400 h 1777429"/>
              <a:gd name="connsiteX125" fmla="*/ 3986373 w 6780944"/>
              <a:gd name="connsiteY125" fmla="*/ 873303 h 1777429"/>
              <a:gd name="connsiteX126" fmla="*/ 3924728 w 6780944"/>
              <a:gd name="connsiteY126" fmla="*/ 852755 h 1777429"/>
              <a:gd name="connsiteX127" fmla="*/ 3893906 w 6780944"/>
              <a:gd name="connsiteY127" fmla="*/ 842481 h 1777429"/>
              <a:gd name="connsiteX128" fmla="*/ 3791164 w 6780944"/>
              <a:gd name="connsiteY128" fmla="*/ 832206 h 1777429"/>
              <a:gd name="connsiteX129" fmla="*/ 3698697 w 6780944"/>
              <a:gd name="connsiteY129" fmla="*/ 780836 h 1777429"/>
              <a:gd name="connsiteX130" fmla="*/ 3637052 w 6780944"/>
              <a:gd name="connsiteY130" fmla="*/ 708917 h 1777429"/>
              <a:gd name="connsiteX131" fmla="*/ 3667874 w 6780944"/>
              <a:gd name="connsiteY131" fmla="*/ 595901 h 1777429"/>
              <a:gd name="connsiteX132" fmla="*/ 3729519 w 6780944"/>
              <a:gd name="connsiteY132" fmla="*/ 575352 h 1777429"/>
              <a:gd name="connsiteX133" fmla="*/ 3863083 w 6780944"/>
              <a:gd name="connsiteY133" fmla="*/ 554804 h 1777429"/>
              <a:gd name="connsiteX134" fmla="*/ 4058292 w 6780944"/>
              <a:gd name="connsiteY134" fmla="*/ 544530 h 1777429"/>
              <a:gd name="connsiteX135" fmla="*/ 4407614 w 6780944"/>
              <a:gd name="connsiteY135" fmla="*/ 554804 h 1777429"/>
              <a:gd name="connsiteX136" fmla="*/ 4582274 w 6780944"/>
              <a:gd name="connsiteY136" fmla="*/ 585627 h 1777429"/>
              <a:gd name="connsiteX137" fmla="*/ 4685016 w 6780944"/>
              <a:gd name="connsiteY137" fmla="*/ 626723 h 1777429"/>
              <a:gd name="connsiteX138" fmla="*/ 4715839 w 6780944"/>
              <a:gd name="connsiteY138" fmla="*/ 636997 h 1777429"/>
              <a:gd name="connsiteX139" fmla="*/ 4808306 w 6780944"/>
              <a:gd name="connsiteY139" fmla="*/ 647272 h 1777429"/>
              <a:gd name="connsiteX140" fmla="*/ 4880225 w 6780944"/>
              <a:gd name="connsiteY140" fmla="*/ 678094 h 1777429"/>
              <a:gd name="connsiteX141" fmla="*/ 4911048 w 6780944"/>
              <a:gd name="connsiteY141" fmla="*/ 698642 h 1777429"/>
              <a:gd name="connsiteX142" fmla="*/ 4972692 w 6780944"/>
              <a:gd name="connsiteY142" fmla="*/ 729465 h 1777429"/>
              <a:gd name="connsiteX143" fmla="*/ 5034337 w 6780944"/>
              <a:gd name="connsiteY143" fmla="*/ 750013 h 1777429"/>
              <a:gd name="connsiteX144" fmla="*/ 5116531 w 6780944"/>
              <a:gd name="connsiteY144" fmla="*/ 791110 h 1777429"/>
              <a:gd name="connsiteX145" fmla="*/ 5219272 w 6780944"/>
              <a:gd name="connsiteY145" fmla="*/ 832206 h 1777429"/>
              <a:gd name="connsiteX146" fmla="*/ 5250095 w 6780944"/>
              <a:gd name="connsiteY146" fmla="*/ 852755 h 1777429"/>
              <a:gd name="connsiteX147" fmla="*/ 5311740 w 6780944"/>
              <a:gd name="connsiteY147" fmla="*/ 873303 h 1777429"/>
              <a:gd name="connsiteX148" fmla="*/ 5393933 w 6780944"/>
              <a:gd name="connsiteY148" fmla="*/ 914400 h 1777429"/>
              <a:gd name="connsiteX149" fmla="*/ 5435030 w 6780944"/>
              <a:gd name="connsiteY149" fmla="*/ 945222 h 1777429"/>
              <a:gd name="connsiteX150" fmla="*/ 5496674 w 6780944"/>
              <a:gd name="connsiteY150" fmla="*/ 986319 h 1777429"/>
              <a:gd name="connsiteX151" fmla="*/ 5568594 w 6780944"/>
              <a:gd name="connsiteY151" fmla="*/ 1037690 h 1777429"/>
              <a:gd name="connsiteX152" fmla="*/ 5589142 w 6780944"/>
              <a:gd name="connsiteY152" fmla="*/ 1068512 h 1777429"/>
              <a:gd name="connsiteX153" fmla="*/ 5619964 w 6780944"/>
              <a:gd name="connsiteY153" fmla="*/ 1078786 h 1777429"/>
              <a:gd name="connsiteX154" fmla="*/ 5661061 w 6780944"/>
              <a:gd name="connsiteY154" fmla="*/ 1109609 h 1777429"/>
              <a:gd name="connsiteX155" fmla="*/ 5712432 w 6780944"/>
              <a:gd name="connsiteY155" fmla="*/ 1140431 h 1777429"/>
              <a:gd name="connsiteX156" fmla="*/ 5743254 w 6780944"/>
              <a:gd name="connsiteY156" fmla="*/ 1171254 h 1777429"/>
              <a:gd name="connsiteX157" fmla="*/ 5876818 w 6780944"/>
              <a:gd name="connsiteY157" fmla="*/ 1222624 h 1777429"/>
              <a:gd name="connsiteX158" fmla="*/ 6000108 w 6780944"/>
              <a:gd name="connsiteY158" fmla="*/ 1284269 h 1777429"/>
              <a:gd name="connsiteX159" fmla="*/ 6061753 w 6780944"/>
              <a:gd name="connsiteY159" fmla="*/ 1304818 h 1777429"/>
              <a:gd name="connsiteX160" fmla="*/ 6133672 w 6780944"/>
              <a:gd name="connsiteY160" fmla="*/ 1335640 h 1777429"/>
              <a:gd name="connsiteX161" fmla="*/ 6185043 w 6780944"/>
              <a:gd name="connsiteY161" fmla="*/ 1356188 h 1777429"/>
              <a:gd name="connsiteX162" fmla="*/ 6287785 w 6780944"/>
              <a:gd name="connsiteY162" fmla="*/ 1376737 h 1777429"/>
              <a:gd name="connsiteX163" fmla="*/ 6318607 w 6780944"/>
              <a:gd name="connsiteY163" fmla="*/ 1397285 h 1777429"/>
              <a:gd name="connsiteX164" fmla="*/ 6349430 w 6780944"/>
              <a:gd name="connsiteY164" fmla="*/ 1407559 h 1777429"/>
              <a:gd name="connsiteX165" fmla="*/ 6493268 w 6780944"/>
              <a:gd name="connsiteY165" fmla="*/ 1438382 h 1777429"/>
              <a:gd name="connsiteX166" fmla="*/ 6657654 w 6780944"/>
              <a:gd name="connsiteY166" fmla="*/ 1428108 h 1777429"/>
              <a:gd name="connsiteX167" fmla="*/ 6688477 w 6780944"/>
              <a:gd name="connsiteY167" fmla="*/ 1376737 h 1777429"/>
              <a:gd name="connsiteX168" fmla="*/ 6698751 w 6780944"/>
              <a:gd name="connsiteY168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41097 w 6780944"/>
              <a:gd name="connsiteY61" fmla="*/ 606175 h 1777429"/>
              <a:gd name="connsiteX62" fmla="*/ 82194 w 6780944"/>
              <a:gd name="connsiteY62" fmla="*/ 698642 h 1777429"/>
              <a:gd name="connsiteX63" fmla="*/ 102742 w 6780944"/>
              <a:gd name="connsiteY63" fmla="*/ 719191 h 1777429"/>
              <a:gd name="connsiteX64" fmla="*/ 133564 w 6780944"/>
              <a:gd name="connsiteY64" fmla="*/ 729465 h 1777429"/>
              <a:gd name="connsiteX65" fmla="*/ 195209 w 6780944"/>
              <a:gd name="connsiteY65" fmla="*/ 780836 h 1777429"/>
              <a:gd name="connsiteX66" fmla="*/ 215758 w 6780944"/>
              <a:gd name="connsiteY66" fmla="*/ 801384 h 1777429"/>
              <a:gd name="connsiteX67" fmla="*/ 246580 w 6780944"/>
              <a:gd name="connsiteY67" fmla="*/ 811658 h 1777429"/>
              <a:gd name="connsiteX68" fmla="*/ 277403 w 6780944"/>
              <a:gd name="connsiteY68" fmla="*/ 842481 h 1777429"/>
              <a:gd name="connsiteX69" fmla="*/ 339048 w 6780944"/>
              <a:gd name="connsiteY69" fmla="*/ 863029 h 1777429"/>
              <a:gd name="connsiteX70" fmla="*/ 369870 w 6780944"/>
              <a:gd name="connsiteY70" fmla="*/ 873303 h 1777429"/>
              <a:gd name="connsiteX71" fmla="*/ 400692 w 6780944"/>
              <a:gd name="connsiteY71" fmla="*/ 893851 h 1777429"/>
              <a:gd name="connsiteX72" fmla="*/ 472612 w 6780944"/>
              <a:gd name="connsiteY72" fmla="*/ 914400 h 1777429"/>
              <a:gd name="connsiteX73" fmla="*/ 513708 w 6780944"/>
              <a:gd name="connsiteY73" fmla="*/ 934948 h 1777429"/>
              <a:gd name="connsiteX74" fmla="*/ 554805 w 6780944"/>
              <a:gd name="connsiteY74" fmla="*/ 945222 h 1777429"/>
              <a:gd name="connsiteX75" fmla="*/ 585627 w 6780944"/>
              <a:gd name="connsiteY75" fmla="*/ 955496 h 1777429"/>
              <a:gd name="connsiteX76" fmla="*/ 606176 w 6780944"/>
              <a:gd name="connsiteY76" fmla="*/ 976045 h 1777429"/>
              <a:gd name="connsiteX77" fmla="*/ 667821 w 6780944"/>
              <a:gd name="connsiteY77" fmla="*/ 996593 h 1777429"/>
              <a:gd name="connsiteX78" fmla="*/ 698643 w 6780944"/>
              <a:gd name="connsiteY78" fmla="*/ 1089060 h 1777429"/>
              <a:gd name="connsiteX79" fmla="*/ 708917 w 6780944"/>
              <a:gd name="connsiteY79" fmla="*/ 1119883 h 1777429"/>
              <a:gd name="connsiteX80" fmla="*/ 729465 w 6780944"/>
              <a:gd name="connsiteY80" fmla="*/ 1150705 h 1777429"/>
              <a:gd name="connsiteX81" fmla="*/ 750014 w 6780944"/>
              <a:gd name="connsiteY81" fmla="*/ 1304818 h 1777429"/>
              <a:gd name="connsiteX82" fmla="*/ 760288 w 6780944"/>
              <a:gd name="connsiteY82" fmla="*/ 1345914 h 1777429"/>
              <a:gd name="connsiteX83" fmla="*/ 780836 w 6780944"/>
              <a:gd name="connsiteY83" fmla="*/ 1551397 h 1777429"/>
              <a:gd name="connsiteX84" fmla="*/ 791110 w 6780944"/>
              <a:gd name="connsiteY84" fmla="*/ 1582220 h 1777429"/>
              <a:gd name="connsiteX85" fmla="*/ 811659 w 6780944"/>
              <a:gd name="connsiteY85" fmla="*/ 1613042 h 1777429"/>
              <a:gd name="connsiteX86" fmla="*/ 852755 w 6780944"/>
              <a:gd name="connsiteY86" fmla="*/ 1695236 h 1777429"/>
              <a:gd name="connsiteX87" fmla="*/ 904126 w 6780944"/>
              <a:gd name="connsiteY87" fmla="*/ 1756881 h 1777429"/>
              <a:gd name="connsiteX88" fmla="*/ 965771 w 6780944"/>
              <a:gd name="connsiteY88" fmla="*/ 1777429 h 1777429"/>
              <a:gd name="connsiteX89" fmla="*/ 1017142 w 6780944"/>
              <a:gd name="connsiteY89" fmla="*/ 1736332 h 1777429"/>
              <a:gd name="connsiteX90" fmla="*/ 1027416 w 6780944"/>
              <a:gd name="connsiteY90" fmla="*/ 1705510 h 1777429"/>
              <a:gd name="connsiteX91" fmla="*/ 1068513 w 6780944"/>
              <a:gd name="connsiteY91" fmla="*/ 1664413 h 1777429"/>
              <a:gd name="connsiteX92" fmla="*/ 1089061 w 6780944"/>
              <a:gd name="connsiteY92" fmla="*/ 1633591 h 1777429"/>
              <a:gd name="connsiteX93" fmla="*/ 1212351 w 6780944"/>
              <a:gd name="connsiteY93" fmla="*/ 1541123 h 1777429"/>
              <a:gd name="connsiteX94" fmla="*/ 1253448 w 6780944"/>
              <a:gd name="connsiteY94" fmla="*/ 1530849 h 1777429"/>
              <a:gd name="connsiteX95" fmla="*/ 1284270 w 6780944"/>
              <a:gd name="connsiteY95" fmla="*/ 1510301 h 1777429"/>
              <a:gd name="connsiteX96" fmla="*/ 1366463 w 6780944"/>
              <a:gd name="connsiteY96" fmla="*/ 1489752 h 1777429"/>
              <a:gd name="connsiteX97" fmla="*/ 1407560 w 6780944"/>
              <a:gd name="connsiteY97" fmla="*/ 1479478 h 1777429"/>
              <a:gd name="connsiteX98" fmla="*/ 1510301 w 6780944"/>
              <a:gd name="connsiteY98" fmla="*/ 1458930 h 1777429"/>
              <a:gd name="connsiteX99" fmla="*/ 1551398 w 6780944"/>
              <a:gd name="connsiteY99" fmla="*/ 1448656 h 1777429"/>
              <a:gd name="connsiteX100" fmla="*/ 1777430 w 6780944"/>
              <a:gd name="connsiteY100" fmla="*/ 1438382 h 1777429"/>
              <a:gd name="connsiteX101" fmla="*/ 1839074 w 6780944"/>
              <a:gd name="connsiteY101" fmla="*/ 1428108 h 1777429"/>
              <a:gd name="connsiteX102" fmla="*/ 1880171 w 6780944"/>
              <a:gd name="connsiteY102" fmla="*/ 1417833 h 1777429"/>
              <a:gd name="connsiteX103" fmla="*/ 2167848 w 6780944"/>
              <a:gd name="connsiteY103" fmla="*/ 1407559 h 1777429"/>
              <a:gd name="connsiteX104" fmla="*/ 2743200 w 6780944"/>
              <a:gd name="connsiteY104" fmla="*/ 1407559 h 1777429"/>
              <a:gd name="connsiteX105" fmla="*/ 2815119 w 6780944"/>
              <a:gd name="connsiteY105" fmla="*/ 1438382 h 1777429"/>
              <a:gd name="connsiteX106" fmla="*/ 2969232 w 6780944"/>
              <a:gd name="connsiteY106" fmla="*/ 1469204 h 1777429"/>
              <a:gd name="connsiteX107" fmla="*/ 3113070 w 6780944"/>
              <a:gd name="connsiteY107" fmla="*/ 1458930 h 1777429"/>
              <a:gd name="connsiteX108" fmla="*/ 3215812 w 6780944"/>
              <a:gd name="connsiteY108" fmla="*/ 1428108 h 1777429"/>
              <a:gd name="connsiteX109" fmla="*/ 3267182 w 6780944"/>
              <a:gd name="connsiteY109" fmla="*/ 1417833 h 1777429"/>
              <a:gd name="connsiteX110" fmla="*/ 3339101 w 6780944"/>
              <a:gd name="connsiteY110" fmla="*/ 1356188 h 1777429"/>
              <a:gd name="connsiteX111" fmla="*/ 3411021 w 6780944"/>
              <a:gd name="connsiteY111" fmla="*/ 1315092 h 1777429"/>
              <a:gd name="connsiteX112" fmla="*/ 3441843 w 6780944"/>
              <a:gd name="connsiteY112" fmla="*/ 1284269 h 1777429"/>
              <a:gd name="connsiteX113" fmla="*/ 3482940 w 6780944"/>
              <a:gd name="connsiteY113" fmla="*/ 1253447 h 1777429"/>
              <a:gd name="connsiteX114" fmla="*/ 3544585 w 6780944"/>
              <a:gd name="connsiteY114" fmla="*/ 1232899 h 1777429"/>
              <a:gd name="connsiteX115" fmla="*/ 3647326 w 6780944"/>
              <a:gd name="connsiteY115" fmla="*/ 1202076 h 1777429"/>
              <a:gd name="connsiteX116" fmla="*/ 3708971 w 6780944"/>
              <a:gd name="connsiteY116" fmla="*/ 1181528 h 1777429"/>
              <a:gd name="connsiteX117" fmla="*/ 3801439 w 6780944"/>
              <a:gd name="connsiteY117" fmla="*/ 1160979 h 1777429"/>
              <a:gd name="connsiteX118" fmla="*/ 3832261 w 6780944"/>
              <a:gd name="connsiteY118" fmla="*/ 1150705 h 1777429"/>
              <a:gd name="connsiteX119" fmla="*/ 3965825 w 6780944"/>
              <a:gd name="connsiteY119" fmla="*/ 1130157 h 1777429"/>
              <a:gd name="connsiteX120" fmla="*/ 4017196 w 6780944"/>
              <a:gd name="connsiteY120" fmla="*/ 1119883 h 1777429"/>
              <a:gd name="connsiteX121" fmla="*/ 4048018 w 6780944"/>
              <a:gd name="connsiteY121" fmla="*/ 1099335 h 1777429"/>
              <a:gd name="connsiteX122" fmla="*/ 4068567 w 6780944"/>
              <a:gd name="connsiteY122" fmla="*/ 1037690 h 1777429"/>
              <a:gd name="connsiteX123" fmla="*/ 4058292 w 6780944"/>
              <a:gd name="connsiteY123" fmla="*/ 914400 h 1777429"/>
              <a:gd name="connsiteX124" fmla="*/ 3986373 w 6780944"/>
              <a:gd name="connsiteY124" fmla="*/ 873303 h 1777429"/>
              <a:gd name="connsiteX125" fmla="*/ 3924728 w 6780944"/>
              <a:gd name="connsiteY125" fmla="*/ 852755 h 1777429"/>
              <a:gd name="connsiteX126" fmla="*/ 3893906 w 6780944"/>
              <a:gd name="connsiteY126" fmla="*/ 842481 h 1777429"/>
              <a:gd name="connsiteX127" fmla="*/ 3791164 w 6780944"/>
              <a:gd name="connsiteY127" fmla="*/ 832206 h 1777429"/>
              <a:gd name="connsiteX128" fmla="*/ 3698697 w 6780944"/>
              <a:gd name="connsiteY128" fmla="*/ 780836 h 1777429"/>
              <a:gd name="connsiteX129" fmla="*/ 3637052 w 6780944"/>
              <a:gd name="connsiteY129" fmla="*/ 708917 h 1777429"/>
              <a:gd name="connsiteX130" fmla="*/ 3667874 w 6780944"/>
              <a:gd name="connsiteY130" fmla="*/ 595901 h 1777429"/>
              <a:gd name="connsiteX131" fmla="*/ 3729519 w 6780944"/>
              <a:gd name="connsiteY131" fmla="*/ 575352 h 1777429"/>
              <a:gd name="connsiteX132" fmla="*/ 3863083 w 6780944"/>
              <a:gd name="connsiteY132" fmla="*/ 554804 h 1777429"/>
              <a:gd name="connsiteX133" fmla="*/ 4058292 w 6780944"/>
              <a:gd name="connsiteY133" fmla="*/ 544530 h 1777429"/>
              <a:gd name="connsiteX134" fmla="*/ 4407614 w 6780944"/>
              <a:gd name="connsiteY134" fmla="*/ 554804 h 1777429"/>
              <a:gd name="connsiteX135" fmla="*/ 4582274 w 6780944"/>
              <a:gd name="connsiteY135" fmla="*/ 585627 h 1777429"/>
              <a:gd name="connsiteX136" fmla="*/ 4685016 w 6780944"/>
              <a:gd name="connsiteY136" fmla="*/ 626723 h 1777429"/>
              <a:gd name="connsiteX137" fmla="*/ 4715839 w 6780944"/>
              <a:gd name="connsiteY137" fmla="*/ 636997 h 1777429"/>
              <a:gd name="connsiteX138" fmla="*/ 4808306 w 6780944"/>
              <a:gd name="connsiteY138" fmla="*/ 647272 h 1777429"/>
              <a:gd name="connsiteX139" fmla="*/ 4880225 w 6780944"/>
              <a:gd name="connsiteY139" fmla="*/ 678094 h 1777429"/>
              <a:gd name="connsiteX140" fmla="*/ 4911048 w 6780944"/>
              <a:gd name="connsiteY140" fmla="*/ 698642 h 1777429"/>
              <a:gd name="connsiteX141" fmla="*/ 4972692 w 6780944"/>
              <a:gd name="connsiteY141" fmla="*/ 729465 h 1777429"/>
              <a:gd name="connsiteX142" fmla="*/ 5034337 w 6780944"/>
              <a:gd name="connsiteY142" fmla="*/ 750013 h 1777429"/>
              <a:gd name="connsiteX143" fmla="*/ 5116531 w 6780944"/>
              <a:gd name="connsiteY143" fmla="*/ 791110 h 1777429"/>
              <a:gd name="connsiteX144" fmla="*/ 5219272 w 6780944"/>
              <a:gd name="connsiteY144" fmla="*/ 832206 h 1777429"/>
              <a:gd name="connsiteX145" fmla="*/ 5250095 w 6780944"/>
              <a:gd name="connsiteY145" fmla="*/ 852755 h 1777429"/>
              <a:gd name="connsiteX146" fmla="*/ 5311740 w 6780944"/>
              <a:gd name="connsiteY146" fmla="*/ 873303 h 1777429"/>
              <a:gd name="connsiteX147" fmla="*/ 5393933 w 6780944"/>
              <a:gd name="connsiteY147" fmla="*/ 914400 h 1777429"/>
              <a:gd name="connsiteX148" fmla="*/ 5435030 w 6780944"/>
              <a:gd name="connsiteY148" fmla="*/ 945222 h 1777429"/>
              <a:gd name="connsiteX149" fmla="*/ 5496674 w 6780944"/>
              <a:gd name="connsiteY149" fmla="*/ 986319 h 1777429"/>
              <a:gd name="connsiteX150" fmla="*/ 5568594 w 6780944"/>
              <a:gd name="connsiteY150" fmla="*/ 1037690 h 1777429"/>
              <a:gd name="connsiteX151" fmla="*/ 5589142 w 6780944"/>
              <a:gd name="connsiteY151" fmla="*/ 1068512 h 1777429"/>
              <a:gd name="connsiteX152" fmla="*/ 5619964 w 6780944"/>
              <a:gd name="connsiteY152" fmla="*/ 1078786 h 1777429"/>
              <a:gd name="connsiteX153" fmla="*/ 5661061 w 6780944"/>
              <a:gd name="connsiteY153" fmla="*/ 1109609 h 1777429"/>
              <a:gd name="connsiteX154" fmla="*/ 5712432 w 6780944"/>
              <a:gd name="connsiteY154" fmla="*/ 1140431 h 1777429"/>
              <a:gd name="connsiteX155" fmla="*/ 5743254 w 6780944"/>
              <a:gd name="connsiteY155" fmla="*/ 1171254 h 1777429"/>
              <a:gd name="connsiteX156" fmla="*/ 5876818 w 6780944"/>
              <a:gd name="connsiteY156" fmla="*/ 1222624 h 1777429"/>
              <a:gd name="connsiteX157" fmla="*/ 6000108 w 6780944"/>
              <a:gd name="connsiteY157" fmla="*/ 1284269 h 1777429"/>
              <a:gd name="connsiteX158" fmla="*/ 6061753 w 6780944"/>
              <a:gd name="connsiteY158" fmla="*/ 1304818 h 1777429"/>
              <a:gd name="connsiteX159" fmla="*/ 6133672 w 6780944"/>
              <a:gd name="connsiteY159" fmla="*/ 1335640 h 1777429"/>
              <a:gd name="connsiteX160" fmla="*/ 6185043 w 6780944"/>
              <a:gd name="connsiteY160" fmla="*/ 1356188 h 1777429"/>
              <a:gd name="connsiteX161" fmla="*/ 6287785 w 6780944"/>
              <a:gd name="connsiteY161" fmla="*/ 1376737 h 1777429"/>
              <a:gd name="connsiteX162" fmla="*/ 6318607 w 6780944"/>
              <a:gd name="connsiteY162" fmla="*/ 1397285 h 1777429"/>
              <a:gd name="connsiteX163" fmla="*/ 6349430 w 6780944"/>
              <a:gd name="connsiteY163" fmla="*/ 1407559 h 1777429"/>
              <a:gd name="connsiteX164" fmla="*/ 6493268 w 6780944"/>
              <a:gd name="connsiteY164" fmla="*/ 1438382 h 1777429"/>
              <a:gd name="connsiteX165" fmla="*/ 6657654 w 6780944"/>
              <a:gd name="connsiteY165" fmla="*/ 1428108 h 1777429"/>
              <a:gd name="connsiteX166" fmla="*/ 6688477 w 6780944"/>
              <a:gd name="connsiteY166" fmla="*/ 1376737 h 1777429"/>
              <a:gd name="connsiteX167" fmla="*/ 6698751 w 6780944"/>
              <a:gd name="connsiteY167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02742 w 6780944"/>
              <a:gd name="connsiteY62" fmla="*/ 719191 h 1777429"/>
              <a:gd name="connsiteX63" fmla="*/ 133564 w 6780944"/>
              <a:gd name="connsiteY63" fmla="*/ 729465 h 1777429"/>
              <a:gd name="connsiteX64" fmla="*/ 195209 w 6780944"/>
              <a:gd name="connsiteY64" fmla="*/ 780836 h 1777429"/>
              <a:gd name="connsiteX65" fmla="*/ 215758 w 6780944"/>
              <a:gd name="connsiteY65" fmla="*/ 801384 h 1777429"/>
              <a:gd name="connsiteX66" fmla="*/ 246580 w 6780944"/>
              <a:gd name="connsiteY66" fmla="*/ 811658 h 1777429"/>
              <a:gd name="connsiteX67" fmla="*/ 277403 w 6780944"/>
              <a:gd name="connsiteY67" fmla="*/ 842481 h 1777429"/>
              <a:gd name="connsiteX68" fmla="*/ 339048 w 6780944"/>
              <a:gd name="connsiteY68" fmla="*/ 863029 h 1777429"/>
              <a:gd name="connsiteX69" fmla="*/ 369870 w 6780944"/>
              <a:gd name="connsiteY69" fmla="*/ 873303 h 1777429"/>
              <a:gd name="connsiteX70" fmla="*/ 400692 w 6780944"/>
              <a:gd name="connsiteY70" fmla="*/ 893851 h 1777429"/>
              <a:gd name="connsiteX71" fmla="*/ 472612 w 6780944"/>
              <a:gd name="connsiteY71" fmla="*/ 914400 h 1777429"/>
              <a:gd name="connsiteX72" fmla="*/ 513708 w 6780944"/>
              <a:gd name="connsiteY72" fmla="*/ 934948 h 1777429"/>
              <a:gd name="connsiteX73" fmla="*/ 554805 w 6780944"/>
              <a:gd name="connsiteY73" fmla="*/ 945222 h 1777429"/>
              <a:gd name="connsiteX74" fmla="*/ 585627 w 6780944"/>
              <a:gd name="connsiteY74" fmla="*/ 955496 h 1777429"/>
              <a:gd name="connsiteX75" fmla="*/ 606176 w 6780944"/>
              <a:gd name="connsiteY75" fmla="*/ 976045 h 1777429"/>
              <a:gd name="connsiteX76" fmla="*/ 667821 w 6780944"/>
              <a:gd name="connsiteY76" fmla="*/ 996593 h 1777429"/>
              <a:gd name="connsiteX77" fmla="*/ 698643 w 6780944"/>
              <a:gd name="connsiteY77" fmla="*/ 1089060 h 1777429"/>
              <a:gd name="connsiteX78" fmla="*/ 708917 w 6780944"/>
              <a:gd name="connsiteY78" fmla="*/ 1119883 h 1777429"/>
              <a:gd name="connsiteX79" fmla="*/ 729465 w 6780944"/>
              <a:gd name="connsiteY79" fmla="*/ 1150705 h 1777429"/>
              <a:gd name="connsiteX80" fmla="*/ 750014 w 6780944"/>
              <a:gd name="connsiteY80" fmla="*/ 1304818 h 1777429"/>
              <a:gd name="connsiteX81" fmla="*/ 760288 w 6780944"/>
              <a:gd name="connsiteY81" fmla="*/ 1345914 h 1777429"/>
              <a:gd name="connsiteX82" fmla="*/ 780836 w 6780944"/>
              <a:gd name="connsiteY82" fmla="*/ 1551397 h 1777429"/>
              <a:gd name="connsiteX83" fmla="*/ 791110 w 6780944"/>
              <a:gd name="connsiteY83" fmla="*/ 1582220 h 1777429"/>
              <a:gd name="connsiteX84" fmla="*/ 811659 w 6780944"/>
              <a:gd name="connsiteY84" fmla="*/ 1613042 h 1777429"/>
              <a:gd name="connsiteX85" fmla="*/ 852755 w 6780944"/>
              <a:gd name="connsiteY85" fmla="*/ 1695236 h 1777429"/>
              <a:gd name="connsiteX86" fmla="*/ 904126 w 6780944"/>
              <a:gd name="connsiteY86" fmla="*/ 1756881 h 1777429"/>
              <a:gd name="connsiteX87" fmla="*/ 965771 w 6780944"/>
              <a:gd name="connsiteY87" fmla="*/ 1777429 h 1777429"/>
              <a:gd name="connsiteX88" fmla="*/ 1017142 w 6780944"/>
              <a:gd name="connsiteY88" fmla="*/ 1736332 h 1777429"/>
              <a:gd name="connsiteX89" fmla="*/ 1027416 w 6780944"/>
              <a:gd name="connsiteY89" fmla="*/ 1705510 h 1777429"/>
              <a:gd name="connsiteX90" fmla="*/ 1068513 w 6780944"/>
              <a:gd name="connsiteY90" fmla="*/ 1664413 h 1777429"/>
              <a:gd name="connsiteX91" fmla="*/ 1089061 w 6780944"/>
              <a:gd name="connsiteY91" fmla="*/ 1633591 h 1777429"/>
              <a:gd name="connsiteX92" fmla="*/ 1212351 w 6780944"/>
              <a:gd name="connsiteY92" fmla="*/ 1541123 h 1777429"/>
              <a:gd name="connsiteX93" fmla="*/ 1253448 w 6780944"/>
              <a:gd name="connsiteY93" fmla="*/ 1530849 h 1777429"/>
              <a:gd name="connsiteX94" fmla="*/ 1284270 w 6780944"/>
              <a:gd name="connsiteY94" fmla="*/ 1510301 h 1777429"/>
              <a:gd name="connsiteX95" fmla="*/ 1366463 w 6780944"/>
              <a:gd name="connsiteY95" fmla="*/ 1489752 h 1777429"/>
              <a:gd name="connsiteX96" fmla="*/ 1407560 w 6780944"/>
              <a:gd name="connsiteY96" fmla="*/ 1479478 h 1777429"/>
              <a:gd name="connsiteX97" fmla="*/ 1510301 w 6780944"/>
              <a:gd name="connsiteY97" fmla="*/ 1458930 h 1777429"/>
              <a:gd name="connsiteX98" fmla="*/ 1551398 w 6780944"/>
              <a:gd name="connsiteY98" fmla="*/ 1448656 h 1777429"/>
              <a:gd name="connsiteX99" fmla="*/ 1777430 w 6780944"/>
              <a:gd name="connsiteY99" fmla="*/ 1438382 h 1777429"/>
              <a:gd name="connsiteX100" fmla="*/ 1839074 w 6780944"/>
              <a:gd name="connsiteY100" fmla="*/ 1428108 h 1777429"/>
              <a:gd name="connsiteX101" fmla="*/ 1880171 w 6780944"/>
              <a:gd name="connsiteY101" fmla="*/ 1417833 h 1777429"/>
              <a:gd name="connsiteX102" fmla="*/ 2167848 w 6780944"/>
              <a:gd name="connsiteY102" fmla="*/ 1407559 h 1777429"/>
              <a:gd name="connsiteX103" fmla="*/ 2743200 w 6780944"/>
              <a:gd name="connsiteY103" fmla="*/ 1407559 h 1777429"/>
              <a:gd name="connsiteX104" fmla="*/ 2815119 w 6780944"/>
              <a:gd name="connsiteY104" fmla="*/ 1438382 h 1777429"/>
              <a:gd name="connsiteX105" fmla="*/ 2969232 w 6780944"/>
              <a:gd name="connsiteY105" fmla="*/ 1469204 h 1777429"/>
              <a:gd name="connsiteX106" fmla="*/ 3113070 w 6780944"/>
              <a:gd name="connsiteY106" fmla="*/ 1458930 h 1777429"/>
              <a:gd name="connsiteX107" fmla="*/ 3215812 w 6780944"/>
              <a:gd name="connsiteY107" fmla="*/ 1428108 h 1777429"/>
              <a:gd name="connsiteX108" fmla="*/ 3267182 w 6780944"/>
              <a:gd name="connsiteY108" fmla="*/ 1417833 h 1777429"/>
              <a:gd name="connsiteX109" fmla="*/ 3339101 w 6780944"/>
              <a:gd name="connsiteY109" fmla="*/ 1356188 h 1777429"/>
              <a:gd name="connsiteX110" fmla="*/ 3411021 w 6780944"/>
              <a:gd name="connsiteY110" fmla="*/ 1315092 h 1777429"/>
              <a:gd name="connsiteX111" fmla="*/ 3441843 w 6780944"/>
              <a:gd name="connsiteY111" fmla="*/ 1284269 h 1777429"/>
              <a:gd name="connsiteX112" fmla="*/ 3482940 w 6780944"/>
              <a:gd name="connsiteY112" fmla="*/ 1253447 h 1777429"/>
              <a:gd name="connsiteX113" fmla="*/ 3544585 w 6780944"/>
              <a:gd name="connsiteY113" fmla="*/ 1232899 h 1777429"/>
              <a:gd name="connsiteX114" fmla="*/ 3647326 w 6780944"/>
              <a:gd name="connsiteY114" fmla="*/ 1202076 h 1777429"/>
              <a:gd name="connsiteX115" fmla="*/ 3708971 w 6780944"/>
              <a:gd name="connsiteY115" fmla="*/ 1181528 h 1777429"/>
              <a:gd name="connsiteX116" fmla="*/ 3801439 w 6780944"/>
              <a:gd name="connsiteY116" fmla="*/ 1160979 h 1777429"/>
              <a:gd name="connsiteX117" fmla="*/ 3832261 w 6780944"/>
              <a:gd name="connsiteY117" fmla="*/ 1150705 h 1777429"/>
              <a:gd name="connsiteX118" fmla="*/ 3965825 w 6780944"/>
              <a:gd name="connsiteY118" fmla="*/ 1130157 h 1777429"/>
              <a:gd name="connsiteX119" fmla="*/ 4017196 w 6780944"/>
              <a:gd name="connsiteY119" fmla="*/ 1119883 h 1777429"/>
              <a:gd name="connsiteX120" fmla="*/ 4048018 w 6780944"/>
              <a:gd name="connsiteY120" fmla="*/ 1099335 h 1777429"/>
              <a:gd name="connsiteX121" fmla="*/ 4068567 w 6780944"/>
              <a:gd name="connsiteY121" fmla="*/ 1037690 h 1777429"/>
              <a:gd name="connsiteX122" fmla="*/ 4058292 w 6780944"/>
              <a:gd name="connsiteY122" fmla="*/ 914400 h 1777429"/>
              <a:gd name="connsiteX123" fmla="*/ 3986373 w 6780944"/>
              <a:gd name="connsiteY123" fmla="*/ 873303 h 1777429"/>
              <a:gd name="connsiteX124" fmla="*/ 3924728 w 6780944"/>
              <a:gd name="connsiteY124" fmla="*/ 852755 h 1777429"/>
              <a:gd name="connsiteX125" fmla="*/ 3893906 w 6780944"/>
              <a:gd name="connsiteY125" fmla="*/ 842481 h 1777429"/>
              <a:gd name="connsiteX126" fmla="*/ 3791164 w 6780944"/>
              <a:gd name="connsiteY126" fmla="*/ 832206 h 1777429"/>
              <a:gd name="connsiteX127" fmla="*/ 3698697 w 6780944"/>
              <a:gd name="connsiteY127" fmla="*/ 780836 h 1777429"/>
              <a:gd name="connsiteX128" fmla="*/ 3637052 w 6780944"/>
              <a:gd name="connsiteY128" fmla="*/ 708917 h 1777429"/>
              <a:gd name="connsiteX129" fmla="*/ 3667874 w 6780944"/>
              <a:gd name="connsiteY129" fmla="*/ 595901 h 1777429"/>
              <a:gd name="connsiteX130" fmla="*/ 3729519 w 6780944"/>
              <a:gd name="connsiteY130" fmla="*/ 575352 h 1777429"/>
              <a:gd name="connsiteX131" fmla="*/ 3863083 w 6780944"/>
              <a:gd name="connsiteY131" fmla="*/ 554804 h 1777429"/>
              <a:gd name="connsiteX132" fmla="*/ 4058292 w 6780944"/>
              <a:gd name="connsiteY132" fmla="*/ 544530 h 1777429"/>
              <a:gd name="connsiteX133" fmla="*/ 4407614 w 6780944"/>
              <a:gd name="connsiteY133" fmla="*/ 554804 h 1777429"/>
              <a:gd name="connsiteX134" fmla="*/ 4582274 w 6780944"/>
              <a:gd name="connsiteY134" fmla="*/ 585627 h 1777429"/>
              <a:gd name="connsiteX135" fmla="*/ 4685016 w 6780944"/>
              <a:gd name="connsiteY135" fmla="*/ 626723 h 1777429"/>
              <a:gd name="connsiteX136" fmla="*/ 4715839 w 6780944"/>
              <a:gd name="connsiteY136" fmla="*/ 636997 h 1777429"/>
              <a:gd name="connsiteX137" fmla="*/ 4808306 w 6780944"/>
              <a:gd name="connsiteY137" fmla="*/ 647272 h 1777429"/>
              <a:gd name="connsiteX138" fmla="*/ 4880225 w 6780944"/>
              <a:gd name="connsiteY138" fmla="*/ 678094 h 1777429"/>
              <a:gd name="connsiteX139" fmla="*/ 4911048 w 6780944"/>
              <a:gd name="connsiteY139" fmla="*/ 698642 h 1777429"/>
              <a:gd name="connsiteX140" fmla="*/ 4972692 w 6780944"/>
              <a:gd name="connsiteY140" fmla="*/ 729465 h 1777429"/>
              <a:gd name="connsiteX141" fmla="*/ 5034337 w 6780944"/>
              <a:gd name="connsiteY141" fmla="*/ 750013 h 1777429"/>
              <a:gd name="connsiteX142" fmla="*/ 5116531 w 6780944"/>
              <a:gd name="connsiteY142" fmla="*/ 791110 h 1777429"/>
              <a:gd name="connsiteX143" fmla="*/ 5219272 w 6780944"/>
              <a:gd name="connsiteY143" fmla="*/ 832206 h 1777429"/>
              <a:gd name="connsiteX144" fmla="*/ 5250095 w 6780944"/>
              <a:gd name="connsiteY144" fmla="*/ 852755 h 1777429"/>
              <a:gd name="connsiteX145" fmla="*/ 5311740 w 6780944"/>
              <a:gd name="connsiteY145" fmla="*/ 873303 h 1777429"/>
              <a:gd name="connsiteX146" fmla="*/ 5393933 w 6780944"/>
              <a:gd name="connsiteY146" fmla="*/ 914400 h 1777429"/>
              <a:gd name="connsiteX147" fmla="*/ 5435030 w 6780944"/>
              <a:gd name="connsiteY147" fmla="*/ 945222 h 1777429"/>
              <a:gd name="connsiteX148" fmla="*/ 5496674 w 6780944"/>
              <a:gd name="connsiteY148" fmla="*/ 986319 h 1777429"/>
              <a:gd name="connsiteX149" fmla="*/ 5568594 w 6780944"/>
              <a:gd name="connsiteY149" fmla="*/ 1037690 h 1777429"/>
              <a:gd name="connsiteX150" fmla="*/ 5589142 w 6780944"/>
              <a:gd name="connsiteY150" fmla="*/ 1068512 h 1777429"/>
              <a:gd name="connsiteX151" fmla="*/ 5619964 w 6780944"/>
              <a:gd name="connsiteY151" fmla="*/ 1078786 h 1777429"/>
              <a:gd name="connsiteX152" fmla="*/ 5661061 w 6780944"/>
              <a:gd name="connsiteY152" fmla="*/ 1109609 h 1777429"/>
              <a:gd name="connsiteX153" fmla="*/ 5712432 w 6780944"/>
              <a:gd name="connsiteY153" fmla="*/ 1140431 h 1777429"/>
              <a:gd name="connsiteX154" fmla="*/ 5743254 w 6780944"/>
              <a:gd name="connsiteY154" fmla="*/ 1171254 h 1777429"/>
              <a:gd name="connsiteX155" fmla="*/ 5876818 w 6780944"/>
              <a:gd name="connsiteY155" fmla="*/ 1222624 h 1777429"/>
              <a:gd name="connsiteX156" fmla="*/ 6000108 w 6780944"/>
              <a:gd name="connsiteY156" fmla="*/ 1284269 h 1777429"/>
              <a:gd name="connsiteX157" fmla="*/ 6061753 w 6780944"/>
              <a:gd name="connsiteY157" fmla="*/ 1304818 h 1777429"/>
              <a:gd name="connsiteX158" fmla="*/ 6133672 w 6780944"/>
              <a:gd name="connsiteY158" fmla="*/ 1335640 h 1777429"/>
              <a:gd name="connsiteX159" fmla="*/ 6185043 w 6780944"/>
              <a:gd name="connsiteY159" fmla="*/ 1356188 h 1777429"/>
              <a:gd name="connsiteX160" fmla="*/ 6287785 w 6780944"/>
              <a:gd name="connsiteY160" fmla="*/ 1376737 h 1777429"/>
              <a:gd name="connsiteX161" fmla="*/ 6318607 w 6780944"/>
              <a:gd name="connsiteY161" fmla="*/ 1397285 h 1777429"/>
              <a:gd name="connsiteX162" fmla="*/ 6349430 w 6780944"/>
              <a:gd name="connsiteY162" fmla="*/ 1407559 h 1777429"/>
              <a:gd name="connsiteX163" fmla="*/ 6493268 w 6780944"/>
              <a:gd name="connsiteY163" fmla="*/ 1438382 h 1777429"/>
              <a:gd name="connsiteX164" fmla="*/ 6657654 w 6780944"/>
              <a:gd name="connsiteY164" fmla="*/ 1428108 h 1777429"/>
              <a:gd name="connsiteX165" fmla="*/ 6688477 w 6780944"/>
              <a:gd name="connsiteY165" fmla="*/ 1376737 h 1777429"/>
              <a:gd name="connsiteX166" fmla="*/ 6698751 w 6780944"/>
              <a:gd name="connsiteY166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02742 w 6780944"/>
              <a:gd name="connsiteY62" fmla="*/ 719191 h 1777429"/>
              <a:gd name="connsiteX63" fmla="*/ 195209 w 6780944"/>
              <a:gd name="connsiteY63" fmla="*/ 780836 h 1777429"/>
              <a:gd name="connsiteX64" fmla="*/ 215758 w 6780944"/>
              <a:gd name="connsiteY64" fmla="*/ 801384 h 1777429"/>
              <a:gd name="connsiteX65" fmla="*/ 246580 w 6780944"/>
              <a:gd name="connsiteY65" fmla="*/ 811658 h 1777429"/>
              <a:gd name="connsiteX66" fmla="*/ 277403 w 6780944"/>
              <a:gd name="connsiteY66" fmla="*/ 842481 h 1777429"/>
              <a:gd name="connsiteX67" fmla="*/ 339048 w 6780944"/>
              <a:gd name="connsiteY67" fmla="*/ 863029 h 1777429"/>
              <a:gd name="connsiteX68" fmla="*/ 369870 w 6780944"/>
              <a:gd name="connsiteY68" fmla="*/ 873303 h 1777429"/>
              <a:gd name="connsiteX69" fmla="*/ 400692 w 6780944"/>
              <a:gd name="connsiteY69" fmla="*/ 893851 h 1777429"/>
              <a:gd name="connsiteX70" fmla="*/ 472612 w 6780944"/>
              <a:gd name="connsiteY70" fmla="*/ 914400 h 1777429"/>
              <a:gd name="connsiteX71" fmla="*/ 513708 w 6780944"/>
              <a:gd name="connsiteY71" fmla="*/ 934948 h 1777429"/>
              <a:gd name="connsiteX72" fmla="*/ 554805 w 6780944"/>
              <a:gd name="connsiteY72" fmla="*/ 945222 h 1777429"/>
              <a:gd name="connsiteX73" fmla="*/ 585627 w 6780944"/>
              <a:gd name="connsiteY73" fmla="*/ 955496 h 1777429"/>
              <a:gd name="connsiteX74" fmla="*/ 606176 w 6780944"/>
              <a:gd name="connsiteY74" fmla="*/ 976045 h 1777429"/>
              <a:gd name="connsiteX75" fmla="*/ 667821 w 6780944"/>
              <a:gd name="connsiteY75" fmla="*/ 996593 h 1777429"/>
              <a:gd name="connsiteX76" fmla="*/ 698643 w 6780944"/>
              <a:gd name="connsiteY76" fmla="*/ 1089060 h 1777429"/>
              <a:gd name="connsiteX77" fmla="*/ 708917 w 6780944"/>
              <a:gd name="connsiteY77" fmla="*/ 1119883 h 1777429"/>
              <a:gd name="connsiteX78" fmla="*/ 729465 w 6780944"/>
              <a:gd name="connsiteY78" fmla="*/ 1150705 h 1777429"/>
              <a:gd name="connsiteX79" fmla="*/ 750014 w 6780944"/>
              <a:gd name="connsiteY79" fmla="*/ 1304818 h 1777429"/>
              <a:gd name="connsiteX80" fmla="*/ 760288 w 6780944"/>
              <a:gd name="connsiteY80" fmla="*/ 1345914 h 1777429"/>
              <a:gd name="connsiteX81" fmla="*/ 780836 w 6780944"/>
              <a:gd name="connsiteY81" fmla="*/ 1551397 h 1777429"/>
              <a:gd name="connsiteX82" fmla="*/ 791110 w 6780944"/>
              <a:gd name="connsiteY82" fmla="*/ 1582220 h 1777429"/>
              <a:gd name="connsiteX83" fmla="*/ 811659 w 6780944"/>
              <a:gd name="connsiteY83" fmla="*/ 1613042 h 1777429"/>
              <a:gd name="connsiteX84" fmla="*/ 852755 w 6780944"/>
              <a:gd name="connsiteY84" fmla="*/ 1695236 h 1777429"/>
              <a:gd name="connsiteX85" fmla="*/ 904126 w 6780944"/>
              <a:gd name="connsiteY85" fmla="*/ 1756881 h 1777429"/>
              <a:gd name="connsiteX86" fmla="*/ 965771 w 6780944"/>
              <a:gd name="connsiteY86" fmla="*/ 1777429 h 1777429"/>
              <a:gd name="connsiteX87" fmla="*/ 1017142 w 6780944"/>
              <a:gd name="connsiteY87" fmla="*/ 1736332 h 1777429"/>
              <a:gd name="connsiteX88" fmla="*/ 1027416 w 6780944"/>
              <a:gd name="connsiteY88" fmla="*/ 1705510 h 1777429"/>
              <a:gd name="connsiteX89" fmla="*/ 1068513 w 6780944"/>
              <a:gd name="connsiteY89" fmla="*/ 1664413 h 1777429"/>
              <a:gd name="connsiteX90" fmla="*/ 1089061 w 6780944"/>
              <a:gd name="connsiteY90" fmla="*/ 1633591 h 1777429"/>
              <a:gd name="connsiteX91" fmla="*/ 1212351 w 6780944"/>
              <a:gd name="connsiteY91" fmla="*/ 1541123 h 1777429"/>
              <a:gd name="connsiteX92" fmla="*/ 1253448 w 6780944"/>
              <a:gd name="connsiteY92" fmla="*/ 1530849 h 1777429"/>
              <a:gd name="connsiteX93" fmla="*/ 1284270 w 6780944"/>
              <a:gd name="connsiteY93" fmla="*/ 1510301 h 1777429"/>
              <a:gd name="connsiteX94" fmla="*/ 1366463 w 6780944"/>
              <a:gd name="connsiteY94" fmla="*/ 1489752 h 1777429"/>
              <a:gd name="connsiteX95" fmla="*/ 1407560 w 6780944"/>
              <a:gd name="connsiteY95" fmla="*/ 1479478 h 1777429"/>
              <a:gd name="connsiteX96" fmla="*/ 1510301 w 6780944"/>
              <a:gd name="connsiteY96" fmla="*/ 1458930 h 1777429"/>
              <a:gd name="connsiteX97" fmla="*/ 1551398 w 6780944"/>
              <a:gd name="connsiteY97" fmla="*/ 1448656 h 1777429"/>
              <a:gd name="connsiteX98" fmla="*/ 1777430 w 6780944"/>
              <a:gd name="connsiteY98" fmla="*/ 1438382 h 1777429"/>
              <a:gd name="connsiteX99" fmla="*/ 1839074 w 6780944"/>
              <a:gd name="connsiteY99" fmla="*/ 1428108 h 1777429"/>
              <a:gd name="connsiteX100" fmla="*/ 1880171 w 6780944"/>
              <a:gd name="connsiteY100" fmla="*/ 1417833 h 1777429"/>
              <a:gd name="connsiteX101" fmla="*/ 2167848 w 6780944"/>
              <a:gd name="connsiteY101" fmla="*/ 1407559 h 1777429"/>
              <a:gd name="connsiteX102" fmla="*/ 2743200 w 6780944"/>
              <a:gd name="connsiteY102" fmla="*/ 1407559 h 1777429"/>
              <a:gd name="connsiteX103" fmla="*/ 2815119 w 6780944"/>
              <a:gd name="connsiteY103" fmla="*/ 1438382 h 1777429"/>
              <a:gd name="connsiteX104" fmla="*/ 2969232 w 6780944"/>
              <a:gd name="connsiteY104" fmla="*/ 1469204 h 1777429"/>
              <a:gd name="connsiteX105" fmla="*/ 3113070 w 6780944"/>
              <a:gd name="connsiteY105" fmla="*/ 1458930 h 1777429"/>
              <a:gd name="connsiteX106" fmla="*/ 3215812 w 6780944"/>
              <a:gd name="connsiteY106" fmla="*/ 1428108 h 1777429"/>
              <a:gd name="connsiteX107" fmla="*/ 3267182 w 6780944"/>
              <a:gd name="connsiteY107" fmla="*/ 1417833 h 1777429"/>
              <a:gd name="connsiteX108" fmla="*/ 3339101 w 6780944"/>
              <a:gd name="connsiteY108" fmla="*/ 1356188 h 1777429"/>
              <a:gd name="connsiteX109" fmla="*/ 3411021 w 6780944"/>
              <a:gd name="connsiteY109" fmla="*/ 1315092 h 1777429"/>
              <a:gd name="connsiteX110" fmla="*/ 3441843 w 6780944"/>
              <a:gd name="connsiteY110" fmla="*/ 1284269 h 1777429"/>
              <a:gd name="connsiteX111" fmla="*/ 3482940 w 6780944"/>
              <a:gd name="connsiteY111" fmla="*/ 1253447 h 1777429"/>
              <a:gd name="connsiteX112" fmla="*/ 3544585 w 6780944"/>
              <a:gd name="connsiteY112" fmla="*/ 1232899 h 1777429"/>
              <a:gd name="connsiteX113" fmla="*/ 3647326 w 6780944"/>
              <a:gd name="connsiteY113" fmla="*/ 1202076 h 1777429"/>
              <a:gd name="connsiteX114" fmla="*/ 3708971 w 6780944"/>
              <a:gd name="connsiteY114" fmla="*/ 1181528 h 1777429"/>
              <a:gd name="connsiteX115" fmla="*/ 3801439 w 6780944"/>
              <a:gd name="connsiteY115" fmla="*/ 1160979 h 1777429"/>
              <a:gd name="connsiteX116" fmla="*/ 3832261 w 6780944"/>
              <a:gd name="connsiteY116" fmla="*/ 1150705 h 1777429"/>
              <a:gd name="connsiteX117" fmla="*/ 3965825 w 6780944"/>
              <a:gd name="connsiteY117" fmla="*/ 1130157 h 1777429"/>
              <a:gd name="connsiteX118" fmla="*/ 4017196 w 6780944"/>
              <a:gd name="connsiteY118" fmla="*/ 1119883 h 1777429"/>
              <a:gd name="connsiteX119" fmla="*/ 4048018 w 6780944"/>
              <a:gd name="connsiteY119" fmla="*/ 1099335 h 1777429"/>
              <a:gd name="connsiteX120" fmla="*/ 4068567 w 6780944"/>
              <a:gd name="connsiteY120" fmla="*/ 1037690 h 1777429"/>
              <a:gd name="connsiteX121" fmla="*/ 4058292 w 6780944"/>
              <a:gd name="connsiteY121" fmla="*/ 914400 h 1777429"/>
              <a:gd name="connsiteX122" fmla="*/ 3986373 w 6780944"/>
              <a:gd name="connsiteY122" fmla="*/ 873303 h 1777429"/>
              <a:gd name="connsiteX123" fmla="*/ 3924728 w 6780944"/>
              <a:gd name="connsiteY123" fmla="*/ 852755 h 1777429"/>
              <a:gd name="connsiteX124" fmla="*/ 3893906 w 6780944"/>
              <a:gd name="connsiteY124" fmla="*/ 842481 h 1777429"/>
              <a:gd name="connsiteX125" fmla="*/ 3791164 w 6780944"/>
              <a:gd name="connsiteY125" fmla="*/ 832206 h 1777429"/>
              <a:gd name="connsiteX126" fmla="*/ 3698697 w 6780944"/>
              <a:gd name="connsiteY126" fmla="*/ 780836 h 1777429"/>
              <a:gd name="connsiteX127" fmla="*/ 3637052 w 6780944"/>
              <a:gd name="connsiteY127" fmla="*/ 708917 h 1777429"/>
              <a:gd name="connsiteX128" fmla="*/ 3667874 w 6780944"/>
              <a:gd name="connsiteY128" fmla="*/ 595901 h 1777429"/>
              <a:gd name="connsiteX129" fmla="*/ 3729519 w 6780944"/>
              <a:gd name="connsiteY129" fmla="*/ 575352 h 1777429"/>
              <a:gd name="connsiteX130" fmla="*/ 3863083 w 6780944"/>
              <a:gd name="connsiteY130" fmla="*/ 554804 h 1777429"/>
              <a:gd name="connsiteX131" fmla="*/ 4058292 w 6780944"/>
              <a:gd name="connsiteY131" fmla="*/ 544530 h 1777429"/>
              <a:gd name="connsiteX132" fmla="*/ 4407614 w 6780944"/>
              <a:gd name="connsiteY132" fmla="*/ 554804 h 1777429"/>
              <a:gd name="connsiteX133" fmla="*/ 4582274 w 6780944"/>
              <a:gd name="connsiteY133" fmla="*/ 585627 h 1777429"/>
              <a:gd name="connsiteX134" fmla="*/ 4685016 w 6780944"/>
              <a:gd name="connsiteY134" fmla="*/ 626723 h 1777429"/>
              <a:gd name="connsiteX135" fmla="*/ 4715839 w 6780944"/>
              <a:gd name="connsiteY135" fmla="*/ 636997 h 1777429"/>
              <a:gd name="connsiteX136" fmla="*/ 4808306 w 6780944"/>
              <a:gd name="connsiteY136" fmla="*/ 647272 h 1777429"/>
              <a:gd name="connsiteX137" fmla="*/ 4880225 w 6780944"/>
              <a:gd name="connsiteY137" fmla="*/ 678094 h 1777429"/>
              <a:gd name="connsiteX138" fmla="*/ 4911048 w 6780944"/>
              <a:gd name="connsiteY138" fmla="*/ 698642 h 1777429"/>
              <a:gd name="connsiteX139" fmla="*/ 4972692 w 6780944"/>
              <a:gd name="connsiteY139" fmla="*/ 729465 h 1777429"/>
              <a:gd name="connsiteX140" fmla="*/ 5034337 w 6780944"/>
              <a:gd name="connsiteY140" fmla="*/ 750013 h 1777429"/>
              <a:gd name="connsiteX141" fmla="*/ 5116531 w 6780944"/>
              <a:gd name="connsiteY141" fmla="*/ 791110 h 1777429"/>
              <a:gd name="connsiteX142" fmla="*/ 5219272 w 6780944"/>
              <a:gd name="connsiteY142" fmla="*/ 832206 h 1777429"/>
              <a:gd name="connsiteX143" fmla="*/ 5250095 w 6780944"/>
              <a:gd name="connsiteY143" fmla="*/ 852755 h 1777429"/>
              <a:gd name="connsiteX144" fmla="*/ 5311740 w 6780944"/>
              <a:gd name="connsiteY144" fmla="*/ 873303 h 1777429"/>
              <a:gd name="connsiteX145" fmla="*/ 5393933 w 6780944"/>
              <a:gd name="connsiteY145" fmla="*/ 914400 h 1777429"/>
              <a:gd name="connsiteX146" fmla="*/ 5435030 w 6780944"/>
              <a:gd name="connsiteY146" fmla="*/ 945222 h 1777429"/>
              <a:gd name="connsiteX147" fmla="*/ 5496674 w 6780944"/>
              <a:gd name="connsiteY147" fmla="*/ 986319 h 1777429"/>
              <a:gd name="connsiteX148" fmla="*/ 5568594 w 6780944"/>
              <a:gd name="connsiteY148" fmla="*/ 1037690 h 1777429"/>
              <a:gd name="connsiteX149" fmla="*/ 5589142 w 6780944"/>
              <a:gd name="connsiteY149" fmla="*/ 1068512 h 1777429"/>
              <a:gd name="connsiteX150" fmla="*/ 5619964 w 6780944"/>
              <a:gd name="connsiteY150" fmla="*/ 1078786 h 1777429"/>
              <a:gd name="connsiteX151" fmla="*/ 5661061 w 6780944"/>
              <a:gd name="connsiteY151" fmla="*/ 1109609 h 1777429"/>
              <a:gd name="connsiteX152" fmla="*/ 5712432 w 6780944"/>
              <a:gd name="connsiteY152" fmla="*/ 1140431 h 1777429"/>
              <a:gd name="connsiteX153" fmla="*/ 5743254 w 6780944"/>
              <a:gd name="connsiteY153" fmla="*/ 1171254 h 1777429"/>
              <a:gd name="connsiteX154" fmla="*/ 5876818 w 6780944"/>
              <a:gd name="connsiteY154" fmla="*/ 1222624 h 1777429"/>
              <a:gd name="connsiteX155" fmla="*/ 6000108 w 6780944"/>
              <a:gd name="connsiteY155" fmla="*/ 1284269 h 1777429"/>
              <a:gd name="connsiteX156" fmla="*/ 6061753 w 6780944"/>
              <a:gd name="connsiteY156" fmla="*/ 1304818 h 1777429"/>
              <a:gd name="connsiteX157" fmla="*/ 6133672 w 6780944"/>
              <a:gd name="connsiteY157" fmla="*/ 1335640 h 1777429"/>
              <a:gd name="connsiteX158" fmla="*/ 6185043 w 6780944"/>
              <a:gd name="connsiteY158" fmla="*/ 1356188 h 1777429"/>
              <a:gd name="connsiteX159" fmla="*/ 6287785 w 6780944"/>
              <a:gd name="connsiteY159" fmla="*/ 1376737 h 1777429"/>
              <a:gd name="connsiteX160" fmla="*/ 6318607 w 6780944"/>
              <a:gd name="connsiteY160" fmla="*/ 1397285 h 1777429"/>
              <a:gd name="connsiteX161" fmla="*/ 6349430 w 6780944"/>
              <a:gd name="connsiteY161" fmla="*/ 1407559 h 1777429"/>
              <a:gd name="connsiteX162" fmla="*/ 6493268 w 6780944"/>
              <a:gd name="connsiteY162" fmla="*/ 1438382 h 1777429"/>
              <a:gd name="connsiteX163" fmla="*/ 6657654 w 6780944"/>
              <a:gd name="connsiteY163" fmla="*/ 1428108 h 1777429"/>
              <a:gd name="connsiteX164" fmla="*/ 6688477 w 6780944"/>
              <a:gd name="connsiteY164" fmla="*/ 1376737 h 1777429"/>
              <a:gd name="connsiteX165" fmla="*/ 6698751 w 6780944"/>
              <a:gd name="connsiteY165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215758 w 6780944"/>
              <a:gd name="connsiteY63" fmla="*/ 801384 h 1777429"/>
              <a:gd name="connsiteX64" fmla="*/ 246580 w 6780944"/>
              <a:gd name="connsiteY64" fmla="*/ 811658 h 1777429"/>
              <a:gd name="connsiteX65" fmla="*/ 277403 w 6780944"/>
              <a:gd name="connsiteY65" fmla="*/ 842481 h 1777429"/>
              <a:gd name="connsiteX66" fmla="*/ 339048 w 6780944"/>
              <a:gd name="connsiteY66" fmla="*/ 863029 h 1777429"/>
              <a:gd name="connsiteX67" fmla="*/ 369870 w 6780944"/>
              <a:gd name="connsiteY67" fmla="*/ 873303 h 1777429"/>
              <a:gd name="connsiteX68" fmla="*/ 400692 w 6780944"/>
              <a:gd name="connsiteY68" fmla="*/ 893851 h 1777429"/>
              <a:gd name="connsiteX69" fmla="*/ 472612 w 6780944"/>
              <a:gd name="connsiteY69" fmla="*/ 914400 h 1777429"/>
              <a:gd name="connsiteX70" fmla="*/ 513708 w 6780944"/>
              <a:gd name="connsiteY70" fmla="*/ 934948 h 1777429"/>
              <a:gd name="connsiteX71" fmla="*/ 554805 w 6780944"/>
              <a:gd name="connsiteY71" fmla="*/ 945222 h 1777429"/>
              <a:gd name="connsiteX72" fmla="*/ 585627 w 6780944"/>
              <a:gd name="connsiteY72" fmla="*/ 955496 h 1777429"/>
              <a:gd name="connsiteX73" fmla="*/ 606176 w 6780944"/>
              <a:gd name="connsiteY73" fmla="*/ 976045 h 1777429"/>
              <a:gd name="connsiteX74" fmla="*/ 667821 w 6780944"/>
              <a:gd name="connsiteY74" fmla="*/ 996593 h 1777429"/>
              <a:gd name="connsiteX75" fmla="*/ 698643 w 6780944"/>
              <a:gd name="connsiteY75" fmla="*/ 1089060 h 1777429"/>
              <a:gd name="connsiteX76" fmla="*/ 708917 w 6780944"/>
              <a:gd name="connsiteY76" fmla="*/ 1119883 h 1777429"/>
              <a:gd name="connsiteX77" fmla="*/ 729465 w 6780944"/>
              <a:gd name="connsiteY77" fmla="*/ 1150705 h 1777429"/>
              <a:gd name="connsiteX78" fmla="*/ 750014 w 6780944"/>
              <a:gd name="connsiteY78" fmla="*/ 1304818 h 1777429"/>
              <a:gd name="connsiteX79" fmla="*/ 760288 w 6780944"/>
              <a:gd name="connsiteY79" fmla="*/ 1345914 h 1777429"/>
              <a:gd name="connsiteX80" fmla="*/ 780836 w 6780944"/>
              <a:gd name="connsiteY80" fmla="*/ 1551397 h 1777429"/>
              <a:gd name="connsiteX81" fmla="*/ 791110 w 6780944"/>
              <a:gd name="connsiteY81" fmla="*/ 1582220 h 1777429"/>
              <a:gd name="connsiteX82" fmla="*/ 811659 w 6780944"/>
              <a:gd name="connsiteY82" fmla="*/ 1613042 h 1777429"/>
              <a:gd name="connsiteX83" fmla="*/ 852755 w 6780944"/>
              <a:gd name="connsiteY83" fmla="*/ 1695236 h 1777429"/>
              <a:gd name="connsiteX84" fmla="*/ 904126 w 6780944"/>
              <a:gd name="connsiteY84" fmla="*/ 1756881 h 1777429"/>
              <a:gd name="connsiteX85" fmla="*/ 965771 w 6780944"/>
              <a:gd name="connsiteY85" fmla="*/ 1777429 h 1777429"/>
              <a:gd name="connsiteX86" fmla="*/ 1017142 w 6780944"/>
              <a:gd name="connsiteY86" fmla="*/ 1736332 h 1777429"/>
              <a:gd name="connsiteX87" fmla="*/ 1027416 w 6780944"/>
              <a:gd name="connsiteY87" fmla="*/ 1705510 h 1777429"/>
              <a:gd name="connsiteX88" fmla="*/ 1068513 w 6780944"/>
              <a:gd name="connsiteY88" fmla="*/ 1664413 h 1777429"/>
              <a:gd name="connsiteX89" fmla="*/ 1089061 w 6780944"/>
              <a:gd name="connsiteY89" fmla="*/ 1633591 h 1777429"/>
              <a:gd name="connsiteX90" fmla="*/ 1212351 w 6780944"/>
              <a:gd name="connsiteY90" fmla="*/ 1541123 h 1777429"/>
              <a:gd name="connsiteX91" fmla="*/ 1253448 w 6780944"/>
              <a:gd name="connsiteY91" fmla="*/ 1530849 h 1777429"/>
              <a:gd name="connsiteX92" fmla="*/ 1284270 w 6780944"/>
              <a:gd name="connsiteY92" fmla="*/ 1510301 h 1777429"/>
              <a:gd name="connsiteX93" fmla="*/ 1366463 w 6780944"/>
              <a:gd name="connsiteY93" fmla="*/ 1489752 h 1777429"/>
              <a:gd name="connsiteX94" fmla="*/ 1407560 w 6780944"/>
              <a:gd name="connsiteY94" fmla="*/ 1479478 h 1777429"/>
              <a:gd name="connsiteX95" fmla="*/ 1510301 w 6780944"/>
              <a:gd name="connsiteY95" fmla="*/ 1458930 h 1777429"/>
              <a:gd name="connsiteX96" fmla="*/ 1551398 w 6780944"/>
              <a:gd name="connsiteY96" fmla="*/ 1448656 h 1777429"/>
              <a:gd name="connsiteX97" fmla="*/ 1777430 w 6780944"/>
              <a:gd name="connsiteY97" fmla="*/ 1438382 h 1777429"/>
              <a:gd name="connsiteX98" fmla="*/ 1839074 w 6780944"/>
              <a:gd name="connsiteY98" fmla="*/ 1428108 h 1777429"/>
              <a:gd name="connsiteX99" fmla="*/ 1880171 w 6780944"/>
              <a:gd name="connsiteY99" fmla="*/ 1417833 h 1777429"/>
              <a:gd name="connsiteX100" fmla="*/ 2167848 w 6780944"/>
              <a:gd name="connsiteY100" fmla="*/ 1407559 h 1777429"/>
              <a:gd name="connsiteX101" fmla="*/ 2743200 w 6780944"/>
              <a:gd name="connsiteY101" fmla="*/ 1407559 h 1777429"/>
              <a:gd name="connsiteX102" fmla="*/ 2815119 w 6780944"/>
              <a:gd name="connsiteY102" fmla="*/ 1438382 h 1777429"/>
              <a:gd name="connsiteX103" fmla="*/ 2969232 w 6780944"/>
              <a:gd name="connsiteY103" fmla="*/ 1469204 h 1777429"/>
              <a:gd name="connsiteX104" fmla="*/ 3113070 w 6780944"/>
              <a:gd name="connsiteY104" fmla="*/ 1458930 h 1777429"/>
              <a:gd name="connsiteX105" fmla="*/ 3215812 w 6780944"/>
              <a:gd name="connsiteY105" fmla="*/ 1428108 h 1777429"/>
              <a:gd name="connsiteX106" fmla="*/ 3267182 w 6780944"/>
              <a:gd name="connsiteY106" fmla="*/ 1417833 h 1777429"/>
              <a:gd name="connsiteX107" fmla="*/ 3339101 w 6780944"/>
              <a:gd name="connsiteY107" fmla="*/ 1356188 h 1777429"/>
              <a:gd name="connsiteX108" fmla="*/ 3411021 w 6780944"/>
              <a:gd name="connsiteY108" fmla="*/ 1315092 h 1777429"/>
              <a:gd name="connsiteX109" fmla="*/ 3441843 w 6780944"/>
              <a:gd name="connsiteY109" fmla="*/ 1284269 h 1777429"/>
              <a:gd name="connsiteX110" fmla="*/ 3482940 w 6780944"/>
              <a:gd name="connsiteY110" fmla="*/ 1253447 h 1777429"/>
              <a:gd name="connsiteX111" fmla="*/ 3544585 w 6780944"/>
              <a:gd name="connsiteY111" fmla="*/ 1232899 h 1777429"/>
              <a:gd name="connsiteX112" fmla="*/ 3647326 w 6780944"/>
              <a:gd name="connsiteY112" fmla="*/ 1202076 h 1777429"/>
              <a:gd name="connsiteX113" fmla="*/ 3708971 w 6780944"/>
              <a:gd name="connsiteY113" fmla="*/ 1181528 h 1777429"/>
              <a:gd name="connsiteX114" fmla="*/ 3801439 w 6780944"/>
              <a:gd name="connsiteY114" fmla="*/ 1160979 h 1777429"/>
              <a:gd name="connsiteX115" fmla="*/ 3832261 w 6780944"/>
              <a:gd name="connsiteY115" fmla="*/ 1150705 h 1777429"/>
              <a:gd name="connsiteX116" fmla="*/ 3965825 w 6780944"/>
              <a:gd name="connsiteY116" fmla="*/ 1130157 h 1777429"/>
              <a:gd name="connsiteX117" fmla="*/ 4017196 w 6780944"/>
              <a:gd name="connsiteY117" fmla="*/ 1119883 h 1777429"/>
              <a:gd name="connsiteX118" fmla="*/ 4048018 w 6780944"/>
              <a:gd name="connsiteY118" fmla="*/ 1099335 h 1777429"/>
              <a:gd name="connsiteX119" fmla="*/ 4068567 w 6780944"/>
              <a:gd name="connsiteY119" fmla="*/ 1037690 h 1777429"/>
              <a:gd name="connsiteX120" fmla="*/ 4058292 w 6780944"/>
              <a:gd name="connsiteY120" fmla="*/ 914400 h 1777429"/>
              <a:gd name="connsiteX121" fmla="*/ 3986373 w 6780944"/>
              <a:gd name="connsiteY121" fmla="*/ 873303 h 1777429"/>
              <a:gd name="connsiteX122" fmla="*/ 3924728 w 6780944"/>
              <a:gd name="connsiteY122" fmla="*/ 852755 h 1777429"/>
              <a:gd name="connsiteX123" fmla="*/ 3893906 w 6780944"/>
              <a:gd name="connsiteY123" fmla="*/ 842481 h 1777429"/>
              <a:gd name="connsiteX124" fmla="*/ 3791164 w 6780944"/>
              <a:gd name="connsiteY124" fmla="*/ 832206 h 1777429"/>
              <a:gd name="connsiteX125" fmla="*/ 3698697 w 6780944"/>
              <a:gd name="connsiteY125" fmla="*/ 780836 h 1777429"/>
              <a:gd name="connsiteX126" fmla="*/ 3637052 w 6780944"/>
              <a:gd name="connsiteY126" fmla="*/ 708917 h 1777429"/>
              <a:gd name="connsiteX127" fmla="*/ 3667874 w 6780944"/>
              <a:gd name="connsiteY127" fmla="*/ 595901 h 1777429"/>
              <a:gd name="connsiteX128" fmla="*/ 3729519 w 6780944"/>
              <a:gd name="connsiteY128" fmla="*/ 575352 h 1777429"/>
              <a:gd name="connsiteX129" fmla="*/ 3863083 w 6780944"/>
              <a:gd name="connsiteY129" fmla="*/ 554804 h 1777429"/>
              <a:gd name="connsiteX130" fmla="*/ 4058292 w 6780944"/>
              <a:gd name="connsiteY130" fmla="*/ 544530 h 1777429"/>
              <a:gd name="connsiteX131" fmla="*/ 4407614 w 6780944"/>
              <a:gd name="connsiteY131" fmla="*/ 554804 h 1777429"/>
              <a:gd name="connsiteX132" fmla="*/ 4582274 w 6780944"/>
              <a:gd name="connsiteY132" fmla="*/ 585627 h 1777429"/>
              <a:gd name="connsiteX133" fmla="*/ 4685016 w 6780944"/>
              <a:gd name="connsiteY133" fmla="*/ 626723 h 1777429"/>
              <a:gd name="connsiteX134" fmla="*/ 4715839 w 6780944"/>
              <a:gd name="connsiteY134" fmla="*/ 636997 h 1777429"/>
              <a:gd name="connsiteX135" fmla="*/ 4808306 w 6780944"/>
              <a:gd name="connsiteY135" fmla="*/ 647272 h 1777429"/>
              <a:gd name="connsiteX136" fmla="*/ 4880225 w 6780944"/>
              <a:gd name="connsiteY136" fmla="*/ 678094 h 1777429"/>
              <a:gd name="connsiteX137" fmla="*/ 4911048 w 6780944"/>
              <a:gd name="connsiteY137" fmla="*/ 698642 h 1777429"/>
              <a:gd name="connsiteX138" fmla="*/ 4972692 w 6780944"/>
              <a:gd name="connsiteY138" fmla="*/ 729465 h 1777429"/>
              <a:gd name="connsiteX139" fmla="*/ 5034337 w 6780944"/>
              <a:gd name="connsiteY139" fmla="*/ 750013 h 1777429"/>
              <a:gd name="connsiteX140" fmla="*/ 5116531 w 6780944"/>
              <a:gd name="connsiteY140" fmla="*/ 791110 h 1777429"/>
              <a:gd name="connsiteX141" fmla="*/ 5219272 w 6780944"/>
              <a:gd name="connsiteY141" fmla="*/ 832206 h 1777429"/>
              <a:gd name="connsiteX142" fmla="*/ 5250095 w 6780944"/>
              <a:gd name="connsiteY142" fmla="*/ 852755 h 1777429"/>
              <a:gd name="connsiteX143" fmla="*/ 5311740 w 6780944"/>
              <a:gd name="connsiteY143" fmla="*/ 873303 h 1777429"/>
              <a:gd name="connsiteX144" fmla="*/ 5393933 w 6780944"/>
              <a:gd name="connsiteY144" fmla="*/ 914400 h 1777429"/>
              <a:gd name="connsiteX145" fmla="*/ 5435030 w 6780944"/>
              <a:gd name="connsiteY145" fmla="*/ 945222 h 1777429"/>
              <a:gd name="connsiteX146" fmla="*/ 5496674 w 6780944"/>
              <a:gd name="connsiteY146" fmla="*/ 986319 h 1777429"/>
              <a:gd name="connsiteX147" fmla="*/ 5568594 w 6780944"/>
              <a:gd name="connsiteY147" fmla="*/ 1037690 h 1777429"/>
              <a:gd name="connsiteX148" fmla="*/ 5589142 w 6780944"/>
              <a:gd name="connsiteY148" fmla="*/ 1068512 h 1777429"/>
              <a:gd name="connsiteX149" fmla="*/ 5619964 w 6780944"/>
              <a:gd name="connsiteY149" fmla="*/ 1078786 h 1777429"/>
              <a:gd name="connsiteX150" fmla="*/ 5661061 w 6780944"/>
              <a:gd name="connsiteY150" fmla="*/ 1109609 h 1777429"/>
              <a:gd name="connsiteX151" fmla="*/ 5712432 w 6780944"/>
              <a:gd name="connsiteY151" fmla="*/ 1140431 h 1777429"/>
              <a:gd name="connsiteX152" fmla="*/ 5743254 w 6780944"/>
              <a:gd name="connsiteY152" fmla="*/ 1171254 h 1777429"/>
              <a:gd name="connsiteX153" fmla="*/ 5876818 w 6780944"/>
              <a:gd name="connsiteY153" fmla="*/ 1222624 h 1777429"/>
              <a:gd name="connsiteX154" fmla="*/ 6000108 w 6780944"/>
              <a:gd name="connsiteY154" fmla="*/ 1284269 h 1777429"/>
              <a:gd name="connsiteX155" fmla="*/ 6061753 w 6780944"/>
              <a:gd name="connsiteY155" fmla="*/ 1304818 h 1777429"/>
              <a:gd name="connsiteX156" fmla="*/ 6133672 w 6780944"/>
              <a:gd name="connsiteY156" fmla="*/ 1335640 h 1777429"/>
              <a:gd name="connsiteX157" fmla="*/ 6185043 w 6780944"/>
              <a:gd name="connsiteY157" fmla="*/ 1356188 h 1777429"/>
              <a:gd name="connsiteX158" fmla="*/ 6287785 w 6780944"/>
              <a:gd name="connsiteY158" fmla="*/ 1376737 h 1777429"/>
              <a:gd name="connsiteX159" fmla="*/ 6318607 w 6780944"/>
              <a:gd name="connsiteY159" fmla="*/ 1397285 h 1777429"/>
              <a:gd name="connsiteX160" fmla="*/ 6349430 w 6780944"/>
              <a:gd name="connsiteY160" fmla="*/ 1407559 h 1777429"/>
              <a:gd name="connsiteX161" fmla="*/ 6493268 w 6780944"/>
              <a:gd name="connsiteY161" fmla="*/ 1438382 h 1777429"/>
              <a:gd name="connsiteX162" fmla="*/ 6657654 w 6780944"/>
              <a:gd name="connsiteY162" fmla="*/ 1428108 h 1777429"/>
              <a:gd name="connsiteX163" fmla="*/ 6688477 w 6780944"/>
              <a:gd name="connsiteY163" fmla="*/ 1376737 h 1777429"/>
              <a:gd name="connsiteX164" fmla="*/ 6698751 w 6780944"/>
              <a:gd name="connsiteY164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215758 w 6780944"/>
              <a:gd name="connsiteY63" fmla="*/ 801384 h 1777429"/>
              <a:gd name="connsiteX64" fmla="*/ 246580 w 6780944"/>
              <a:gd name="connsiteY64" fmla="*/ 811658 h 1777429"/>
              <a:gd name="connsiteX65" fmla="*/ 339048 w 6780944"/>
              <a:gd name="connsiteY65" fmla="*/ 863029 h 1777429"/>
              <a:gd name="connsiteX66" fmla="*/ 369870 w 6780944"/>
              <a:gd name="connsiteY66" fmla="*/ 873303 h 1777429"/>
              <a:gd name="connsiteX67" fmla="*/ 400692 w 6780944"/>
              <a:gd name="connsiteY67" fmla="*/ 893851 h 1777429"/>
              <a:gd name="connsiteX68" fmla="*/ 472612 w 6780944"/>
              <a:gd name="connsiteY68" fmla="*/ 914400 h 1777429"/>
              <a:gd name="connsiteX69" fmla="*/ 513708 w 6780944"/>
              <a:gd name="connsiteY69" fmla="*/ 934948 h 1777429"/>
              <a:gd name="connsiteX70" fmla="*/ 554805 w 6780944"/>
              <a:gd name="connsiteY70" fmla="*/ 945222 h 1777429"/>
              <a:gd name="connsiteX71" fmla="*/ 585627 w 6780944"/>
              <a:gd name="connsiteY71" fmla="*/ 955496 h 1777429"/>
              <a:gd name="connsiteX72" fmla="*/ 606176 w 6780944"/>
              <a:gd name="connsiteY72" fmla="*/ 976045 h 1777429"/>
              <a:gd name="connsiteX73" fmla="*/ 667821 w 6780944"/>
              <a:gd name="connsiteY73" fmla="*/ 996593 h 1777429"/>
              <a:gd name="connsiteX74" fmla="*/ 698643 w 6780944"/>
              <a:gd name="connsiteY74" fmla="*/ 1089060 h 1777429"/>
              <a:gd name="connsiteX75" fmla="*/ 708917 w 6780944"/>
              <a:gd name="connsiteY75" fmla="*/ 1119883 h 1777429"/>
              <a:gd name="connsiteX76" fmla="*/ 729465 w 6780944"/>
              <a:gd name="connsiteY76" fmla="*/ 1150705 h 1777429"/>
              <a:gd name="connsiteX77" fmla="*/ 750014 w 6780944"/>
              <a:gd name="connsiteY77" fmla="*/ 1304818 h 1777429"/>
              <a:gd name="connsiteX78" fmla="*/ 760288 w 6780944"/>
              <a:gd name="connsiteY78" fmla="*/ 1345914 h 1777429"/>
              <a:gd name="connsiteX79" fmla="*/ 780836 w 6780944"/>
              <a:gd name="connsiteY79" fmla="*/ 1551397 h 1777429"/>
              <a:gd name="connsiteX80" fmla="*/ 791110 w 6780944"/>
              <a:gd name="connsiteY80" fmla="*/ 1582220 h 1777429"/>
              <a:gd name="connsiteX81" fmla="*/ 811659 w 6780944"/>
              <a:gd name="connsiteY81" fmla="*/ 1613042 h 1777429"/>
              <a:gd name="connsiteX82" fmla="*/ 852755 w 6780944"/>
              <a:gd name="connsiteY82" fmla="*/ 1695236 h 1777429"/>
              <a:gd name="connsiteX83" fmla="*/ 904126 w 6780944"/>
              <a:gd name="connsiteY83" fmla="*/ 1756881 h 1777429"/>
              <a:gd name="connsiteX84" fmla="*/ 965771 w 6780944"/>
              <a:gd name="connsiteY84" fmla="*/ 1777429 h 1777429"/>
              <a:gd name="connsiteX85" fmla="*/ 1017142 w 6780944"/>
              <a:gd name="connsiteY85" fmla="*/ 1736332 h 1777429"/>
              <a:gd name="connsiteX86" fmla="*/ 1027416 w 6780944"/>
              <a:gd name="connsiteY86" fmla="*/ 1705510 h 1777429"/>
              <a:gd name="connsiteX87" fmla="*/ 1068513 w 6780944"/>
              <a:gd name="connsiteY87" fmla="*/ 1664413 h 1777429"/>
              <a:gd name="connsiteX88" fmla="*/ 1089061 w 6780944"/>
              <a:gd name="connsiteY88" fmla="*/ 1633591 h 1777429"/>
              <a:gd name="connsiteX89" fmla="*/ 1212351 w 6780944"/>
              <a:gd name="connsiteY89" fmla="*/ 1541123 h 1777429"/>
              <a:gd name="connsiteX90" fmla="*/ 1253448 w 6780944"/>
              <a:gd name="connsiteY90" fmla="*/ 1530849 h 1777429"/>
              <a:gd name="connsiteX91" fmla="*/ 1284270 w 6780944"/>
              <a:gd name="connsiteY91" fmla="*/ 1510301 h 1777429"/>
              <a:gd name="connsiteX92" fmla="*/ 1366463 w 6780944"/>
              <a:gd name="connsiteY92" fmla="*/ 1489752 h 1777429"/>
              <a:gd name="connsiteX93" fmla="*/ 1407560 w 6780944"/>
              <a:gd name="connsiteY93" fmla="*/ 1479478 h 1777429"/>
              <a:gd name="connsiteX94" fmla="*/ 1510301 w 6780944"/>
              <a:gd name="connsiteY94" fmla="*/ 1458930 h 1777429"/>
              <a:gd name="connsiteX95" fmla="*/ 1551398 w 6780944"/>
              <a:gd name="connsiteY95" fmla="*/ 1448656 h 1777429"/>
              <a:gd name="connsiteX96" fmla="*/ 1777430 w 6780944"/>
              <a:gd name="connsiteY96" fmla="*/ 1438382 h 1777429"/>
              <a:gd name="connsiteX97" fmla="*/ 1839074 w 6780944"/>
              <a:gd name="connsiteY97" fmla="*/ 1428108 h 1777429"/>
              <a:gd name="connsiteX98" fmla="*/ 1880171 w 6780944"/>
              <a:gd name="connsiteY98" fmla="*/ 1417833 h 1777429"/>
              <a:gd name="connsiteX99" fmla="*/ 2167848 w 6780944"/>
              <a:gd name="connsiteY99" fmla="*/ 1407559 h 1777429"/>
              <a:gd name="connsiteX100" fmla="*/ 2743200 w 6780944"/>
              <a:gd name="connsiteY100" fmla="*/ 1407559 h 1777429"/>
              <a:gd name="connsiteX101" fmla="*/ 2815119 w 6780944"/>
              <a:gd name="connsiteY101" fmla="*/ 1438382 h 1777429"/>
              <a:gd name="connsiteX102" fmla="*/ 2969232 w 6780944"/>
              <a:gd name="connsiteY102" fmla="*/ 1469204 h 1777429"/>
              <a:gd name="connsiteX103" fmla="*/ 3113070 w 6780944"/>
              <a:gd name="connsiteY103" fmla="*/ 1458930 h 1777429"/>
              <a:gd name="connsiteX104" fmla="*/ 3215812 w 6780944"/>
              <a:gd name="connsiteY104" fmla="*/ 1428108 h 1777429"/>
              <a:gd name="connsiteX105" fmla="*/ 3267182 w 6780944"/>
              <a:gd name="connsiteY105" fmla="*/ 1417833 h 1777429"/>
              <a:gd name="connsiteX106" fmla="*/ 3339101 w 6780944"/>
              <a:gd name="connsiteY106" fmla="*/ 1356188 h 1777429"/>
              <a:gd name="connsiteX107" fmla="*/ 3411021 w 6780944"/>
              <a:gd name="connsiteY107" fmla="*/ 1315092 h 1777429"/>
              <a:gd name="connsiteX108" fmla="*/ 3441843 w 6780944"/>
              <a:gd name="connsiteY108" fmla="*/ 1284269 h 1777429"/>
              <a:gd name="connsiteX109" fmla="*/ 3482940 w 6780944"/>
              <a:gd name="connsiteY109" fmla="*/ 1253447 h 1777429"/>
              <a:gd name="connsiteX110" fmla="*/ 3544585 w 6780944"/>
              <a:gd name="connsiteY110" fmla="*/ 1232899 h 1777429"/>
              <a:gd name="connsiteX111" fmla="*/ 3647326 w 6780944"/>
              <a:gd name="connsiteY111" fmla="*/ 1202076 h 1777429"/>
              <a:gd name="connsiteX112" fmla="*/ 3708971 w 6780944"/>
              <a:gd name="connsiteY112" fmla="*/ 1181528 h 1777429"/>
              <a:gd name="connsiteX113" fmla="*/ 3801439 w 6780944"/>
              <a:gd name="connsiteY113" fmla="*/ 1160979 h 1777429"/>
              <a:gd name="connsiteX114" fmla="*/ 3832261 w 6780944"/>
              <a:gd name="connsiteY114" fmla="*/ 1150705 h 1777429"/>
              <a:gd name="connsiteX115" fmla="*/ 3965825 w 6780944"/>
              <a:gd name="connsiteY115" fmla="*/ 1130157 h 1777429"/>
              <a:gd name="connsiteX116" fmla="*/ 4017196 w 6780944"/>
              <a:gd name="connsiteY116" fmla="*/ 1119883 h 1777429"/>
              <a:gd name="connsiteX117" fmla="*/ 4048018 w 6780944"/>
              <a:gd name="connsiteY117" fmla="*/ 1099335 h 1777429"/>
              <a:gd name="connsiteX118" fmla="*/ 4068567 w 6780944"/>
              <a:gd name="connsiteY118" fmla="*/ 1037690 h 1777429"/>
              <a:gd name="connsiteX119" fmla="*/ 4058292 w 6780944"/>
              <a:gd name="connsiteY119" fmla="*/ 914400 h 1777429"/>
              <a:gd name="connsiteX120" fmla="*/ 3986373 w 6780944"/>
              <a:gd name="connsiteY120" fmla="*/ 873303 h 1777429"/>
              <a:gd name="connsiteX121" fmla="*/ 3924728 w 6780944"/>
              <a:gd name="connsiteY121" fmla="*/ 852755 h 1777429"/>
              <a:gd name="connsiteX122" fmla="*/ 3893906 w 6780944"/>
              <a:gd name="connsiteY122" fmla="*/ 842481 h 1777429"/>
              <a:gd name="connsiteX123" fmla="*/ 3791164 w 6780944"/>
              <a:gd name="connsiteY123" fmla="*/ 832206 h 1777429"/>
              <a:gd name="connsiteX124" fmla="*/ 3698697 w 6780944"/>
              <a:gd name="connsiteY124" fmla="*/ 780836 h 1777429"/>
              <a:gd name="connsiteX125" fmla="*/ 3637052 w 6780944"/>
              <a:gd name="connsiteY125" fmla="*/ 708917 h 1777429"/>
              <a:gd name="connsiteX126" fmla="*/ 3667874 w 6780944"/>
              <a:gd name="connsiteY126" fmla="*/ 595901 h 1777429"/>
              <a:gd name="connsiteX127" fmla="*/ 3729519 w 6780944"/>
              <a:gd name="connsiteY127" fmla="*/ 575352 h 1777429"/>
              <a:gd name="connsiteX128" fmla="*/ 3863083 w 6780944"/>
              <a:gd name="connsiteY128" fmla="*/ 554804 h 1777429"/>
              <a:gd name="connsiteX129" fmla="*/ 4058292 w 6780944"/>
              <a:gd name="connsiteY129" fmla="*/ 544530 h 1777429"/>
              <a:gd name="connsiteX130" fmla="*/ 4407614 w 6780944"/>
              <a:gd name="connsiteY130" fmla="*/ 554804 h 1777429"/>
              <a:gd name="connsiteX131" fmla="*/ 4582274 w 6780944"/>
              <a:gd name="connsiteY131" fmla="*/ 585627 h 1777429"/>
              <a:gd name="connsiteX132" fmla="*/ 4685016 w 6780944"/>
              <a:gd name="connsiteY132" fmla="*/ 626723 h 1777429"/>
              <a:gd name="connsiteX133" fmla="*/ 4715839 w 6780944"/>
              <a:gd name="connsiteY133" fmla="*/ 636997 h 1777429"/>
              <a:gd name="connsiteX134" fmla="*/ 4808306 w 6780944"/>
              <a:gd name="connsiteY134" fmla="*/ 647272 h 1777429"/>
              <a:gd name="connsiteX135" fmla="*/ 4880225 w 6780944"/>
              <a:gd name="connsiteY135" fmla="*/ 678094 h 1777429"/>
              <a:gd name="connsiteX136" fmla="*/ 4911048 w 6780944"/>
              <a:gd name="connsiteY136" fmla="*/ 698642 h 1777429"/>
              <a:gd name="connsiteX137" fmla="*/ 4972692 w 6780944"/>
              <a:gd name="connsiteY137" fmla="*/ 729465 h 1777429"/>
              <a:gd name="connsiteX138" fmla="*/ 5034337 w 6780944"/>
              <a:gd name="connsiteY138" fmla="*/ 750013 h 1777429"/>
              <a:gd name="connsiteX139" fmla="*/ 5116531 w 6780944"/>
              <a:gd name="connsiteY139" fmla="*/ 791110 h 1777429"/>
              <a:gd name="connsiteX140" fmla="*/ 5219272 w 6780944"/>
              <a:gd name="connsiteY140" fmla="*/ 832206 h 1777429"/>
              <a:gd name="connsiteX141" fmla="*/ 5250095 w 6780944"/>
              <a:gd name="connsiteY141" fmla="*/ 852755 h 1777429"/>
              <a:gd name="connsiteX142" fmla="*/ 5311740 w 6780944"/>
              <a:gd name="connsiteY142" fmla="*/ 873303 h 1777429"/>
              <a:gd name="connsiteX143" fmla="*/ 5393933 w 6780944"/>
              <a:gd name="connsiteY143" fmla="*/ 914400 h 1777429"/>
              <a:gd name="connsiteX144" fmla="*/ 5435030 w 6780944"/>
              <a:gd name="connsiteY144" fmla="*/ 945222 h 1777429"/>
              <a:gd name="connsiteX145" fmla="*/ 5496674 w 6780944"/>
              <a:gd name="connsiteY145" fmla="*/ 986319 h 1777429"/>
              <a:gd name="connsiteX146" fmla="*/ 5568594 w 6780944"/>
              <a:gd name="connsiteY146" fmla="*/ 1037690 h 1777429"/>
              <a:gd name="connsiteX147" fmla="*/ 5589142 w 6780944"/>
              <a:gd name="connsiteY147" fmla="*/ 1068512 h 1777429"/>
              <a:gd name="connsiteX148" fmla="*/ 5619964 w 6780944"/>
              <a:gd name="connsiteY148" fmla="*/ 1078786 h 1777429"/>
              <a:gd name="connsiteX149" fmla="*/ 5661061 w 6780944"/>
              <a:gd name="connsiteY149" fmla="*/ 1109609 h 1777429"/>
              <a:gd name="connsiteX150" fmla="*/ 5712432 w 6780944"/>
              <a:gd name="connsiteY150" fmla="*/ 1140431 h 1777429"/>
              <a:gd name="connsiteX151" fmla="*/ 5743254 w 6780944"/>
              <a:gd name="connsiteY151" fmla="*/ 1171254 h 1777429"/>
              <a:gd name="connsiteX152" fmla="*/ 5876818 w 6780944"/>
              <a:gd name="connsiteY152" fmla="*/ 1222624 h 1777429"/>
              <a:gd name="connsiteX153" fmla="*/ 6000108 w 6780944"/>
              <a:gd name="connsiteY153" fmla="*/ 1284269 h 1777429"/>
              <a:gd name="connsiteX154" fmla="*/ 6061753 w 6780944"/>
              <a:gd name="connsiteY154" fmla="*/ 1304818 h 1777429"/>
              <a:gd name="connsiteX155" fmla="*/ 6133672 w 6780944"/>
              <a:gd name="connsiteY155" fmla="*/ 1335640 h 1777429"/>
              <a:gd name="connsiteX156" fmla="*/ 6185043 w 6780944"/>
              <a:gd name="connsiteY156" fmla="*/ 1356188 h 1777429"/>
              <a:gd name="connsiteX157" fmla="*/ 6287785 w 6780944"/>
              <a:gd name="connsiteY157" fmla="*/ 1376737 h 1777429"/>
              <a:gd name="connsiteX158" fmla="*/ 6318607 w 6780944"/>
              <a:gd name="connsiteY158" fmla="*/ 1397285 h 1777429"/>
              <a:gd name="connsiteX159" fmla="*/ 6349430 w 6780944"/>
              <a:gd name="connsiteY159" fmla="*/ 1407559 h 1777429"/>
              <a:gd name="connsiteX160" fmla="*/ 6493268 w 6780944"/>
              <a:gd name="connsiteY160" fmla="*/ 1438382 h 1777429"/>
              <a:gd name="connsiteX161" fmla="*/ 6657654 w 6780944"/>
              <a:gd name="connsiteY161" fmla="*/ 1428108 h 1777429"/>
              <a:gd name="connsiteX162" fmla="*/ 6688477 w 6780944"/>
              <a:gd name="connsiteY162" fmla="*/ 1376737 h 1777429"/>
              <a:gd name="connsiteX163" fmla="*/ 6698751 w 6780944"/>
              <a:gd name="connsiteY163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215758 w 6780944"/>
              <a:gd name="connsiteY63" fmla="*/ 801384 h 1777429"/>
              <a:gd name="connsiteX64" fmla="*/ 246580 w 6780944"/>
              <a:gd name="connsiteY64" fmla="*/ 811658 h 1777429"/>
              <a:gd name="connsiteX65" fmla="*/ 339048 w 6780944"/>
              <a:gd name="connsiteY65" fmla="*/ 863029 h 1777429"/>
              <a:gd name="connsiteX66" fmla="*/ 400692 w 6780944"/>
              <a:gd name="connsiteY66" fmla="*/ 893851 h 1777429"/>
              <a:gd name="connsiteX67" fmla="*/ 472612 w 6780944"/>
              <a:gd name="connsiteY67" fmla="*/ 914400 h 1777429"/>
              <a:gd name="connsiteX68" fmla="*/ 513708 w 6780944"/>
              <a:gd name="connsiteY68" fmla="*/ 934948 h 1777429"/>
              <a:gd name="connsiteX69" fmla="*/ 554805 w 6780944"/>
              <a:gd name="connsiteY69" fmla="*/ 945222 h 1777429"/>
              <a:gd name="connsiteX70" fmla="*/ 585627 w 6780944"/>
              <a:gd name="connsiteY70" fmla="*/ 955496 h 1777429"/>
              <a:gd name="connsiteX71" fmla="*/ 606176 w 6780944"/>
              <a:gd name="connsiteY71" fmla="*/ 976045 h 1777429"/>
              <a:gd name="connsiteX72" fmla="*/ 667821 w 6780944"/>
              <a:gd name="connsiteY72" fmla="*/ 996593 h 1777429"/>
              <a:gd name="connsiteX73" fmla="*/ 698643 w 6780944"/>
              <a:gd name="connsiteY73" fmla="*/ 1089060 h 1777429"/>
              <a:gd name="connsiteX74" fmla="*/ 708917 w 6780944"/>
              <a:gd name="connsiteY74" fmla="*/ 1119883 h 1777429"/>
              <a:gd name="connsiteX75" fmla="*/ 729465 w 6780944"/>
              <a:gd name="connsiteY75" fmla="*/ 1150705 h 1777429"/>
              <a:gd name="connsiteX76" fmla="*/ 750014 w 6780944"/>
              <a:gd name="connsiteY76" fmla="*/ 1304818 h 1777429"/>
              <a:gd name="connsiteX77" fmla="*/ 760288 w 6780944"/>
              <a:gd name="connsiteY77" fmla="*/ 1345914 h 1777429"/>
              <a:gd name="connsiteX78" fmla="*/ 780836 w 6780944"/>
              <a:gd name="connsiteY78" fmla="*/ 1551397 h 1777429"/>
              <a:gd name="connsiteX79" fmla="*/ 791110 w 6780944"/>
              <a:gd name="connsiteY79" fmla="*/ 1582220 h 1777429"/>
              <a:gd name="connsiteX80" fmla="*/ 811659 w 6780944"/>
              <a:gd name="connsiteY80" fmla="*/ 1613042 h 1777429"/>
              <a:gd name="connsiteX81" fmla="*/ 852755 w 6780944"/>
              <a:gd name="connsiteY81" fmla="*/ 1695236 h 1777429"/>
              <a:gd name="connsiteX82" fmla="*/ 904126 w 6780944"/>
              <a:gd name="connsiteY82" fmla="*/ 1756881 h 1777429"/>
              <a:gd name="connsiteX83" fmla="*/ 965771 w 6780944"/>
              <a:gd name="connsiteY83" fmla="*/ 1777429 h 1777429"/>
              <a:gd name="connsiteX84" fmla="*/ 1017142 w 6780944"/>
              <a:gd name="connsiteY84" fmla="*/ 1736332 h 1777429"/>
              <a:gd name="connsiteX85" fmla="*/ 1027416 w 6780944"/>
              <a:gd name="connsiteY85" fmla="*/ 1705510 h 1777429"/>
              <a:gd name="connsiteX86" fmla="*/ 1068513 w 6780944"/>
              <a:gd name="connsiteY86" fmla="*/ 1664413 h 1777429"/>
              <a:gd name="connsiteX87" fmla="*/ 1089061 w 6780944"/>
              <a:gd name="connsiteY87" fmla="*/ 1633591 h 1777429"/>
              <a:gd name="connsiteX88" fmla="*/ 1212351 w 6780944"/>
              <a:gd name="connsiteY88" fmla="*/ 1541123 h 1777429"/>
              <a:gd name="connsiteX89" fmla="*/ 1253448 w 6780944"/>
              <a:gd name="connsiteY89" fmla="*/ 1530849 h 1777429"/>
              <a:gd name="connsiteX90" fmla="*/ 1284270 w 6780944"/>
              <a:gd name="connsiteY90" fmla="*/ 1510301 h 1777429"/>
              <a:gd name="connsiteX91" fmla="*/ 1366463 w 6780944"/>
              <a:gd name="connsiteY91" fmla="*/ 1489752 h 1777429"/>
              <a:gd name="connsiteX92" fmla="*/ 1407560 w 6780944"/>
              <a:gd name="connsiteY92" fmla="*/ 1479478 h 1777429"/>
              <a:gd name="connsiteX93" fmla="*/ 1510301 w 6780944"/>
              <a:gd name="connsiteY93" fmla="*/ 1458930 h 1777429"/>
              <a:gd name="connsiteX94" fmla="*/ 1551398 w 6780944"/>
              <a:gd name="connsiteY94" fmla="*/ 1448656 h 1777429"/>
              <a:gd name="connsiteX95" fmla="*/ 1777430 w 6780944"/>
              <a:gd name="connsiteY95" fmla="*/ 1438382 h 1777429"/>
              <a:gd name="connsiteX96" fmla="*/ 1839074 w 6780944"/>
              <a:gd name="connsiteY96" fmla="*/ 1428108 h 1777429"/>
              <a:gd name="connsiteX97" fmla="*/ 1880171 w 6780944"/>
              <a:gd name="connsiteY97" fmla="*/ 1417833 h 1777429"/>
              <a:gd name="connsiteX98" fmla="*/ 2167848 w 6780944"/>
              <a:gd name="connsiteY98" fmla="*/ 1407559 h 1777429"/>
              <a:gd name="connsiteX99" fmla="*/ 2743200 w 6780944"/>
              <a:gd name="connsiteY99" fmla="*/ 1407559 h 1777429"/>
              <a:gd name="connsiteX100" fmla="*/ 2815119 w 6780944"/>
              <a:gd name="connsiteY100" fmla="*/ 1438382 h 1777429"/>
              <a:gd name="connsiteX101" fmla="*/ 2969232 w 6780944"/>
              <a:gd name="connsiteY101" fmla="*/ 1469204 h 1777429"/>
              <a:gd name="connsiteX102" fmla="*/ 3113070 w 6780944"/>
              <a:gd name="connsiteY102" fmla="*/ 1458930 h 1777429"/>
              <a:gd name="connsiteX103" fmla="*/ 3215812 w 6780944"/>
              <a:gd name="connsiteY103" fmla="*/ 1428108 h 1777429"/>
              <a:gd name="connsiteX104" fmla="*/ 3267182 w 6780944"/>
              <a:gd name="connsiteY104" fmla="*/ 1417833 h 1777429"/>
              <a:gd name="connsiteX105" fmla="*/ 3339101 w 6780944"/>
              <a:gd name="connsiteY105" fmla="*/ 1356188 h 1777429"/>
              <a:gd name="connsiteX106" fmla="*/ 3411021 w 6780944"/>
              <a:gd name="connsiteY106" fmla="*/ 1315092 h 1777429"/>
              <a:gd name="connsiteX107" fmla="*/ 3441843 w 6780944"/>
              <a:gd name="connsiteY107" fmla="*/ 1284269 h 1777429"/>
              <a:gd name="connsiteX108" fmla="*/ 3482940 w 6780944"/>
              <a:gd name="connsiteY108" fmla="*/ 1253447 h 1777429"/>
              <a:gd name="connsiteX109" fmla="*/ 3544585 w 6780944"/>
              <a:gd name="connsiteY109" fmla="*/ 1232899 h 1777429"/>
              <a:gd name="connsiteX110" fmla="*/ 3647326 w 6780944"/>
              <a:gd name="connsiteY110" fmla="*/ 1202076 h 1777429"/>
              <a:gd name="connsiteX111" fmla="*/ 3708971 w 6780944"/>
              <a:gd name="connsiteY111" fmla="*/ 1181528 h 1777429"/>
              <a:gd name="connsiteX112" fmla="*/ 3801439 w 6780944"/>
              <a:gd name="connsiteY112" fmla="*/ 1160979 h 1777429"/>
              <a:gd name="connsiteX113" fmla="*/ 3832261 w 6780944"/>
              <a:gd name="connsiteY113" fmla="*/ 1150705 h 1777429"/>
              <a:gd name="connsiteX114" fmla="*/ 3965825 w 6780944"/>
              <a:gd name="connsiteY114" fmla="*/ 1130157 h 1777429"/>
              <a:gd name="connsiteX115" fmla="*/ 4017196 w 6780944"/>
              <a:gd name="connsiteY115" fmla="*/ 1119883 h 1777429"/>
              <a:gd name="connsiteX116" fmla="*/ 4048018 w 6780944"/>
              <a:gd name="connsiteY116" fmla="*/ 1099335 h 1777429"/>
              <a:gd name="connsiteX117" fmla="*/ 4068567 w 6780944"/>
              <a:gd name="connsiteY117" fmla="*/ 1037690 h 1777429"/>
              <a:gd name="connsiteX118" fmla="*/ 4058292 w 6780944"/>
              <a:gd name="connsiteY118" fmla="*/ 914400 h 1777429"/>
              <a:gd name="connsiteX119" fmla="*/ 3986373 w 6780944"/>
              <a:gd name="connsiteY119" fmla="*/ 873303 h 1777429"/>
              <a:gd name="connsiteX120" fmla="*/ 3924728 w 6780944"/>
              <a:gd name="connsiteY120" fmla="*/ 852755 h 1777429"/>
              <a:gd name="connsiteX121" fmla="*/ 3893906 w 6780944"/>
              <a:gd name="connsiteY121" fmla="*/ 842481 h 1777429"/>
              <a:gd name="connsiteX122" fmla="*/ 3791164 w 6780944"/>
              <a:gd name="connsiteY122" fmla="*/ 832206 h 1777429"/>
              <a:gd name="connsiteX123" fmla="*/ 3698697 w 6780944"/>
              <a:gd name="connsiteY123" fmla="*/ 780836 h 1777429"/>
              <a:gd name="connsiteX124" fmla="*/ 3637052 w 6780944"/>
              <a:gd name="connsiteY124" fmla="*/ 708917 h 1777429"/>
              <a:gd name="connsiteX125" fmla="*/ 3667874 w 6780944"/>
              <a:gd name="connsiteY125" fmla="*/ 595901 h 1777429"/>
              <a:gd name="connsiteX126" fmla="*/ 3729519 w 6780944"/>
              <a:gd name="connsiteY126" fmla="*/ 575352 h 1777429"/>
              <a:gd name="connsiteX127" fmla="*/ 3863083 w 6780944"/>
              <a:gd name="connsiteY127" fmla="*/ 554804 h 1777429"/>
              <a:gd name="connsiteX128" fmla="*/ 4058292 w 6780944"/>
              <a:gd name="connsiteY128" fmla="*/ 544530 h 1777429"/>
              <a:gd name="connsiteX129" fmla="*/ 4407614 w 6780944"/>
              <a:gd name="connsiteY129" fmla="*/ 554804 h 1777429"/>
              <a:gd name="connsiteX130" fmla="*/ 4582274 w 6780944"/>
              <a:gd name="connsiteY130" fmla="*/ 585627 h 1777429"/>
              <a:gd name="connsiteX131" fmla="*/ 4685016 w 6780944"/>
              <a:gd name="connsiteY131" fmla="*/ 626723 h 1777429"/>
              <a:gd name="connsiteX132" fmla="*/ 4715839 w 6780944"/>
              <a:gd name="connsiteY132" fmla="*/ 636997 h 1777429"/>
              <a:gd name="connsiteX133" fmla="*/ 4808306 w 6780944"/>
              <a:gd name="connsiteY133" fmla="*/ 647272 h 1777429"/>
              <a:gd name="connsiteX134" fmla="*/ 4880225 w 6780944"/>
              <a:gd name="connsiteY134" fmla="*/ 678094 h 1777429"/>
              <a:gd name="connsiteX135" fmla="*/ 4911048 w 6780944"/>
              <a:gd name="connsiteY135" fmla="*/ 698642 h 1777429"/>
              <a:gd name="connsiteX136" fmla="*/ 4972692 w 6780944"/>
              <a:gd name="connsiteY136" fmla="*/ 729465 h 1777429"/>
              <a:gd name="connsiteX137" fmla="*/ 5034337 w 6780944"/>
              <a:gd name="connsiteY137" fmla="*/ 750013 h 1777429"/>
              <a:gd name="connsiteX138" fmla="*/ 5116531 w 6780944"/>
              <a:gd name="connsiteY138" fmla="*/ 791110 h 1777429"/>
              <a:gd name="connsiteX139" fmla="*/ 5219272 w 6780944"/>
              <a:gd name="connsiteY139" fmla="*/ 832206 h 1777429"/>
              <a:gd name="connsiteX140" fmla="*/ 5250095 w 6780944"/>
              <a:gd name="connsiteY140" fmla="*/ 852755 h 1777429"/>
              <a:gd name="connsiteX141" fmla="*/ 5311740 w 6780944"/>
              <a:gd name="connsiteY141" fmla="*/ 873303 h 1777429"/>
              <a:gd name="connsiteX142" fmla="*/ 5393933 w 6780944"/>
              <a:gd name="connsiteY142" fmla="*/ 914400 h 1777429"/>
              <a:gd name="connsiteX143" fmla="*/ 5435030 w 6780944"/>
              <a:gd name="connsiteY143" fmla="*/ 945222 h 1777429"/>
              <a:gd name="connsiteX144" fmla="*/ 5496674 w 6780944"/>
              <a:gd name="connsiteY144" fmla="*/ 986319 h 1777429"/>
              <a:gd name="connsiteX145" fmla="*/ 5568594 w 6780944"/>
              <a:gd name="connsiteY145" fmla="*/ 1037690 h 1777429"/>
              <a:gd name="connsiteX146" fmla="*/ 5589142 w 6780944"/>
              <a:gd name="connsiteY146" fmla="*/ 1068512 h 1777429"/>
              <a:gd name="connsiteX147" fmla="*/ 5619964 w 6780944"/>
              <a:gd name="connsiteY147" fmla="*/ 1078786 h 1777429"/>
              <a:gd name="connsiteX148" fmla="*/ 5661061 w 6780944"/>
              <a:gd name="connsiteY148" fmla="*/ 1109609 h 1777429"/>
              <a:gd name="connsiteX149" fmla="*/ 5712432 w 6780944"/>
              <a:gd name="connsiteY149" fmla="*/ 1140431 h 1777429"/>
              <a:gd name="connsiteX150" fmla="*/ 5743254 w 6780944"/>
              <a:gd name="connsiteY150" fmla="*/ 1171254 h 1777429"/>
              <a:gd name="connsiteX151" fmla="*/ 5876818 w 6780944"/>
              <a:gd name="connsiteY151" fmla="*/ 1222624 h 1777429"/>
              <a:gd name="connsiteX152" fmla="*/ 6000108 w 6780944"/>
              <a:gd name="connsiteY152" fmla="*/ 1284269 h 1777429"/>
              <a:gd name="connsiteX153" fmla="*/ 6061753 w 6780944"/>
              <a:gd name="connsiteY153" fmla="*/ 1304818 h 1777429"/>
              <a:gd name="connsiteX154" fmla="*/ 6133672 w 6780944"/>
              <a:gd name="connsiteY154" fmla="*/ 1335640 h 1777429"/>
              <a:gd name="connsiteX155" fmla="*/ 6185043 w 6780944"/>
              <a:gd name="connsiteY155" fmla="*/ 1356188 h 1777429"/>
              <a:gd name="connsiteX156" fmla="*/ 6287785 w 6780944"/>
              <a:gd name="connsiteY156" fmla="*/ 1376737 h 1777429"/>
              <a:gd name="connsiteX157" fmla="*/ 6318607 w 6780944"/>
              <a:gd name="connsiteY157" fmla="*/ 1397285 h 1777429"/>
              <a:gd name="connsiteX158" fmla="*/ 6349430 w 6780944"/>
              <a:gd name="connsiteY158" fmla="*/ 1407559 h 1777429"/>
              <a:gd name="connsiteX159" fmla="*/ 6493268 w 6780944"/>
              <a:gd name="connsiteY159" fmla="*/ 1438382 h 1777429"/>
              <a:gd name="connsiteX160" fmla="*/ 6657654 w 6780944"/>
              <a:gd name="connsiteY160" fmla="*/ 1428108 h 1777429"/>
              <a:gd name="connsiteX161" fmla="*/ 6688477 w 6780944"/>
              <a:gd name="connsiteY161" fmla="*/ 1376737 h 1777429"/>
              <a:gd name="connsiteX162" fmla="*/ 6698751 w 6780944"/>
              <a:gd name="connsiteY162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215758 w 6780944"/>
              <a:gd name="connsiteY63" fmla="*/ 801384 h 1777429"/>
              <a:gd name="connsiteX64" fmla="*/ 246580 w 6780944"/>
              <a:gd name="connsiteY64" fmla="*/ 811658 h 1777429"/>
              <a:gd name="connsiteX65" fmla="*/ 339048 w 6780944"/>
              <a:gd name="connsiteY65" fmla="*/ 863029 h 1777429"/>
              <a:gd name="connsiteX66" fmla="*/ 472612 w 6780944"/>
              <a:gd name="connsiteY66" fmla="*/ 914400 h 1777429"/>
              <a:gd name="connsiteX67" fmla="*/ 513708 w 6780944"/>
              <a:gd name="connsiteY67" fmla="*/ 934948 h 1777429"/>
              <a:gd name="connsiteX68" fmla="*/ 554805 w 6780944"/>
              <a:gd name="connsiteY68" fmla="*/ 945222 h 1777429"/>
              <a:gd name="connsiteX69" fmla="*/ 585627 w 6780944"/>
              <a:gd name="connsiteY69" fmla="*/ 955496 h 1777429"/>
              <a:gd name="connsiteX70" fmla="*/ 606176 w 6780944"/>
              <a:gd name="connsiteY70" fmla="*/ 976045 h 1777429"/>
              <a:gd name="connsiteX71" fmla="*/ 667821 w 6780944"/>
              <a:gd name="connsiteY71" fmla="*/ 996593 h 1777429"/>
              <a:gd name="connsiteX72" fmla="*/ 698643 w 6780944"/>
              <a:gd name="connsiteY72" fmla="*/ 1089060 h 1777429"/>
              <a:gd name="connsiteX73" fmla="*/ 708917 w 6780944"/>
              <a:gd name="connsiteY73" fmla="*/ 1119883 h 1777429"/>
              <a:gd name="connsiteX74" fmla="*/ 729465 w 6780944"/>
              <a:gd name="connsiteY74" fmla="*/ 1150705 h 1777429"/>
              <a:gd name="connsiteX75" fmla="*/ 750014 w 6780944"/>
              <a:gd name="connsiteY75" fmla="*/ 1304818 h 1777429"/>
              <a:gd name="connsiteX76" fmla="*/ 760288 w 6780944"/>
              <a:gd name="connsiteY76" fmla="*/ 1345914 h 1777429"/>
              <a:gd name="connsiteX77" fmla="*/ 780836 w 6780944"/>
              <a:gd name="connsiteY77" fmla="*/ 1551397 h 1777429"/>
              <a:gd name="connsiteX78" fmla="*/ 791110 w 6780944"/>
              <a:gd name="connsiteY78" fmla="*/ 1582220 h 1777429"/>
              <a:gd name="connsiteX79" fmla="*/ 811659 w 6780944"/>
              <a:gd name="connsiteY79" fmla="*/ 1613042 h 1777429"/>
              <a:gd name="connsiteX80" fmla="*/ 852755 w 6780944"/>
              <a:gd name="connsiteY80" fmla="*/ 1695236 h 1777429"/>
              <a:gd name="connsiteX81" fmla="*/ 904126 w 6780944"/>
              <a:gd name="connsiteY81" fmla="*/ 1756881 h 1777429"/>
              <a:gd name="connsiteX82" fmla="*/ 965771 w 6780944"/>
              <a:gd name="connsiteY82" fmla="*/ 1777429 h 1777429"/>
              <a:gd name="connsiteX83" fmla="*/ 1017142 w 6780944"/>
              <a:gd name="connsiteY83" fmla="*/ 1736332 h 1777429"/>
              <a:gd name="connsiteX84" fmla="*/ 1027416 w 6780944"/>
              <a:gd name="connsiteY84" fmla="*/ 1705510 h 1777429"/>
              <a:gd name="connsiteX85" fmla="*/ 1068513 w 6780944"/>
              <a:gd name="connsiteY85" fmla="*/ 1664413 h 1777429"/>
              <a:gd name="connsiteX86" fmla="*/ 1089061 w 6780944"/>
              <a:gd name="connsiteY86" fmla="*/ 1633591 h 1777429"/>
              <a:gd name="connsiteX87" fmla="*/ 1212351 w 6780944"/>
              <a:gd name="connsiteY87" fmla="*/ 1541123 h 1777429"/>
              <a:gd name="connsiteX88" fmla="*/ 1253448 w 6780944"/>
              <a:gd name="connsiteY88" fmla="*/ 1530849 h 1777429"/>
              <a:gd name="connsiteX89" fmla="*/ 1284270 w 6780944"/>
              <a:gd name="connsiteY89" fmla="*/ 1510301 h 1777429"/>
              <a:gd name="connsiteX90" fmla="*/ 1366463 w 6780944"/>
              <a:gd name="connsiteY90" fmla="*/ 1489752 h 1777429"/>
              <a:gd name="connsiteX91" fmla="*/ 1407560 w 6780944"/>
              <a:gd name="connsiteY91" fmla="*/ 1479478 h 1777429"/>
              <a:gd name="connsiteX92" fmla="*/ 1510301 w 6780944"/>
              <a:gd name="connsiteY92" fmla="*/ 1458930 h 1777429"/>
              <a:gd name="connsiteX93" fmla="*/ 1551398 w 6780944"/>
              <a:gd name="connsiteY93" fmla="*/ 1448656 h 1777429"/>
              <a:gd name="connsiteX94" fmla="*/ 1777430 w 6780944"/>
              <a:gd name="connsiteY94" fmla="*/ 1438382 h 1777429"/>
              <a:gd name="connsiteX95" fmla="*/ 1839074 w 6780944"/>
              <a:gd name="connsiteY95" fmla="*/ 1428108 h 1777429"/>
              <a:gd name="connsiteX96" fmla="*/ 1880171 w 6780944"/>
              <a:gd name="connsiteY96" fmla="*/ 1417833 h 1777429"/>
              <a:gd name="connsiteX97" fmla="*/ 2167848 w 6780944"/>
              <a:gd name="connsiteY97" fmla="*/ 1407559 h 1777429"/>
              <a:gd name="connsiteX98" fmla="*/ 2743200 w 6780944"/>
              <a:gd name="connsiteY98" fmla="*/ 1407559 h 1777429"/>
              <a:gd name="connsiteX99" fmla="*/ 2815119 w 6780944"/>
              <a:gd name="connsiteY99" fmla="*/ 1438382 h 1777429"/>
              <a:gd name="connsiteX100" fmla="*/ 2969232 w 6780944"/>
              <a:gd name="connsiteY100" fmla="*/ 1469204 h 1777429"/>
              <a:gd name="connsiteX101" fmla="*/ 3113070 w 6780944"/>
              <a:gd name="connsiteY101" fmla="*/ 1458930 h 1777429"/>
              <a:gd name="connsiteX102" fmla="*/ 3215812 w 6780944"/>
              <a:gd name="connsiteY102" fmla="*/ 1428108 h 1777429"/>
              <a:gd name="connsiteX103" fmla="*/ 3267182 w 6780944"/>
              <a:gd name="connsiteY103" fmla="*/ 1417833 h 1777429"/>
              <a:gd name="connsiteX104" fmla="*/ 3339101 w 6780944"/>
              <a:gd name="connsiteY104" fmla="*/ 1356188 h 1777429"/>
              <a:gd name="connsiteX105" fmla="*/ 3411021 w 6780944"/>
              <a:gd name="connsiteY105" fmla="*/ 1315092 h 1777429"/>
              <a:gd name="connsiteX106" fmla="*/ 3441843 w 6780944"/>
              <a:gd name="connsiteY106" fmla="*/ 1284269 h 1777429"/>
              <a:gd name="connsiteX107" fmla="*/ 3482940 w 6780944"/>
              <a:gd name="connsiteY107" fmla="*/ 1253447 h 1777429"/>
              <a:gd name="connsiteX108" fmla="*/ 3544585 w 6780944"/>
              <a:gd name="connsiteY108" fmla="*/ 1232899 h 1777429"/>
              <a:gd name="connsiteX109" fmla="*/ 3647326 w 6780944"/>
              <a:gd name="connsiteY109" fmla="*/ 1202076 h 1777429"/>
              <a:gd name="connsiteX110" fmla="*/ 3708971 w 6780944"/>
              <a:gd name="connsiteY110" fmla="*/ 1181528 h 1777429"/>
              <a:gd name="connsiteX111" fmla="*/ 3801439 w 6780944"/>
              <a:gd name="connsiteY111" fmla="*/ 1160979 h 1777429"/>
              <a:gd name="connsiteX112" fmla="*/ 3832261 w 6780944"/>
              <a:gd name="connsiteY112" fmla="*/ 1150705 h 1777429"/>
              <a:gd name="connsiteX113" fmla="*/ 3965825 w 6780944"/>
              <a:gd name="connsiteY113" fmla="*/ 1130157 h 1777429"/>
              <a:gd name="connsiteX114" fmla="*/ 4017196 w 6780944"/>
              <a:gd name="connsiteY114" fmla="*/ 1119883 h 1777429"/>
              <a:gd name="connsiteX115" fmla="*/ 4048018 w 6780944"/>
              <a:gd name="connsiteY115" fmla="*/ 1099335 h 1777429"/>
              <a:gd name="connsiteX116" fmla="*/ 4068567 w 6780944"/>
              <a:gd name="connsiteY116" fmla="*/ 1037690 h 1777429"/>
              <a:gd name="connsiteX117" fmla="*/ 4058292 w 6780944"/>
              <a:gd name="connsiteY117" fmla="*/ 914400 h 1777429"/>
              <a:gd name="connsiteX118" fmla="*/ 3986373 w 6780944"/>
              <a:gd name="connsiteY118" fmla="*/ 873303 h 1777429"/>
              <a:gd name="connsiteX119" fmla="*/ 3924728 w 6780944"/>
              <a:gd name="connsiteY119" fmla="*/ 852755 h 1777429"/>
              <a:gd name="connsiteX120" fmla="*/ 3893906 w 6780944"/>
              <a:gd name="connsiteY120" fmla="*/ 842481 h 1777429"/>
              <a:gd name="connsiteX121" fmla="*/ 3791164 w 6780944"/>
              <a:gd name="connsiteY121" fmla="*/ 832206 h 1777429"/>
              <a:gd name="connsiteX122" fmla="*/ 3698697 w 6780944"/>
              <a:gd name="connsiteY122" fmla="*/ 780836 h 1777429"/>
              <a:gd name="connsiteX123" fmla="*/ 3637052 w 6780944"/>
              <a:gd name="connsiteY123" fmla="*/ 708917 h 1777429"/>
              <a:gd name="connsiteX124" fmla="*/ 3667874 w 6780944"/>
              <a:gd name="connsiteY124" fmla="*/ 595901 h 1777429"/>
              <a:gd name="connsiteX125" fmla="*/ 3729519 w 6780944"/>
              <a:gd name="connsiteY125" fmla="*/ 575352 h 1777429"/>
              <a:gd name="connsiteX126" fmla="*/ 3863083 w 6780944"/>
              <a:gd name="connsiteY126" fmla="*/ 554804 h 1777429"/>
              <a:gd name="connsiteX127" fmla="*/ 4058292 w 6780944"/>
              <a:gd name="connsiteY127" fmla="*/ 544530 h 1777429"/>
              <a:gd name="connsiteX128" fmla="*/ 4407614 w 6780944"/>
              <a:gd name="connsiteY128" fmla="*/ 554804 h 1777429"/>
              <a:gd name="connsiteX129" fmla="*/ 4582274 w 6780944"/>
              <a:gd name="connsiteY129" fmla="*/ 585627 h 1777429"/>
              <a:gd name="connsiteX130" fmla="*/ 4685016 w 6780944"/>
              <a:gd name="connsiteY130" fmla="*/ 626723 h 1777429"/>
              <a:gd name="connsiteX131" fmla="*/ 4715839 w 6780944"/>
              <a:gd name="connsiteY131" fmla="*/ 636997 h 1777429"/>
              <a:gd name="connsiteX132" fmla="*/ 4808306 w 6780944"/>
              <a:gd name="connsiteY132" fmla="*/ 647272 h 1777429"/>
              <a:gd name="connsiteX133" fmla="*/ 4880225 w 6780944"/>
              <a:gd name="connsiteY133" fmla="*/ 678094 h 1777429"/>
              <a:gd name="connsiteX134" fmla="*/ 4911048 w 6780944"/>
              <a:gd name="connsiteY134" fmla="*/ 698642 h 1777429"/>
              <a:gd name="connsiteX135" fmla="*/ 4972692 w 6780944"/>
              <a:gd name="connsiteY135" fmla="*/ 729465 h 1777429"/>
              <a:gd name="connsiteX136" fmla="*/ 5034337 w 6780944"/>
              <a:gd name="connsiteY136" fmla="*/ 750013 h 1777429"/>
              <a:gd name="connsiteX137" fmla="*/ 5116531 w 6780944"/>
              <a:gd name="connsiteY137" fmla="*/ 791110 h 1777429"/>
              <a:gd name="connsiteX138" fmla="*/ 5219272 w 6780944"/>
              <a:gd name="connsiteY138" fmla="*/ 832206 h 1777429"/>
              <a:gd name="connsiteX139" fmla="*/ 5250095 w 6780944"/>
              <a:gd name="connsiteY139" fmla="*/ 852755 h 1777429"/>
              <a:gd name="connsiteX140" fmla="*/ 5311740 w 6780944"/>
              <a:gd name="connsiteY140" fmla="*/ 873303 h 1777429"/>
              <a:gd name="connsiteX141" fmla="*/ 5393933 w 6780944"/>
              <a:gd name="connsiteY141" fmla="*/ 914400 h 1777429"/>
              <a:gd name="connsiteX142" fmla="*/ 5435030 w 6780944"/>
              <a:gd name="connsiteY142" fmla="*/ 945222 h 1777429"/>
              <a:gd name="connsiteX143" fmla="*/ 5496674 w 6780944"/>
              <a:gd name="connsiteY143" fmla="*/ 986319 h 1777429"/>
              <a:gd name="connsiteX144" fmla="*/ 5568594 w 6780944"/>
              <a:gd name="connsiteY144" fmla="*/ 1037690 h 1777429"/>
              <a:gd name="connsiteX145" fmla="*/ 5589142 w 6780944"/>
              <a:gd name="connsiteY145" fmla="*/ 1068512 h 1777429"/>
              <a:gd name="connsiteX146" fmla="*/ 5619964 w 6780944"/>
              <a:gd name="connsiteY146" fmla="*/ 1078786 h 1777429"/>
              <a:gd name="connsiteX147" fmla="*/ 5661061 w 6780944"/>
              <a:gd name="connsiteY147" fmla="*/ 1109609 h 1777429"/>
              <a:gd name="connsiteX148" fmla="*/ 5712432 w 6780944"/>
              <a:gd name="connsiteY148" fmla="*/ 1140431 h 1777429"/>
              <a:gd name="connsiteX149" fmla="*/ 5743254 w 6780944"/>
              <a:gd name="connsiteY149" fmla="*/ 1171254 h 1777429"/>
              <a:gd name="connsiteX150" fmla="*/ 5876818 w 6780944"/>
              <a:gd name="connsiteY150" fmla="*/ 1222624 h 1777429"/>
              <a:gd name="connsiteX151" fmla="*/ 6000108 w 6780944"/>
              <a:gd name="connsiteY151" fmla="*/ 1284269 h 1777429"/>
              <a:gd name="connsiteX152" fmla="*/ 6061753 w 6780944"/>
              <a:gd name="connsiteY152" fmla="*/ 1304818 h 1777429"/>
              <a:gd name="connsiteX153" fmla="*/ 6133672 w 6780944"/>
              <a:gd name="connsiteY153" fmla="*/ 1335640 h 1777429"/>
              <a:gd name="connsiteX154" fmla="*/ 6185043 w 6780944"/>
              <a:gd name="connsiteY154" fmla="*/ 1356188 h 1777429"/>
              <a:gd name="connsiteX155" fmla="*/ 6287785 w 6780944"/>
              <a:gd name="connsiteY155" fmla="*/ 1376737 h 1777429"/>
              <a:gd name="connsiteX156" fmla="*/ 6318607 w 6780944"/>
              <a:gd name="connsiteY156" fmla="*/ 1397285 h 1777429"/>
              <a:gd name="connsiteX157" fmla="*/ 6349430 w 6780944"/>
              <a:gd name="connsiteY157" fmla="*/ 1407559 h 1777429"/>
              <a:gd name="connsiteX158" fmla="*/ 6493268 w 6780944"/>
              <a:gd name="connsiteY158" fmla="*/ 1438382 h 1777429"/>
              <a:gd name="connsiteX159" fmla="*/ 6657654 w 6780944"/>
              <a:gd name="connsiteY159" fmla="*/ 1428108 h 1777429"/>
              <a:gd name="connsiteX160" fmla="*/ 6688477 w 6780944"/>
              <a:gd name="connsiteY160" fmla="*/ 1376737 h 1777429"/>
              <a:gd name="connsiteX161" fmla="*/ 6698751 w 6780944"/>
              <a:gd name="connsiteY161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215758 w 6780944"/>
              <a:gd name="connsiteY63" fmla="*/ 801384 h 1777429"/>
              <a:gd name="connsiteX64" fmla="*/ 339048 w 6780944"/>
              <a:gd name="connsiteY64" fmla="*/ 863029 h 1777429"/>
              <a:gd name="connsiteX65" fmla="*/ 472612 w 6780944"/>
              <a:gd name="connsiteY65" fmla="*/ 914400 h 1777429"/>
              <a:gd name="connsiteX66" fmla="*/ 513708 w 6780944"/>
              <a:gd name="connsiteY66" fmla="*/ 934948 h 1777429"/>
              <a:gd name="connsiteX67" fmla="*/ 554805 w 6780944"/>
              <a:gd name="connsiteY67" fmla="*/ 945222 h 1777429"/>
              <a:gd name="connsiteX68" fmla="*/ 585627 w 6780944"/>
              <a:gd name="connsiteY68" fmla="*/ 955496 h 1777429"/>
              <a:gd name="connsiteX69" fmla="*/ 606176 w 6780944"/>
              <a:gd name="connsiteY69" fmla="*/ 976045 h 1777429"/>
              <a:gd name="connsiteX70" fmla="*/ 667821 w 6780944"/>
              <a:gd name="connsiteY70" fmla="*/ 996593 h 1777429"/>
              <a:gd name="connsiteX71" fmla="*/ 698643 w 6780944"/>
              <a:gd name="connsiteY71" fmla="*/ 1089060 h 1777429"/>
              <a:gd name="connsiteX72" fmla="*/ 708917 w 6780944"/>
              <a:gd name="connsiteY72" fmla="*/ 1119883 h 1777429"/>
              <a:gd name="connsiteX73" fmla="*/ 729465 w 6780944"/>
              <a:gd name="connsiteY73" fmla="*/ 1150705 h 1777429"/>
              <a:gd name="connsiteX74" fmla="*/ 750014 w 6780944"/>
              <a:gd name="connsiteY74" fmla="*/ 1304818 h 1777429"/>
              <a:gd name="connsiteX75" fmla="*/ 760288 w 6780944"/>
              <a:gd name="connsiteY75" fmla="*/ 1345914 h 1777429"/>
              <a:gd name="connsiteX76" fmla="*/ 780836 w 6780944"/>
              <a:gd name="connsiteY76" fmla="*/ 1551397 h 1777429"/>
              <a:gd name="connsiteX77" fmla="*/ 791110 w 6780944"/>
              <a:gd name="connsiteY77" fmla="*/ 1582220 h 1777429"/>
              <a:gd name="connsiteX78" fmla="*/ 811659 w 6780944"/>
              <a:gd name="connsiteY78" fmla="*/ 1613042 h 1777429"/>
              <a:gd name="connsiteX79" fmla="*/ 852755 w 6780944"/>
              <a:gd name="connsiteY79" fmla="*/ 1695236 h 1777429"/>
              <a:gd name="connsiteX80" fmla="*/ 904126 w 6780944"/>
              <a:gd name="connsiteY80" fmla="*/ 1756881 h 1777429"/>
              <a:gd name="connsiteX81" fmla="*/ 965771 w 6780944"/>
              <a:gd name="connsiteY81" fmla="*/ 1777429 h 1777429"/>
              <a:gd name="connsiteX82" fmla="*/ 1017142 w 6780944"/>
              <a:gd name="connsiteY82" fmla="*/ 1736332 h 1777429"/>
              <a:gd name="connsiteX83" fmla="*/ 1027416 w 6780944"/>
              <a:gd name="connsiteY83" fmla="*/ 1705510 h 1777429"/>
              <a:gd name="connsiteX84" fmla="*/ 1068513 w 6780944"/>
              <a:gd name="connsiteY84" fmla="*/ 1664413 h 1777429"/>
              <a:gd name="connsiteX85" fmla="*/ 1089061 w 6780944"/>
              <a:gd name="connsiteY85" fmla="*/ 1633591 h 1777429"/>
              <a:gd name="connsiteX86" fmla="*/ 1212351 w 6780944"/>
              <a:gd name="connsiteY86" fmla="*/ 1541123 h 1777429"/>
              <a:gd name="connsiteX87" fmla="*/ 1253448 w 6780944"/>
              <a:gd name="connsiteY87" fmla="*/ 1530849 h 1777429"/>
              <a:gd name="connsiteX88" fmla="*/ 1284270 w 6780944"/>
              <a:gd name="connsiteY88" fmla="*/ 1510301 h 1777429"/>
              <a:gd name="connsiteX89" fmla="*/ 1366463 w 6780944"/>
              <a:gd name="connsiteY89" fmla="*/ 1489752 h 1777429"/>
              <a:gd name="connsiteX90" fmla="*/ 1407560 w 6780944"/>
              <a:gd name="connsiteY90" fmla="*/ 1479478 h 1777429"/>
              <a:gd name="connsiteX91" fmla="*/ 1510301 w 6780944"/>
              <a:gd name="connsiteY91" fmla="*/ 1458930 h 1777429"/>
              <a:gd name="connsiteX92" fmla="*/ 1551398 w 6780944"/>
              <a:gd name="connsiteY92" fmla="*/ 1448656 h 1777429"/>
              <a:gd name="connsiteX93" fmla="*/ 1777430 w 6780944"/>
              <a:gd name="connsiteY93" fmla="*/ 1438382 h 1777429"/>
              <a:gd name="connsiteX94" fmla="*/ 1839074 w 6780944"/>
              <a:gd name="connsiteY94" fmla="*/ 1428108 h 1777429"/>
              <a:gd name="connsiteX95" fmla="*/ 1880171 w 6780944"/>
              <a:gd name="connsiteY95" fmla="*/ 1417833 h 1777429"/>
              <a:gd name="connsiteX96" fmla="*/ 2167848 w 6780944"/>
              <a:gd name="connsiteY96" fmla="*/ 1407559 h 1777429"/>
              <a:gd name="connsiteX97" fmla="*/ 2743200 w 6780944"/>
              <a:gd name="connsiteY97" fmla="*/ 1407559 h 1777429"/>
              <a:gd name="connsiteX98" fmla="*/ 2815119 w 6780944"/>
              <a:gd name="connsiteY98" fmla="*/ 1438382 h 1777429"/>
              <a:gd name="connsiteX99" fmla="*/ 2969232 w 6780944"/>
              <a:gd name="connsiteY99" fmla="*/ 1469204 h 1777429"/>
              <a:gd name="connsiteX100" fmla="*/ 3113070 w 6780944"/>
              <a:gd name="connsiteY100" fmla="*/ 1458930 h 1777429"/>
              <a:gd name="connsiteX101" fmla="*/ 3215812 w 6780944"/>
              <a:gd name="connsiteY101" fmla="*/ 1428108 h 1777429"/>
              <a:gd name="connsiteX102" fmla="*/ 3267182 w 6780944"/>
              <a:gd name="connsiteY102" fmla="*/ 1417833 h 1777429"/>
              <a:gd name="connsiteX103" fmla="*/ 3339101 w 6780944"/>
              <a:gd name="connsiteY103" fmla="*/ 1356188 h 1777429"/>
              <a:gd name="connsiteX104" fmla="*/ 3411021 w 6780944"/>
              <a:gd name="connsiteY104" fmla="*/ 1315092 h 1777429"/>
              <a:gd name="connsiteX105" fmla="*/ 3441843 w 6780944"/>
              <a:gd name="connsiteY105" fmla="*/ 1284269 h 1777429"/>
              <a:gd name="connsiteX106" fmla="*/ 3482940 w 6780944"/>
              <a:gd name="connsiteY106" fmla="*/ 1253447 h 1777429"/>
              <a:gd name="connsiteX107" fmla="*/ 3544585 w 6780944"/>
              <a:gd name="connsiteY107" fmla="*/ 1232899 h 1777429"/>
              <a:gd name="connsiteX108" fmla="*/ 3647326 w 6780944"/>
              <a:gd name="connsiteY108" fmla="*/ 1202076 h 1777429"/>
              <a:gd name="connsiteX109" fmla="*/ 3708971 w 6780944"/>
              <a:gd name="connsiteY109" fmla="*/ 1181528 h 1777429"/>
              <a:gd name="connsiteX110" fmla="*/ 3801439 w 6780944"/>
              <a:gd name="connsiteY110" fmla="*/ 1160979 h 1777429"/>
              <a:gd name="connsiteX111" fmla="*/ 3832261 w 6780944"/>
              <a:gd name="connsiteY111" fmla="*/ 1150705 h 1777429"/>
              <a:gd name="connsiteX112" fmla="*/ 3965825 w 6780944"/>
              <a:gd name="connsiteY112" fmla="*/ 1130157 h 1777429"/>
              <a:gd name="connsiteX113" fmla="*/ 4017196 w 6780944"/>
              <a:gd name="connsiteY113" fmla="*/ 1119883 h 1777429"/>
              <a:gd name="connsiteX114" fmla="*/ 4048018 w 6780944"/>
              <a:gd name="connsiteY114" fmla="*/ 1099335 h 1777429"/>
              <a:gd name="connsiteX115" fmla="*/ 4068567 w 6780944"/>
              <a:gd name="connsiteY115" fmla="*/ 1037690 h 1777429"/>
              <a:gd name="connsiteX116" fmla="*/ 4058292 w 6780944"/>
              <a:gd name="connsiteY116" fmla="*/ 914400 h 1777429"/>
              <a:gd name="connsiteX117" fmla="*/ 3986373 w 6780944"/>
              <a:gd name="connsiteY117" fmla="*/ 873303 h 1777429"/>
              <a:gd name="connsiteX118" fmla="*/ 3924728 w 6780944"/>
              <a:gd name="connsiteY118" fmla="*/ 852755 h 1777429"/>
              <a:gd name="connsiteX119" fmla="*/ 3893906 w 6780944"/>
              <a:gd name="connsiteY119" fmla="*/ 842481 h 1777429"/>
              <a:gd name="connsiteX120" fmla="*/ 3791164 w 6780944"/>
              <a:gd name="connsiteY120" fmla="*/ 832206 h 1777429"/>
              <a:gd name="connsiteX121" fmla="*/ 3698697 w 6780944"/>
              <a:gd name="connsiteY121" fmla="*/ 780836 h 1777429"/>
              <a:gd name="connsiteX122" fmla="*/ 3637052 w 6780944"/>
              <a:gd name="connsiteY122" fmla="*/ 708917 h 1777429"/>
              <a:gd name="connsiteX123" fmla="*/ 3667874 w 6780944"/>
              <a:gd name="connsiteY123" fmla="*/ 595901 h 1777429"/>
              <a:gd name="connsiteX124" fmla="*/ 3729519 w 6780944"/>
              <a:gd name="connsiteY124" fmla="*/ 575352 h 1777429"/>
              <a:gd name="connsiteX125" fmla="*/ 3863083 w 6780944"/>
              <a:gd name="connsiteY125" fmla="*/ 554804 h 1777429"/>
              <a:gd name="connsiteX126" fmla="*/ 4058292 w 6780944"/>
              <a:gd name="connsiteY126" fmla="*/ 544530 h 1777429"/>
              <a:gd name="connsiteX127" fmla="*/ 4407614 w 6780944"/>
              <a:gd name="connsiteY127" fmla="*/ 554804 h 1777429"/>
              <a:gd name="connsiteX128" fmla="*/ 4582274 w 6780944"/>
              <a:gd name="connsiteY128" fmla="*/ 585627 h 1777429"/>
              <a:gd name="connsiteX129" fmla="*/ 4685016 w 6780944"/>
              <a:gd name="connsiteY129" fmla="*/ 626723 h 1777429"/>
              <a:gd name="connsiteX130" fmla="*/ 4715839 w 6780944"/>
              <a:gd name="connsiteY130" fmla="*/ 636997 h 1777429"/>
              <a:gd name="connsiteX131" fmla="*/ 4808306 w 6780944"/>
              <a:gd name="connsiteY131" fmla="*/ 647272 h 1777429"/>
              <a:gd name="connsiteX132" fmla="*/ 4880225 w 6780944"/>
              <a:gd name="connsiteY132" fmla="*/ 678094 h 1777429"/>
              <a:gd name="connsiteX133" fmla="*/ 4911048 w 6780944"/>
              <a:gd name="connsiteY133" fmla="*/ 698642 h 1777429"/>
              <a:gd name="connsiteX134" fmla="*/ 4972692 w 6780944"/>
              <a:gd name="connsiteY134" fmla="*/ 729465 h 1777429"/>
              <a:gd name="connsiteX135" fmla="*/ 5034337 w 6780944"/>
              <a:gd name="connsiteY135" fmla="*/ 750013 h 1777429"/>
              <a:gd name="connsiteX136" fmla="*/ 5116531 w 6780944"/>
              <a:gd name="connsiteY136" fmla="*/ 791110 h 1777429"/>
              <a:gd name="connsiteX137" fmla="*/ 5219272 w 6780944"/>
              <a:gd name="connsiteY137" fmla="*/ 832206 h 1777429"/>
              <a:gd name="connsiteX138" fmla="*/ 5250095 w 6780944"/>
              <a:gd name="connsiteY138" fmla="*/ 852755 h 1777429"/>
              <a:gd name="connsiteX139" fmla="*/ 5311740 w 6780944"/>
              <a:gd name="connsiteY139" fmla="*/ 873303 h 1777429"/>
              <a:gd name="connsiteX140" fmla="*/ 5393933 w 6780944"/>
              <a:gd name="connsiteY140" fmla="*/ 914400 h 1777429"/>
              <a:gd name="connsiteX141" fmla="*/ 5435030 w 6780944"/>
              <a:gd name="connsiteY141" fmla="*/ 945222 h 1777429"/>
              <a:gd name="connsiteX142" fmla="*/ 5496674 w 6780944"/>
              <a:gd name="connsiteY142" fmla="*/ 986319 h 1777429"/>
              <a:gd name="connsiteX143" fmla="*/ 5568594 w 6780944"/>
              <a:gd name="connsiteY143" fmla="*/ 1037690 h 1777429"/>
              <a:gd name="connsiteX144" fmla="*/ 5589142 w 6780944"/>
              <a:gd name="connsiteY144" fmla="*/ 1068512 h 1777429"/>
              <a:gd name="connsiteX145" fmla="*/ 5619964 w 6780944"/>
              <a:gd name="connsiteY145" fmla="*/ 1078786 h 1777429"/>
              <a:gd name="connsiteX146" fmla="*/ 5661061 w 6780944"/>
              <a:gd name="connsiteY146" fmla="*/ 1109609 h 1777429"/>
              <a:gd name="connsiteX147" fmla="*/ 5712432 w 6780944"/>
              <a:gd name="connsiteY147" fmla="*/ 1140431 h 1777429"/>
              <a:gd name="connsiteX148" fmla="*/ 5743254 w 6780944"/>
              <a:gd name="connsiteY148" fmla="*/ 1171254 h 1777429"/>
              <a:gd name="connsiteX149" fmla="*/ 5876818 w 6780944"/>
              <a:gd name="connsiteY149" fmla="*/ 1222624 h 1777429"/>
              <a:gd name="connsiteX150" fmla="*/ 6000108 w 6780944"/>
              <a:gd name="connsiteY150" fmla="*/ 1284269 h 1777429"/>
              <a:gd name="connsiteX151" fmla="*/ 6061753 w 6780944"/>
              <a:gd name="connsiteY151" fmla="*/ 1304818 h 1777429"/>
              <a:gd name="connsiteX152" fmla="*/ 6133672 w 6780944"/>
              <a:gd name="connsiteY152" fmla="*/ 1335640 h 1777429"/>
              <a:gd name="connsiteX153" fmla="*/ 6185043 w 6780944"/>
              <a:gd name="connsiteY153" fmla="*/ 1356188 h 1777429"/>
              <a:gd name="connsiteX154" fmla="*/ 6287785 w 6780944"/>
              <a:gd name="connsiteY154" fmla="*/ 1376737 h 1777429"/>
              <a:gd name="connsiteX155" fmla="*/ 6318607 w 6780944"/>
              <a:gd name="connsiteY155" fmla="*/ 1397285 h 1777429"/>
              <a:gd name="connsiteX156" fmla="*/ 6349430 w 6780944"/>
              <a:gd name="connsiteY156" fmla="*/ 1407559 h 1777429"/>
              <a:gd name="connsiteX157" fmla="*/ 6493268 w 6780944"/>
              <a:gd name="connsiteY157" fmla="*/ 1438382 h 1777429"/>
              <a:gd name="connsiteX158" fmla="*/ 6657654 w 6780944"/>
              <a:gd name="connsiteY158" fmla="*/ 1428108 h 1777429"/>
              <a:gd name="connsiteX159" fmla="*/ 6688477 w 6780944"/>
              <a:gd name="connsiteY159" fmla="*/ 1376737 h 1777429"/>
              <a:gd name="connsiteX160" fmla="*/ 6698751 w 6780944"/>
              <a:gd name="connsiteY160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554805 w 6780944"/>
              <a:gd name="connsiteY66" fmla="*/ 945222 h 1777429"/>
              <a:gd name="connsiteX67" fmla="*/ 585627 w 6780944"/>
              <a:gd name="connsiteY67" fmla="*/ 955496 h 1777429"/>
              <a:gd name="connsiteX68" fmla="*/ 606176 w 6780944"/>
              <a:gd name="connsiteY68" fmla="*/ 976045 h 1777429"/>
              <a:gd name="connsiteX69" fmla="*/ 667821 w 6780944"/>
              <a:gd name="connsiteY69" fmla="*/ 996593 h 1777429"/>
              <a:gd name="connsiteX70" fmla="*/ 698643 w 6780944"/>
              <a:gd name="connsiteY70" fmla="*/ 1089060 h 1777429"/>
              <a:gd name="connsiteX71" fmla="*/ 708917 w 6780944"/>
              <a:gd name="connsiteY71" fmla="*/ 1119883 h 1777429"/>
              <a:gd name="connsiteX72" fmla="*/ 729465 w 6780944"/>
              <a:gd name="connsiteY72" fmla="*/ 1150705 h 1777429"/>
              <a:gd name="connsiteX73" fmla="*/ 750014 w 6780944"/>
              <a:gd name="connsiteY73" fmla="*/ 1304818 h 1777429"/>
              <a:gd name="connsiteX74" fmla="*/ 760288 w 6780944"/>
              <a:gd name="connsiteY74" fmla="*/ 1345914 h 1777429"/>
              <a:gd name="connsiteX75" fmla="*/ 780836 w 6780944"/>
              <a:gd name="connsiteY75" fmla="*/ 1551397 h 1777429"/>
              <a:gd name="connsiteX76" fmla="*/ 791110 w 6780944"/>
              <a:gd name="connsiteY76" fmla="*/ 1582220 h 1777429"/>
              <a:gd name="connsiteX77" fmla="*/ 811659 w 6780944"/>
              <a:gd name="connsiteY77" fmla="*/ 1613042 h 1777429"/>
              <a:gd name="connsiteX78" fmla="*/ 852755 w 6780944"/>
              <a:gd name="connsiteY78" fmla="*/ 1695236 h 1777429"/>
              <a:gd name="connsiteX79" fmla="*/ 904126 w 6780944"/>
              <a:gd name="connsiteY79" fmla="*/ 1756881 h 1777429"/>
              <a:gd name="connsiteX80" fmla="*/ 965771 w 6780944"/>
              <a:gd name="connsiteY80" fmla="*/ 1777429 h 1777429"/>
              <a:gd name="connsiteX81" fmla="*/ 1017142 w 6780944"/>
              <a:gd name="connsiteY81" fmla="*/ 1736332 h 1777429"/>
              <a:gd name="connsiteX82" fmla="*/ 1027416 w 6780944"/>
              <a:gd name="connsiteY82" fmla="*/ 1705510 h 1777429"/>
              <a:gd name="connsiteX83" fmla="*/ 1068513 w 6780944"/>
              <a:gd name="connsiteY83" fmla="*/ 1664413 h 1777429"/>
              <a:gd name="connsiteX84" fmla="*/ 1089061 w 6780944"/>
              <a:gd name="connsiteY84" fmla="*/ 1633591 h 1777429"/>
              <a:gd name="connsiteX85" fmla="*/ 1212351 w 6780944"/>
              <a:gd name="connsiteY85" fmla="*/ 1541123 h 1777429"/>
              <a:gd name="connsiteX86" fmla="*/ 1253448 w 6780944"/>
              <a:gd name="connsiteY86" fmla="*/ 1530849 h 1777429"/>
              <a:gd name="connsiteX87" fmla="*/ 1284270 w 6780944"/>
              <a:gd name="connsiteY87" fmla="*/ 1510301 h 1777429"/>
              <a:gd name="connsiteX88" fmla="*/ 1366463 w 6780944"/>
              <a:gd name="connsiteY88" fmla="*/ 1489752 h 1777429"/>
              <a:gd name="connsiteX89" fmla="*/ 1407560 w 6780944"/>
              <a:gd name="connsiteY89" fmla="*/ 1479478 h 1777429"/>
              <a:gd name="connsiteX90" fmla="*/ 1510301 w 6780944"/>
              <a:gd name="connsiteY90" fmla="*/ 1458930 h 1777429"/>
              <a:gd name="connsiteX91" fmla="*/ 1551398 w 6780944"/>
              <a:gd name="connsiteY91" fmla="*/ 1448656 h 1777429"/>
              <a:gd name="connsiteX92" fmla="*/ 1777430 w 6780944"/>
              <a:gd name="connsiteY92" fmla="*/ 1438382 h 1777429"/>
              <a:gd name="connsiteX93" fmla="*/ 1839074 w 6780944"/>
              <a:gd name="connsiteY93" fmla="*/ 1428108 h 1777429"/>
              <a:gd name="connsiteX94" fmla="*/ 1880171 w 6780944"/>
              <a:gd name="connsiteY94" fmla="*/ 1417833 h 1777429"/>
              <a:gd name="connsiteX95" fmla="*/ 2167848 w 6780944"/>
              <a:gd name="connsiteY95" fmla="*/ 1407559 h 1777429"/>
              <a:gd name="connsiteX96" fmla="*/ 2743200 w 6780944"/>
              <a:gd name="connsiteY96" fmla="*/ 1407559 h 1777429"/>
              <a:gd name="connsiteX97" fmla="*/ 2815119 w 6780944"/>
              <a:gd name="connsiteY97" fmla="*/ 1438382 h 1777429"/>
              <a:gd name="connsiteX98" fmla="*/ 2969232 w 6780944"/>
              <a:gd name="connsiteY98" fmla="*/ 1469204 h 1777429"/>
              <a:gd name="connsiteX99" fmla="*/ 3113070 w 6780944"/>
              <a:gd name="connsiteY99" fmla="*/ 1458930 h 1777429"/>
              <a:gd name="connsiteX100" fmla="*/ 3215812 w 6780944"/>
              <a:gd name="connsiteY100" fmla="*/ 1428108 h 1777429"/>
              <a:gd name="connsiteX101" fmla="*/ 3267182 w 6780944"/>
              <a:gd name="connsiteY101" fmla="*/ 1417833 h 1777429"/>
              <a:gd name="connsiteX102" fmla="*/ 3339101 w 6780944"/>
              <a:gd name="connsiteY102" fmla="*/ 1356188 h 1777429"/>
              <a:gd name="connsiteX103" fmla="*/ 3411021 w 6780944"/>
              <a:gd name="connsiteY103" fmla="*/ 1315092 h 1777429"/>
              <a:gd name="connsiteX104" fmla="*/ 3441843 w 6780944"/>
              <a:gd name="connsiteY104" fmla="*/ 1284269 h 1777429"/>
              <a:gd name="connsiteX105" fmla="*/ 3482940 w 6780944"/>
              <a:gd name="connsiteY105" fmla="*/ 1253447 h 1777429"/>
              <a:gd name="connsiteX106" fmla="*/ 3544585 w 6780944"/>
              <a:gd name="connsiteY106" fmla="*/ 1232899 h 1777429"/>
              <a:gd name="connsiteX107" fmla="*/ 3647326 w 6780944"/>
              <a:gd name="connsiteY107" fmla="*/ 1202076 h 1777429"/>
              <a:gd name="connsiteX108" fmla="*/ 3708971 w 6780944"/>
              <a:gd name="connsiteY108" fmla="*/ 1181528 h 1777429"/>
              <a:gd name="connsiteX109" fmla="*/ 3801439 w 6780944"/>
              <a:gd name="connsiteY109" fmla="*/ 1160979 h 1777429"/>
              <a:gd name="connsiteX110" fmla="*/ 3832261 w 6780944"/>
              <a:gd name="connsiteY110" fmla="*/ 1150705 h 1777429"/>
              <a:gd name="connsiteX111" fmla="*/ 3965825 w 6780944"/>
              <a:gd name="connsiteY111" fmla="*/ 1130157 h 1777429"/>
              <a:gd name="connsiteX112" fmla="*/ 4017196 w 6780944"/>
              <a:gd name="connsiteY112" fmla="*/ 1119883 h 1777429"/>
              <a:gd name="connsiteX113" fmla="*/ 4048018 w 6780944"/>
              <a:gd name="connsiteY113" fmla="*/ 1099335 h 1777429"/>
              <a:gd name="connsiteX114" fmla="*/ 4068567 w 6780944"/>
              <a:gd name="connsiteY114" fmla="*/ 1037690 h 1777429"/>
              <a:gd name="connsiteX115" fmla="*/ 4058292 w 6780944"/>
              <a:gd name="connsiteY115" fmla="*/ 914400 h 1777429"/>
              <a:gd name="connsiteX116" fmla="*/ 3986373 w 6780944"/>
              <a:gd name="connsiteY116" fmla="*/ 873303 h 1777429"/>
              <a:gd name="connsiteX117" fmla="*/ 3924728 w 6780944"/>
              <a:gd name="connsiteY117" fmla="*/ 852755 h 1777429"/>
              <a:gd name="connsiteX118" fmla="*/ 3893906 w 6780944"/>
              <a:gd name="connsiteY118" fmla="*/ 842481 h 1777429"/>
              <a:gd name="connsiteX119" fmla="*/ 3791164 w 6780944"/>
              <a:gd name="connsiteY119" fmla="*/ 832206 h 1777429"/>
              <a:gd name="connsiteX120" fmla="*/ 3698697 w 6780944"/>
              <a:gd name="connsiteY120" fmla="*/ 780836 h 1777429"/>
              <a:gd name="connsiteX121" fmla="*/ 3637052 w 6780944"/>
              <a:gd name="connsiteY121" fmla="*/ 708917 h 1777429"/>
              <a:gd name="connsiteX122" fmla="*/ 3667874 w 6780944"/>
              <a:gd name="connsiteY122" fmla="*/ 595901 h 1777429"/>
              <a:gd name="connsiteX123" fmla="*/ 3729519 w 6780944"/>
              <a:gd name="connsiteY123" fmla="*/ 575352 h 1777429"/>
              <a:gd name="connsiteX124" fmla="*/ 3863083 w 6780944"/>
              <a:gd name="connsiteY124" fmla="*/ 554804 h 1777429"/>
              <a:gd name="connsiteX125" fmla="*/ 4058292 w 6780944"/>
              <a:gd name="connsiteY125" fmla="*/ 544530 h 1777429"/>
              <a:gd name="connsiteX126" fmla="*/ 4407614 w 6780944"/>
              <a:gd name="connsiteY126" fmla="*/ 554804 h 1777429"/>
              <a:gd name="connsiteX127" fmla="*/ 4582274 w 6780944"/>
              <a:gd name="connsiteY127" fmla="*/ 585627 h 1777429"/>
              <a:gd name="connsiteX128" fmla="*/ 4685016 w 6780944"/>
              <a:gd name="connsiteY128" fmla="*/ 626723 h 1777429"/>
              <a:gd name="connsiteX129" fmla="*/ 4715839 w 6780944"/>
              <a:gd name="connsiteY129" fmla="*/ 636997 h 1777429"/>
              <a:gd name="connsiteX130" fmla="*/ 4808306 w 6780944"/>
              <a:gd name="connsiteY130" fmla="*/ 647272 h 1777429"/>
              <a:gd name="connsiteX131" fmla="*/ 4880225 w 6780944"/>
              <a:gd name="connsiteY131" fmla="*/ 678094 h 1777429"/>
              <a:gd name="connsiteX132" fmla="*/ 4911048 w 6780944"/>
              <a:gd name="connsiteY132" fmla="*/ 698642 h 1777429"/>
              <a:gd name="connsiteX133" fmla="*/ 4972692 w 6780944"/>
              <a:gd name="connsiteY133" fmla="*/ 729465 h 1777429"/>
              <a:gd name="connsiteX134" fmla="*/ 5034337 w 6780944"/>
              <a:gd name="connsiteY134" fmla="*/ 750013 h 1777429"/>
              <a:gd name="connsiteX135" fmla="*/ 5116531 w 6780944"/>
              <a:gd name="connsiteY135" fmla="*/ 791110 h 1777429"/>
              <a:gd name="connsiteX136" fmla="*/ 5219272 w 6780944"/>
              <a:gd name="connsiteY136" fmla="*/ 832206 h 1777429"/>
              <a:gd name="connsiteX137" fmla="*/ 5250095 w 6780944"/>
              <a:gd name="connsiteY137" fmla="*/ 852755 h 1777429"/>
              <a:gd name="connsiteX138" fmla="*/ 5311740 w 6780944"/>
              <a:gd name="connsiteY138" fmla="*/ 873303 h 1777429"/>
              <a:gd name="connsiteX139" fmla="*/ 5393933 w 6780944"/>
              <a:gd name="connsiteY139" fmla="*/ 914400 h 1777429"/>
              <a:gd name="connsiteX140" fmla="*/ 5435030 w 6780944"/>
              <a:gd name="connsiteY140" fmla="*/ 945222 h 1777429"/>
              <a:gd name="connsiteX141" fmla="*/ 5496674 w 6780944"/>
              <a:gd name="connsiteY141" fmla="*/ 986319 h 1777429"/>
              <a:gd name="connsiteX142" fmla="*/ 5568594 w 6780944"/>
              <a:gd name="connsiteY142" fmla="*/ 1037690 h 1777429"/>
              <a:gd name="connsiteX143" fmla="*/ 5589142 w 6780944"/>
              <a:gd name="connsiteY143" fmla="*/ 1068512 h 1777429"/>
              <a:gd name="connsiteX144" fmla="*/ 5619964 w 6780944"/>
              <a:gd name="connsiteY144" fmla="*/ 1078786 h 1777429"/>
              <a:gd name="connsiteX145" fmla="*/ 5661061 w 6780944"/>
              <a:gd name="connsiteY145" fmla="*/ 1109609 h 1777429"/>
              <a:gd name="connsiteX146" fmla="*/ 5712432 w 6780944"/>
              <a:gd name="connsiteY146" fmla="*/ 1140431 h 1777429"/>
              <a:gd name="connsiteX147" fmla="*/ 5743254 w 6780944"/>
              <a:gd name="connsiteY147" fmla="*/ 1171254 h 1777429"/>
              <a:gd name="connsiteX148" fmla="*/ 5876818 w 6780944"/>
              <a:gd name="connsiteY148" fmla="*/ 1222624 h 1777429"/>
              <a:gd name="connsiteX149" fmla="*/ 6000108 w 6780944"/>
              <a:gd name="connsiteY149" fmla="*/ 1284269 h 1777429"/>
              <a:gd name="connsiteX150" fmla="*/ 6061753 w 6780944"/>
              <a:gd name="connsiteY150" fmla="*/ 1304818 h 1777429"/>
              <a:gd name="connsiteX151" fmla="*/ 6133672 w 6780944"/>
              <a:gd name="connsiteY151" fmla="*/ 1335640 h 1777429"/>
              <a:gd name="connsiteX152" fmla="*/ 6185043 w 6780944"/>
              <a:gd name="connsiteY152" fmla="*/ 1356188 h 1777429"/>
              <a:gd name="connsiteX153" fmla="*/ 6287785 w 6780944"/>
              <a:gd name="connsiteY153" fmla="*/ 1376737 h 1777429"/>
              <a:gd name="connsiteX154" fmla="*/ 6318607 w 6780944"/>
              <a:gd name="connsiteY154" fmla="*/ 1397285 h 1777429"/>
              <a:gd name="connsiteX155" fmla="*/ 6349430 w 6780944"/>
              <a:gd name="connsiteY155" fmla="*/ 1407559 h 1777429"/>
              <a:gd name="connsiteX156" fmla="*/ 6493268 w 6780944"/>
              <a:gd name="connsiteY156" fmla="*/ 1438382 h 1777429"/>
              <a:gd name="connsiteX157" fmla="*/ 6657654 w 6780944"/>
              <a:gd name="connsiteY157" fmla="*/ 1428108 h 1777429"/>
              <a:gd name="connsiteX158" fmla="*/ 6688477 w 6780944"/>
              <a:gd name="connsiteY158" fmla="*/ 1376737 h 1777429"/>
              <a:gd name="connsiteX159" fmla="*/ 6698751 w 6780944"/>
              <a:gd name="connsiteY159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585627 w 6780944"/>
              <a:gd name="connsiteY66" fmla="*/ 955496 h 1777429"/>
              <a:gd name="connsiteX67" fmla="*/ 606176 w 6780944"/>
              <a:gd name="connsiteY67" fmla="*/ 976045 h 1777429"/>
              <a:gd name="connsiteX68" fmla="*/ 667821 w 6780944"/>
              <a:gd name="connsiteY68" fmla="*/ 996593 h 1777429"/>
              <a:gd name="connsiteX69" fmla="*/ 698643 w 6780944"/>
              <a:gd name="connsiteY69" fmla="*/ 1089060 h 1777429"/>
              <a:gd name="connsiteX70" fmla="*/ 708917 w 6780944"/>
              <a:gd name="connsiteY70" fmla="*/ 1119883 h 1777429"/>
              <a:gd name="connsiteX71" fmla="*/ 729465 w 6780944"/>
              <a:gd name="connsiteY71" fmla="*/ 1150705 h 1777429"/>
              <a:gd name="connsiteX72" fmla="*/ 750014 w 6780944"/>
              <a:gd name="connsiteY72" fmla="*/ 1304818 h 1777429"/>
              <a:gd name="connsiteX73" fmla="*/ 760288 w 6780944"/>
              <a:gd name="connsiteY73" fmla="*/ 1345914 h 1777429"/>
              <a:gd name="connsiteX74" fmla="*/ 780836 w 6780944"/>
              <a:gd name="connsiteY74" fmla="*/ 1551397 h 1777429"/>
              <a:gd name="connsiteX75" fmla="*/ 791110 w 6780944"/>
              <a:gd name="connsiteY75" fmla="*/ 1582220 h 1777429"/>
              <a:gd name="connsiteX76" fmla="*/ 811659 w 6780944"/>
              <a:gd name="connsiteY76" fmla="*/ 1613042 h 1777429"/>
              <a:gd name="connsiteX77" fmla="*/ 852755 w 6780944"/>
              <a:gd name="connsiteY77" fmla="*/ 1695236 h 1777429"/>
              <a:gd name="connsiteX78" fmla="*/ 904126 w 6780944"/>
              <a:gd name="connsiteY78" fmla="*/ 1756881 h 1777429"/>
              <a:gd name="connsiteX79" fmla="*/ 965771 w 6780944"/>
              <a:gd name="connsiteY79" fmla="*/ 1777429 h 1777429"/>
              <a:gd name="connsiteX80" fmla="*/ 1017142 w 6780944"/>
              <a:gd name="connsiteY80" fmla="*/ 1736332 h 1777429"/>
              <a:gd name="connsiteX81" fmla="*/ 1027416 w 6780944"/>
              <a:gd name="connsiteY81" fmla="*/ 1705510 h 1777429"/>
              <a:gd name="connsiteX82" fmla="*/ 1068513 w 6780944"/>
              <a:gd name="connsiteY82" fmla="*/ 1664413 h 1777429"/>
              <a:gd name="connsiteX83" fmla="*/ 1089061 w 6780944"/>
              <a:gd name="connsiteY83" fmla="*/ 1633591 h 1777429"/>
              <a:gd name="connsiteX84" fmla="*/ 1212351 w 6780944"/>
              <a:gd name="connsiteY84" fmla="*/ 1541123 h 1777429"/>
              <a:gd name="connsiteX85" fmla="*/ 1253448 w 6780944"/>
              <a:gd name="connsiteY85" fmla="*/ 1530849 h 1777429"/>
              <a:gd name="connsiteX86" fmla="*/ 1284270 w 6780944"/>
              <a:gd name="connsiteY86" fmla="*/ 1510301 h 1777429"/>
              <a:gd name="connsiteX87" fmla="*/ 1366463 w 6780944"/>
              <a:gd name="connsiteY87" fmla="*/ 1489752 h 1777429"/>
              <a:gd name="connsiteX88" fmla="*/ 1407560 w 6780944"/>
              <a:gd name="connsiteY88" fmla="*/ 1479478 h 1777429"/>
              <a:gd name="connsiteX89" fmla="*/ 1510301 w 6780944"/>
              <a:gd name="connsiteY89" fmla="*/ 1458930 h 1777429"/>
              <a:gd name="connsiteX90" fmla="*/ 1551398 w 6780944"/>
              <a:gd name="connsiteY90" fmla="*/ 1448656 h 1777429"/>
              <a:gd name="connsiteX91" fmla="*/ 1777430 w 6780944"/>
              <a:gd name="connsiteY91" fmla="*/ 1438382 h 1777429"/>
              <a:gd name="connsiteX92" fmla="*/ 1839074 w 6780944"/>
              <a:gd name="connsiteY92" fmla="*/ 1428108 h 1777429"/>
              <a:gd name="connsiteX93" fmla="*/ 1880171 w 6780944"/>
              <a:gd name="connsiteY93" fmla="*/ 1417833 h 1777429"/>
              <a:gd name="connsiteX94" fmla="*/ 2167848 w 6780944"/>
              <a:gd name="connsiteY94" fmla="*/ 1407559 h 1777429"/>
              <a:gd name="connsiteX95" fmla="*/ 2743200 w 6780944"/>
              <a:gd name="connsiteY95" fmla="*/ 1407559 h 1777429"/>
              <a:gd name="connsiteX96" fmla="*/ 2815119 w 6780944"/>
              <a:gd name="connsiteY96" fmla="*/ 1438382 h 1777429"/>
              <a:gd name="connsiteX97" fmla="*/ 2969232 w 6780944"/>
              <a:gd name="connsiteY97" fmla="*/ 1469204 h 1777429"/>
              <a:gd name="connsiteX98" fmla="*/ 3113070 w 6780944"/>
              <a:gd name="connsiteY98" fmla="*/ 1458930 h 1777429"/>
              <a:gd name="connsiteX99" fmla="*/ 3215812 w 6780944"/>
              <a:gd name="connsiteY99" fmla="*/ 1428108 h 1777429"/>
              <a:gd name="connsiteX100" fmla="*/ 3267182 w 6780944"/>
              <a:gd name="connsiteY100" fmla="*/ 1417833 h 1777429"/>
              <a:gd name="connsiteX101" fmla="*/ 3339101 w 6780944"/>
              <a:gd name="connsiteY101" fmla="*/ 1356188 h 1777429"/>
              <a:gd name="connsiteX102" fmla="*/ 3411021 w 6780944"/>
              <a:gd name="connsiteY102" fmla="*/ 1315092 h 1777429"/>
              <a:gd name="connsiteX103" fmla="*/ 3441843 w 6780944"/>
              <a:gd name="connsiteY103" fmla="*/ 1284269 h 1777429"/>
              <a:gd name="connsiteX104" fmla="*/ 3482940 w 6780944"/>
              <a:gd name="connsiteY104" fmla="*/ 1253447 h 1777429"/>
              <a:gd name="connsiteX105" fmla="*/ 3544585 w 6780944"/>
              <a:gd name="connsiteY105" fmla="*/ 1232899 h 1777429"/>
              <a:gd name="connsiteX106" fmla="*/ 3647326 w 6780944"/>
              <a:gd name="connsiteY106" fmla="*/ 1202076 h 1777429"/>
              <a:gd name="connsiteX107" fmla="*/ 3708971 w 6780944"/>
              <a:gd name="connsiteY107" fmla="*/ 1181528 h 1777429"/>
              <a:gd name="connsiteX108" fmla="*/ 3801439 w 6780944"/>
              <a:gd name="connsiteY108" fmla="*/ 1160979 h 1777429"/>
              <a:gd name="connsiteX109" fmla="*/ 3832261 w 6780944"/>
              <a:gd name="connsiteY109" fmla="*/ 1150705 h 1777429"/>
              <a:gd name="connsiteX110" fmla="*/ 3965825 w 6780944"/>
              <a:gd name="connsiteY110" fmla="*/ 1130157 h 1777429"/>
              <a:gd name="connsiteX111" fmla="*/ 4017196 w 6780944"/>
              <a:gd name="connsiteY111" fmla="*/ 1119883 h 1777429"/>
              <a:gd name="connsiteX112" fmla="*/ 4048018 w 6780944"/>
              <a:gd name="connsiteY112" fmla="*/ 1099335 h 1777429"/>
              <a:gd name="connsiteX113" fmla="*/ 4068567 w 6780944"/>
              <a:gd name="connsiteY113" fmla="*/ 1037690 h 1777429"/>
              <a:gd name="connsiteX114" fmla="*/ 4058292 w 6780944"/>
              <a:gd name="connsiteY114" fmla="*/ 914400 h 1777429"/>
              <a:gd name="connsiteX115" fmla="*/ 3986373 w 6780944"/>
              <a:gd name="connsiteY115" fmla="*/ 873303 h 1777429"/>
              <a:gd name="connsiteX116" fmla="*/ 3924728 w 6780944"/>
              <a:gd name="connsiteY116" fmla="*/ 852755 h 1777429"/>
              <a:gd name="connsiteX117" fmla="*/ 3893906 w 6780944"/>
              <a:gd name="connsiteY117" fmla="*/ 842481 h 1777429"/>
              <a:gd name="connsiteX118" fmla="*/ 3791164 w 6780944"/>
              <a:gd name="connsiteY118" fmla="*/ 832206 h 1777429"/>
              <a:gd name="connsiteX119" fmla="*/ 3698697 w 6780944"/>
              <a:gd name="connsiteY119" fmla="*/ 780836 h 1777429"/>
              <a:gd name="connsiteX120" fmla="*/ 3637052 w 6780944"/>
              <a:gd name="connsiteY120" fmla="*/ 708917 h 1777429"/>
              <a:gd name="connsiteX121" fmla="*/ 3667874 w 6780944"/>
              <a:gd name="connsiteY121" fmla="*/ 595901 h 1777429"/>
              <a:gd name="connsiteX122" fmla="*/ 3729519 w 6780944"/>
              <a:gd name="connsiteY122" fmla="*/ 575352 h 1777429"/>
              <a:gd name="connsiteX123" fmla="*/ 3863083 w 6780944"/>
              <a:gd name="connsiteY123" fmla="*/ 554804 h 1777429"/>
              <a:gd name="connsiteX124" fmla="*/ 4058292 w 6780944"/>
              <a:gd name="connsiteY124" fmla="*/ 544530 h 1777429"/>
              <a:gd name="connsiteX125" fmla="*/ 4407614 w 6780944"/>
              <a:gd name="connsiteY125" fmla="*/ 554804 h 1777429"/>
              <a:gd name="connsiteX126" fmla="*/ 4582274 w 6780944"/>
              <a:gd name="connsiteY126" fmla="*/ 585627 h 1777429"/>
              <a:gd name="connsiteX127" fmla="*/ 4685016 w 6780944"/>
              <a:gd name="connsiteY127" fmla="*/ 626723 h 1777429"/>
              <a:gd name="connsiteX128" fmla="*/ 4715839 w 6780944"/>
              <a:gd name="connsiteY128" fmla="*/ 636997 h 1777429"/>
              <a:gd name="connsiteX129" fmla="*/ 4808306 w 6780944"/>
              <a:gd name="connsiteY129" fmla="*/ 647272 h 1777429"/>
              <a:gd name="connsiteX130" fmla="*/ 4880225 w 6780944"/>
              <a:gd name="connsiteY130" fmla="*/ 678094 h 1777429"/>
              <a:gd name="connsiteX131" fmla="*/ 4911048 w 6780944"/>
              <a:gd name="connsiteY131" fmla="*/ 698642 h 1777429"/>
              <a:gd name="connsiteX132" fmla="*/ 4972692 w 6780944"/>
              <a:gd name="connsiteY132" fmla="*/ 729465 h 1777429"/>
              <a:gd name="connsiteX133" fmla="*/ 5034337 w 6780944"/>
              <a:gd name="connsiteY133" fmla="*/ 750013 h 1777429"/>
              <a:gd name="connsiteX134" fmla="*/ 5116531 w 6780944"/>
              <a:gd name="connsiteY134" fmla="*/ 791110 h 1777429"/>
              <a:gd name="connsiteX135" fmla="*/ 5219272 w 6780944"/>
              <a:gd name="connsiteY135" fmla="*/ 832206 h 1777429"/>
              <a:gd name="connsiteX136" fmla="*/ 5250095 w 6780944"/>
              <a:gd name="connsiteY136" fmla="*/ 852755 h 1777429"/>
              <a:gd name="connsiteX137" fmla="*/ 5311740 w 6780944"/>
              <a:gd name="connsiteY137" fmla="*/ 873303 h 1777429"/>
              <a:gd name="connsiteX138" fmla="*/ 5393933 w 6780944"/>
              <a:gd name="connsiteY138" fmla="*/ 914400 h 1777429"/>
              <a:gd name="connsiteX139" fmla="*/ 5435030 w 6780944"/>
              <a:gd name="connsiteY139" fmla="*/ 945222 h 1777429"/>
              <a:gd name="connsiteX140" fmla="*/ 5496674 w 6780944"/>
              <a:gd name="connsiteY140" fmla="*/ 986319 h 1777429"/>
              <a:gd name="connsiteX141" fmla="*/ 5568594 w 6780944"/>
              <a:gd name="connsiteY141" fmla="*/ 1037690 h 1777429"/>
              <a:gd name="connsiteX142" fmla="*/ 5589142 w 6780944"/>
              <a:gd name="connsiteY142" fmla="*/ 1068512 h 1777429"/>
              <a:gd name="connsiteX143" fmla="*/ 5619964 w 6780944"/>
              <a:gd name="connsiteY143" fmla="*/ 1078786 h 1777429"/>
              <a:gd name="connsiteX144" fmla="*/ 5661061 w 6780944"/>
              <a:gd name="connsiteY144" fmla="*/ 1109609 h 1777429"/>
              <a:gd name="connsiteX145" fmla="*/ 5712432 w 6780944"/>
              <a:gd name="connsiteY145" fmla="*/ 1140431 h 1777429"/>
              <a:gd name="connsiteX146" fmla="*/ 5743254 w 6780944"/>
              <a:gd name="connsiteY146" fmla="*/ 1171254 h 1777429"/>
              <a:gd name="connsiteX147" fmla="*/ 5876818 w 6780944"/>
              <a:gd name="connsiteY147" fmla="*/ 1222624 h 1777429"/>
              <a:gd name="connsiteX148" fmla="*/ 6000108 w 6780944"/>
              <a:gd name="connsiteY148" fmla="*/ 1284269 h 1777429"/>
              <a:gd name="connsiteX149" fmla="*/ 6061753 w 6780944"/>
              <a:gd name="connsiteY149" fmla="*/ 1304818 h 1777429"/>
              <a:gd name="connsiteX150" fmla="*/ 6133672 w 6780944"/>
              <a:gd name="connsiteY150" fmla="*/ 1335640 h 1777429"/>
              <a:gd name="connsiteX151" fmla="*/ 6185043 w 6780944"/>
              <a:gd name="connsiteY151" fmla="*/ 1356188 h 1777429"/>
              <a:gd name="connsiteX152" fmla="*/ 6287785 w 6780944"/>
              <a:gd name="connsiteY152" fmla="*/ 1376737 h 1777429"/>
              <a:gd name="connsiteX153" fmla="*/ 6318607 w 6780944"/>
              <a:gd name="connsiteY153" fmla="*/ 1397285 h 1777429"/>
              <a:gd name="connsiteX154" fmla="*/ 6349430 w 6780944"/>
              <a:gd name="connsiteY154" fmla="*/ 1407559 h 1777429"/>
              <a:gd name="connsiteX155" fmla="*/ 6493268 w 6780944"/>
              <a:gd name="connsiteY155" fmla="*/ 1438382 h 1777429"/>
              <a:gd name="connsiteX156" fmla="*/ 6657654 w 6780944"/>
              <a:gd name="connsiteY156" fmla="*/ 1428108 h 1777429"/>
              <a:gd name="connsiteX157" fmla="*/ 6688477 w 6780944"/>
              <a:gd name="connsiteY157" fmla="*/ 1376737 h 1777429"/>
              <a:gd name="connsiteX158" fmla="*/ 6698751 w 6780944"/>
              <a:gd name="connsiteY158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585627 w 6780944"/>
              <a:gd name="connsiteY66" fmla="*/ 955496 h 1777429"/>
              <a:gd name="connsiteX67" fmla="*/ 667821 w 6780944"/>
              <a:gd name="connsiteY67" fmla="*/ 996593 h 1777429"/>
              <a:gd name="connsiteX68" fmla="*/ 698643 w 6780944"/>
              <a:gd name="connsiteY68" fmla="*/ 1089060 h 1777429"/>
              <a:gd name="connsiteX69" fmla="*/ 708917 w 6780944"/>
              <a:gd name="connsiteY69" fmla="*/ 1119883 h 1777429"/>
              <a:gd name="connsiteX70" fmla="*/ 729465 w 6780944"/>
              <a:gd name="connsiteY70" fmla="*/ 1150705 h 1777429"/>
              <a:gd name="connsiteX71" fmla="*/ 750014 w 6780944"/>
              <a:gd name="connsiteY71" fmla="*/ 1304818 h 1777429"/>
              <a:gd name="connsiteX72" fmla="*/ 760288 w 6780944"/>
              <a:gd name="connsiteY72" fmla="*/ 1345914 h 1777429"/>
              <a:gd name="connsiteX73" fmla="*/ 780836 w 6780944"/>
              <a:gd name="connsiteY73" fmla="*/ 1551397 h 1777429"/>
              <a:gd name="connsiteX74" fmla="*/ 791110 w 6780944"/>
              <a:gd name="connsiteY74" fmla="*/ 1582220 h 1777429"/>
              <a:gd name="connsiteX75" fmla="*/ 811659 w 6780944"/>
              <a:gd name="connsiteY75" fmla="*/ 1613042 h 1777429"/>
              <a:gd name="connsiteX76" fmla="*/ 852755 w 6780944"/>
              <a:gd name="connsiteY76" fmla="*/ 1695236 h 1777429"/>
              <a:gd name="connsiteX77" fmla="*/ 904126 w 6780944"/>
              <a:gd name="connsiteY77" fmla="*/ 1756881 h 1777429"/>
              <a:gd name="connsiteX78" fmla="*/ 965771 w 6780944"/>
              <a:gd name="connsiteY78" fmla="*/ 1777429 h 1777429"/>
              <a:gd name="connsiteX79" fmla="*/ 1017142 w 6780944"/>
              <a:gd name="connsiteY79" fmla="*/ 1736332 h 1777429"/>
              <a:gd name="connsiteX80" fmla="*/ 1027416 w 6780944"/>
              <a:gd name="connsiteY80" fmla="*/ 1705510 h 1777429"/>
              <a:gd name="connsiteX81" fmla="*/ 1068513 w 6780944"/>
              <a:gd name="connsiteY81" fmla="*/ 1664413 h 1777429"/>
              <a:gd name="connsiteX82" fmla="*/ 1089061 w 6780944"/>
              <a:gd name="connsiteY82" fmla="*/ 1633591 h 1777429"/>
              <a:gd name="connsiteX83" fmla="*/ 1212351 w 6780944"/>
              <a:gd name="connsiteY83" fmla="*/ 1541123 h 1777429"/>
              <a:gd name="connsiteX84" fmla="*/ 1253448 w 6780944"/>
              <a:gd name="connsiteY84" fmla="*/ 1530849 h 1777429"/>
              <a:gd name="connsiteX85" fmla="*/ 1284270 w 6780944"/>
              <a:gd name="connsiteY85" fmla="*/ 1510301 h 1777429"/>
              <a:gd name="connsiteX86" fmla="*/ 1366463 w 6780944"/>
              <a:gd name="connsiteY86" fmla="*/ 1489752 h 1777429"/>
              <a:gd name="connsiteX87" fmla="*/ 1407560 w 6780944"/>
              <a:gd name="connsiteY87" fmla="*/ 1479478 h 1777429"/>
              <a:gd name="connsiteX88" fmla="*/ 1510301 w 6780944"/>
              <a:gd name="connsiteY88" fmla="*/ 1458930 h 1777429"/>
              <a:gd name="connsiteX89" fmla="*/ 1551398 w 6780944"/>
              <a:gd name="connsiteY89" fmla="*/ 1448656 h 1777429"/>
              <a:gd name="connsiteX90" fmla="*/ 1777430 w 6780944"/>
              <a:gd name="connsiteY90" fmla="*/ 1438382 h 1777429"/>
              <a:gd name="connsiteX91" fmla="*/ 1839074 w 6780944"/>
              <a:gd name="connsiteY91" fmla="*/ 1428108 h 1777429"/>
              <a:gd name="connsiteX92" fmla="*/ 1880171 w 6780944"/>
              <a:gd name="connsiteY92" fmla="*/ 1417833 h 1777429"/>
              <a:gd name="connsiteX93" fmla="*/ 2167848 w 6780944"/>
              <a:gd name="connsiteY93" fmla="*/ 1407559 h 1777429"/>
              <a:gd name="connsiteX94" fmla="*/ 2743200 w 6780944"/>
              <a:gd name="connsiteY94" fmla="*/ 1407559 h 1777429"/>
              <a:gd name="connsiteX95" fmla="*/ 2815119 w 6780944"/>
              <a:gd name="connsiteY95" fmla="*/ 1438382 h 1777429"/>
              <a:gd name="connsiteX96" fmla="*/ 2969232 w 6780944"/>
              <a:gd name="connsiteY96" fmla="*/ 1469204 h 1777429"/>
              <a:gd name="connsiteX97" fmla="*/ 3113070 w 6780944"/>
              <a:gd name="connsiteY97" fmla="*/ 1458930 h 1777429"/>
              <a:gd name="connsiteX98" fmla="*/ 3215812 w 6780944"/>
              <a:gd name="connsiteY98" fmla="*/ 1428108 h 1777429"/>
              <a:gd name="connsiteX99" fmla="*/ 3267182 w 6780944"/>
              <a:gd name="connsiteY99" fmla="*/ 1417833 h 1777429"/>
              <a:gd name="connsiteX100" fmla="*/ 3339101 w 6780944"/>
              <a:gd name="connsiteY100" fmla="*/ 1356188 h 1777429"/>
              <a:gd name="connsiteX101" fmla="*/ 3411021 w 6780944"/>
              <a:gd name="connsiteY101" fmla="*/ 1315092 h 1777429"/>
              <a:gd name="connsiteX102" fmla="*/ 3441843 w 6780944"/>
              <a:gd name="connsiteY102" fmla="*/ 1284269 h 1777429"/>
              <a:gd name="connsiteX103" fmla="*/ 3482940 w 6780944"/>
              <a:gd name="connsiteY103" fmla="*/ 1253447 h 1777429"/>
              <a:gd name="connsiteX104" fmla="*/ 3544585 w 6780944"/>
              <a:gd name="connsiteY104" fmla="*/ 1232899 h 1777429"/>
              <a:gd name="connsiteX105" fmla="*/ 3647326 w 6780944"/>
              <a:gd name="connsiteY105" fmla="*/ 1202076 h 1777429"/>
              <a:gd name="connsiteX106" fmla="*/ 3708971 w 6780944"/>
              <a:gd name="connsiteY106" fmla="*/ 1181528 h 1777429"/>
              <a:gd name="connsiteX107" fmla="*/ 3801439 w 6780944"/>
              <a:gd name="connsiteY107" fmla="*/ 1160979 h 1777429"/>
              <a:gd name="connsiteX108" fmla="*/ 3832261 w 6780944"/>
              <a:gd name="connsiteY108" fmla="*/ 1150705 h 1777429"/>
              <a:gd name="connsiteX109" fmla="*/ 3965825 w 6780944"/>
              <a:gd name="connsiteY109" fmla="*/ 1130157 h 1777429"/>
              <a:gd name="connsiteX110" fmla="*/ 4017196 w 6780944"/>
              <a:gd name="connsiteY110" fmla="*/ 1119883 h 1777429"/>
              <a:gd name="connsiteX111" fmla="*/ 4048018 w 6780944"/>
              <a:gd name="connsiteY111" fmla="*/ 1099335 h 1777429"/>
              <a:gd name="connsiteX112" fmla="*/ 4068567 w 6780944"/>
              <a:gd name="connsiteY112" fmla="*/ 1037690 h 1777429"/>
              <a:gd name="connsiteX113" fmla="*/ 4058292 w 6780944"/>
              <a:gd name="connsiteY113" fmla="*/ 914400 h 1777429"/>
              <a:gd name="connsiteX114" fmla="*/ 3986373 w 6780944"/>
              <a:gd name="connsiteY114" fmla="*/ 873303 h 1777429"/>
              <a:gd name="connsiteX115" fmla="*/ 3924728 w 6780944"/>
              <a:gd name="connsiteY115" fmla="*/ 852755 h 1777429"/>
              <a:gd name="connsiteX116" fmla="*/ 3893906 w 6780944"/>
              <a:gd name="connsiteY116" fmla="*/ 842481 h 1777429"/>
              <a:gd name="connsiteX117" fmla="*/ 3791164 w 6780944"/>
              <a:gd name="connsiteY117" fmla="*/ 832206 h 1777429"/>
              <a:gd name="connsiteX118" fmla="*/ 3698697 w 6780944"/>
              <a:gd name="connsiteY118" fmla="*/ 780836 h 1777429"/>
              <a:gd name="connsiteX119" fmla="*/ 3637052 w 6780944"/>
              <a:gd name="connsiteY119" fmla="*/ 708917 h 1777429"/>
              <a:gd name="connsiteX120" fmla="*/ 3667874 w 6780944"/>
              <a:gd name="connsiteY120" fmla="*/ 595901 h 1777429"/>
              <a:gd name="connsiteX121" fmla="*/ 3729519 w 6780944"/>
              <a:gd name="connsiteY121" fmla="*/ 575352 h 1777429"/>
              <a:gd name="connsiteX122" fmla="*/ 3863083 w 6780944"/>
              <a:gd name="connsiteY122" fmla="*/ 554804 h 1777429"/>
              <a:gd name="connsiteX123" fmla="*/ 4058292 w 6780944"/>
              <a:gd name="connsiteY123" fmla="*/ 544530 h 1777429"/>
              <a:gd name="connsiteX124" fmla="*/ 4407614 w 6780944"/>
              <a:gd name="connsiteY124" fmla="*/ 554804 h 1777429"/>
              <a:gd name="connsiteX125" fmla="*/ 4582274 w 6780944"/>
              <a:gd name="connsiteY125" fmla="*/ 585627 h 1777429"/>
              <a:gd name="connsiteX126" fmla="*/ 4685016 w 6780944"/>
              <a:gd name="connsiteY126" fmla="*/ 626723 h 1777429"/>
              <a:gd name="connsiteX127" fmla="*/ 4715839 w 6780944"/>
              <a:gd name="connsiteY127" fmla="*/ 636997 h 1777429"/>
              <a:gd name="connsiteX128" fmla="*/ 4808306 w 6780944"/>
              <a:gd name="connsiteY128" fmla="*/ 647272 h 1777429"/>
              <a:gd name="connsiteX129" fmla="*/ 4880225 w 6780944"/>
              <a:gd name="connsiteY129" fmla="*/ 678094 h 1777429"/>
              <a:gd name="connsiteX130" fmla="*/ 4911048 w 6780944"/>
              <a:gd name="connsiteY130" fmla="*/ 698642 h 1777429"/>
              <a:gd name="connsiteX131" fmla="*/ 4972692 w 6780944"/>
              <a:gd name="connsiteY131" fmla="*/ 729465 h 1777429"/>
              <a:gd name="connsiteX132" fmla="*/ 5034337 w 6780944"/>
              <a:gd name="connsiteY132" fmla="*/ 750013 h 1777429"/>
              <a:gd name="connsiteX133" fmla="*/ 5116531 w 6780944"/>
              <a:gd name="connsiteY133" fmla="*/ 791110 h 1777429"/>
              <a:gd name="connsiteX134" fmla="*/ 5219272 w 6780944"/>
              <a:gd name="connsiteY134" fmla="*/ 832206 h 1777429"/>
              <a:gd name="connsiteX135" fmla="*/ 5250095 w 6780944"/>
              <a:gd name="connsiteY135" fmla="*/ 852755 h 1777429"/>
              <a:gd name="connsiteX136" fmla="*/ 5311740 w 6780944"/>
              <a:gd name="connsiteY136" fmla="*/ 873303 h 1777429"/>
              <a:gd name="connsiteX137" fmla="*/ 5393933 w 6780944"/>
              <a:gd name="connsiteY137" fmla="*/ 914400 h 1777429"/>
              <a:gd name="connsiteX138" fmla="*/ 5435030 w 6780944"/>
              <a:gd name="connsiteY138" fmla="*/ 945222 h 1777429"/>
              <a:gd name="connsiteX139" fmla="*/ 5496674 w 6780944"/>
              <a:gd name="connsiteY139" fmla="*/ 986319 h 1777429"/>
              <a:gd name="connsiteX140" fmla="*/ 5568594 w 6780944"/>
              <a:gd name="connsiteY140" fmla="*/ 1037690 h 1777429"/>
              <a:gd name="connsiteX141" fmla="*/ 5589142 w 6780944"/>
              <a:gd name="connsiteY141" fmla="*/ 1068512 h 1777429"/>
              <a:gd name="connsiteX142" fmla="*/ 5619964 w 6780944"/>
              <a:gd name="connsiteY142" fmla="*/ 1078786 h 1777429"/>
              <a:gd name="connsiteX143" fmla="*/ 5661061 w 6780944"/>
              <a:gd name="connsiteY143" fmla="*/ 1109609 h 1777429"/>
              <a:gd name="connsiteX144" fmla="*/ 5712432 w 6780944"/>
              <a:gd name="connsiteY144" fmla="*/ 1140431 h 1777429"/>
              <a:gd name="connsiteX145" fmla="*/ 5743254 w 6780944"/>
              <a:gd name="connsiteY145" fmla="*/ 1171254 h 1777429"/>
              <a:gd name="connsiteX146" fmla="*/ 5876818 w 6780944"/>
              <a:gd name="connsiteY146" fmla="*/ 1222624 h 1777429"/>
              <a:gd name="connsiteX147" fmla="*/ 6000108 w 6780944"/>
              <a:gd name="connsiteY147" fmla="*/ 1284269 h 1777429"/>
              <a:gd name="connsiteX148" fmla="*/ 6061753 w 6780944"/>
              <a:gd name="connsiteY148" fmla="*/ 1304818 h 1777429"/>
              <a:gd name="connsiteX149" fmla="*/ 6133672 w 6780944"/>
              <a:gd name="connsiteY149" fmla="*/ 1335640 h 1777429"/>
              <a:gd name="connsiteX150" fmla="*/ 6185043 w 6780944"/>
              <a:gd name="connsiteY150" fmla="*/ 1356188 h 1777429"/>
              <a:gd name="connsiteX151" fmla="*/ 6287785 w 6780944"/>
              <a:gd name="connsiteY151" fmla="*/ 1376737 h 1777429"/>
              <a:gd name="connsiteX152" fmla="*/ 6318607 w 6780944"/>
              <a:gd name="connsiteY152" fmla="*/ 1397285 h 1777429"/>
              <a:gd name="connsiteX153" fmla="*/ 6349430 w 6780944"/>
              <a:gd name="connsiteY153" fmla="*/ 1407559 h 1777429"/>
              <a:gd name="connsiteX154" fmla="*/ 6493268 w 6780944"/>
              <a:gd name="connsiteY154" fmla="*/ 1438382 h 1777429"/>
              <a:gd name="connsiteX155" fmla="*/ 6657654 w 6780944"/>
              <a:gd name="connsiteY155" fmla="*/ 1428108 h 1777429"/>
              <a:gd name="connsiteX156" fmla="*/ 6688477 w 6780944"/>
              <a:gd name="connsiteY156" fmla="*/ 1376737 h 1777429"/>
              <a:gd name="connsiteX157" fmla="*/ 6698751 w 6780944"/>
              <a:gd name="connsiteY157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667821 w 6780944"/>
              <a:gd name="connsiteY66" fmla="*/ 996593 h 1777429"/>
              <a:gd name="connsiteX67" fmla="*/ 698643 w 6780944"/>
              <a:gd name="connsiteY67" fmla="*/ 1089060 h 1777429"/>
              <a:gd name="connsiteX68" fmla="*/ 708917 w 6780944"/>
              <a:gd name="connsiteY68" fmla="*/ 1119883 h 1777429"/>
              <a:gd name="connsiteX69" fmla="*/ 729465 w 6780944"/>
              <a:gd name="connsiteY69" fmla="*/ 1150705 h 1777429"/>
              <a:gd name="connsiteX70" fmla="*/ 750014 w 6780944"/>
              <a:gd name="connsiteY70" fmla="*/ 1304818 h 1777429"/>
              <a:gd name="connsiteX71" fmla="*/ 760288 w 6780944"/>
              <a:gd name="connsiteY71" fmla="*/ 1345914 h 1777429"/>
              <a:gd name="connsiteX72" fmla="*/ 780836 w 6780944"/>
              <a:gd name="connsiteY72" fmla="*/ 1551397 h 1777429"/>
              <a:gd name="connsiteX73" fmla="*/ 791110 w 6780944"/>
              <a:gd name="connsiteY73" fmla="*/ 1582220 h 1777429"/>
              <a:gd name="connsiteX74" fmla="*/ 811659 w 6780944"/>
              <a:gd name="connsiteY74" fmla="*/ 1613042 h 1777429"/>
              <a:gd name="connsiteX75" fmla="*/ 852755 w 6780944"/>
              <a:gd name="connsiteY75" fmla="*/ 1695236 h 1777429"/>
              <a:gd name="connsiteX76" fmla="*/ 904126 w 6780944"/>
              <a:gd name="connsiteY76" fmla="*/ 1756881 h 1777429"/>
              <a:gd name="connsiteX77" fmla="*/ 965771 w 6780944"/>
              <a:gd name="connsiteY77" fmla="*/ 1777429 h 1777429"/>
              <a:gd name="connsiteX78" fmla="*/ 1017142 w 6780944"/>
              <a:gd name="connsiteY78" fmla="*/ 1736332 h 1777429"/>
              <a:gd name="connsiteX79" fmla="*/ 1027416 w 6780944"/>
              <a:gd name="connsiteY79" fmla="*/ 1705510 h 1777429"/>
              <a:gd name="connsiteX80" fmla="*/ 1068513 w 6780944"/>
              <a:gd name="connsiteY80" fmla="*/ 1664413 h 1777429"/>
              <a:gd name="connsiteX81" fmla="*/ 1089061 w 6780944"/>
              <a:gd name="connsiteY81" fmla="*/ 1633591 h 1777429"/>
              <a:gd name="connsiteX82" fmla="*/ 1212351 w 6780944"/>
              <a:gd name="connsiteY82" fmla="*/ 1541123 h 1777429"/>
              <a:gd name="connsiteX83" fmla="*/ 1253448 w 6780944"/>
              <a:gd name="connsiteY83" fmla="*/ 1530849 h 1777429"/>
              <a:gd name="connsiteX84" fmla="*/ 1284270 w 6780944"/>
              <a:gd name="connsiteY84" fmla="*/ 1510301 h 1777429"/>
              <a:gd name="connsiteX85" fmla="*/ 1366463 w 6780944"/>
              <a:gd name="connsiteY85" fmla="*/ 1489752 h 1777429"/>
              <a:gd name="connsiteX86" fmla="*/ 1407560 w 6780944"/>
              <a:gd name="connsiteY86" fmla="*/ 1479478 h 1777429"/>
              <a:gd name="connsiteX87" fmla="*/ 1510301 w 6780944"/>
              <a:gd name="connsiteY87" fmla="*/ 1458930 h 1777429"/>
              <a:gd name="connsiteX88" fmla="*/ 1551398 w 6780944"/>
              <a:gd name="connsiteY88" fmla="*/ 1448656 h 1777429"/>
              <a:gd name="connsiteX89" fmla="*/ 1777430 w 6780944"/>
              <a:gd name="connsiteY89" fmla="*/ 1438382 h 1777429"/>
              <a:gd name="connsiteX90" fmla="*/ 1839074 w 6780944"/>
              <a:gd name="connsiteY90" fmla="*/ 1428108 h 1777429"/>
              <a:gd name="connsiteX91" fmla="*/ 1880171 w 6780944"/>
              <a:gd name="connsiteY91" fmla="*/ 1417833 h 1777429"/>
              <a:gd name="connsiteX92" fmla="*/ 2167848 w 6780944"/>
              <a:gd name="connsiteY92" fmla="*/ 1407559 h 1777429"/>
              <a:gd name="connsiteX93" fmla="*/ 2743200 w 6780944"/>
              <a:gd name="connsiteY93" fmla="*/ 1407559 h 1777429"/>
              <a:gd name="connsiteX94" fmla="*/ 2815119 w 6780944"/>
              <a:gd name="connsiteY94" fmla="*/ 1438382 h 1777429"/>
              <a:gd name="connsiteX95" fmla="*/ 2969232 w 6780944"/>
              <a:gd name="connsiteY95" fmla="*/ 1469204 h 1777429"/>
              <a:gd name="connsiteX96" fmla="*/ 3113070 w 6780944"/>
              <a:gd name="connsiteY96" fmla="*/ 1458930 h 1777429"/>
              <a:gd name="connsiteX97" fmla="*/ 3215812 w 6780944"/>
              <a:gd name="connsiteY97" fmla="*/ 1428108 h 1777429"/>
              <a:gd name="connsiteX98" fmla="*/ 3267182 w 6780944"/>
              <a:gd name="connsiteY98" fmla="*/ 1417833 h 1777429"/>
              <a:gd name="connsiteX99" fmla="*/ 3339101 w 6780944"/>
              <a:gd name="connsiteY99" fmla="*/ 1356188 h 1777429"/>
              <a:gd name="connsiteX100" fmla="*/ 3411021 w 6780944"/>
              <a:gd name="connsiteY100" fmla="*/ 1315092 h 1777429"/>
              <a:gd name="connsiteX101" fmla="*/ 3441843 w 6780944"/>
              <a:gd name="connsiteY101" fmla="*/ 1284269 h 1777429"/>
              <a:gd name="connsiteX102" fmla="*/ 3482940 w 6780944"/>
              <a:gd name="connsiteY102" fmla="*/ 1253447 h 1777429"/>
              <a:gd name="connsiteX103" fmla="*/ 3544585 w 6780944"/>
              <a:gd name="connsiteY103" fmla="*/ 1232899 h 1777429"/>
              <a:gd name="connsiteX104" fmla="*/ 3647326 w 6780944"/>
              <a:gd name="connsiteY104" fmla="*/ 1202076 h 1777429"/>
              <a:gd name="connsiteX105" fmla="*/ 3708971 w 6780944"/>
              <a:gd name="connsiteY105" fmla="*/ 1181528 h 1777429"/>
              <a:gd name="connsiteX106" fmla="*/ 3801439 w 6780944"/>
              <a:gd name="connsiteY106" fmla="*/ 1160979 h 1777429"/>
              <a:gd name="connsiteX107" fmla="*/ 3832261 w 6780944"/>
              <a:gd name="connsiteY107" fmla="*/ 1150705 h 1777429"/>
              <a:gd name="connsiteX108" fmla="*/ 3965825 w 6780944"/>
              <a:gd name="connsiteY108" fmla="*/ 1130157 h 1777429"/>
              <a:gd name="connsiteX109" fmla="*/ 4017196 w 6780944"/>
              <a:gd name="connsiteY109" fmla="*/ 1119883 h 1777429"/>
              <a:gd name="connsiteX110" fmla="*/ 4048018 w 6780944"/>
              <a:gd name="connsiteY110" fmla="*/ 1099335 h 1777429"/>
              <a:gd name="connsiteX111" fmla="*/ 4068567 w 6780944"/>
              <a:gd name="connsiteY111" fmla="*/ 1037690 h 1777429"/>
              <a:gd name="connsiteX112" fmla="*/ 4058292 w 6780944"/>
              <a:gd name="connsiteY112" fmla="*/ 914400 h 1777429"/>
              <a:gd name="connsiteX113" fmla="*/ 3986373 w 6780944"/>
              <a:gd name="connsiteY113" fmla="*/ 873303 h 1777429"/>
              <a:gd name="connsiteX114" fmla="*/ 3924728 w 6780944"/>
              <a:gd name="connsiteY114" fmla="*/ 852755 h 1777429"/>
              <a:gd name="connsiteX115" fmla="*/ 3893906 w 6780944"/>
              <a:gd name="connsiteY115" fmla="*/ 842481 h 1777429"/>
              <a:gd name="connsiteX116" fmla="*/ 3791164 w 6780944"/>
              <a:gd name="connsiteY116" fmla="*/ 832206 h 1777429"/>
              <a:gd name="connsiteX117" fmla="*/ 3698697 w 6780944"/>
              <a:gd name="connsiteY117" fmla="*/ 780836 h 1777429"/>
              <a:gd name="connsiteX118" fmla="*/ 3637052 w 6780944"/>
              <a:gd name="connsiteY118" fmla="*/ 708917 h 1777429"/>
              <a:gd name="connsiteX119" fmla="*/ 3667874 w 6780944"/>
              <a:gd name="connsiteY119" fmla="*/ 595901 h 1777429"/>
              <a:gd name="connsiteX120" fmla="*/ 3729519 w 6780944"/>
              <a:gd name="connsiteY120" fmla="*/ 575352 h 1777429"/>
              <a:gd name="connsiteX121" fmla="*/ 3863083 w 6780944"/>
              <a:gd name="connsiteY121" fmla="*/ 554804 h 1777429"/>
              <a:gd name="connsiteX122" fmla="*/ 4058292 w 6780944"/>
              <a:gd name="connsiteY122" fmla="*/ 544530 h 1777429"/>
              <a:gd name="connsiteX123" fmla="*/ 4407614 w 6780944"/>
              <a:gd name="connsiteY123" fmla="*/ 554804 h 1777429"/>
              <a:gd name="connsiteX124" fmla="*/ 4582274 w 6780944"/>
              <a:gd name="connsiteY124" fmla="*/ 585627 h 1777429"/>
              <a:gd name="connsiteX125" fmla="*/ 4685016 w 6780944"/>
              <a:gd name="connsiteY125" fmla="*/ 626723 h 1777429"/>
              <a:gd name="connsiteX126" fmla="*/ 4715839 w 6780944"/>
              <a:gd name="connsiteY126" fmla="*/ 636997 h 1777429"/>
              <a:gd name="connsiteX127" fmla="*/ 4808306 w 6780944"/>
              <a:gd name="connsiteY127" fmla="*/ 647272 h 1777429"/>
              <a:gd name="connsiteX128" fmla="*/ 4880225 w 6780944"/>
              <a:gd name="connsiteY128" fmla="*/ 678094 h 1777429"/>
              <a:gd name="connsiteX129" fmla="*/ 4911048 w 6780944"/>
              <a:gd name="connsiteY129" fmla="*/ 698642 h 1777429"/>
              <a:gd name="connsiteX130" fmla="*/ 4972692 w 6780944"/>
              <a:gd name="connsiteY130" fmla="*/ 729465 h 1777429"/>
              <a:gd name="connsiteX131" fmla="*/ 5034337 w 6780944"/>
              <a:gd name="connsiteY131" fmla="*/ 750013 h 1777429"/>
              <a:gd name="connsiteX132" fmla="*/ 5116531 w 6780944"/>
              <a:gd name="connsiteY132" fmla="*/ 791110 h 1777429"/>
              <a:gd name="connsiteX133" fmla="*/ 5219272 w 6780944"/>
              <a:gd name="connsiteY133" fmla="*/ 832206 h 1777429"/>
              <a:gd name="connsiteX134" fmla="*/ 5250095 w 6780944"/>
              <a:gd name="connsiteY134" fmla="*/ 852755 h 1777429"/>
              <a:gd name="connsiteX135" fmla="*/ 5311740 w 6780944"/>
              <a:gd name="connsiteY135" fmla="*/ 873303 h 1777429"/>
              <a:gd name="connsiteX136" fmla="*/ 5393933 w 6780944"/>
              <a:gd name="connsiteY136" fmla="*/ 914400 h 1777429"/>
              <a:gd name="connsiteX137" fmla="*/ 5435030 w 6780944"/>
              <a:gd name="connsiteY137" fmla="*/ 945222 h 1777429"/>
              <a:gd name="connsiteX138" fmla="*/ 5496674 w 6780944"/>
              <a:gd name="connsiteY138" fmla="*/ 986319 h 1777429"/>
              <a:gd name="connsiteX139" fmla="*/ 5568594 w 6780944"/>
              <a:gd name="connsiteY139" fmla="*/ 1037690 h 1777429"/>
              <a:gd name="connsiteX140" fmla="*/ 5589142 w 6780944"/>
              <a:gd name="connsiteY140" fmla="*/ 1068512 h 1777429"/>
              <a:gd name="connsiteX141" fmla="*/ 5619964 w 6780944"/>
              <a:gd name="connsiteY141" fmla="*/ 1078786 h 1777429"/>
              <a:gd name="connsiteX142" fmla="*/ 5661061 w 6780944"/>
              <a:gd name="connsiteY142" fmla="*/ 1109609 h 1777429"/>
              <a:gd name="connsiteX143" fmla="*/ 5712432 w 6780944"/>
              <a:gd name="connsiteY143" fmla="*/ 1140431 h 1777429"/>
              <a:gd name="connsiteX144" fmla="*/ 5743254 w 6780944"/>
              <a:gd name="connsiteY144" fmla="*/ 1171254 h 1777429"/>
              <a:gd name="connsiteX145" fmla="*/ 5876818 w 6780944"/>
              <a:gd name="connsiteY145" fmla="*/ 1222624 h 1777429"/>
              <a:gd name="connsiteX146" fmla="*/ 6000108 w 6780944"/>
              <a:gd name="connsiteY146" fmla="*/ 1284269 h 1777429"/>
              <a:gd name="connsiteX147" fmla="*/ 6061753 w 6780944"/>
              <a:gd name="connsiteY147" fmla="*/ 1304818 h 1777429"/>
              <a:gd name="connsiteX148" fmla="*/ 6133672 w 6780944"/>
              <a:gd name="connsiteY148" fmla="*/ 1335640 h 1777429"/>
              <a:gd name="connsiteX149" fmla="*/ 6185043 w 6780944"/>
              <a:gd name="connsiteY149" fmla="*/ 1356188 h 1777429"/>
              <a:gd name="connsiteX150" fmla="*/ 6287785 w 6780944"/>
              <a:gd name="connsiteY150" fmla="*/ 1376737 h 1777429"/>
              <a:gd name="connsiteX151" fmla="*/ 6318607 w 6780944"/>
              <a:gd name="connsiteY151" fmla="*/ 1397285 h 1777429"/>
              <a:gd name="connsiteX152" fmla="*/ 6349430 w 6780944"/>
              <a:gd name="connsiteY152" fmla="*/ 1407559 h 1777429"/>
              <a:gd name="connsiteX153" fmla="*/ 6493268 w 6780944"/>
              <a:gd name="connsiteY153" fmla="*/ 1438382 h 1777429"/>
              <a:gd name="connsiteX154" fmla="*/ 6657654 w 6780944"/>
              <a:gd name="connsiteY154" fmla="*/ 1428108 h 1777429"/>
              <a:gd name="connsiteX155" fmla="*/ 6688477 w 6780944"/>
              <a:gd name="connsiteY155" fmla="*/ 1376737 h 1777429"/>
              <a:gd name="connsiteX156" fmla="*/ 6698751 w 6780944"/>
              <a:gd name="connsiteY156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698643 w 6780944"/>
              <a:gd name="connsiteY66" fmla="*/ 1089060 h 1777429"/>
              <a:gd name="connsiteX67" fmla="*/ 708917 w 6780944"/>
              <a:gd name="connsiteY67" fmla="*/ 1119883 h 1777429"/>
              <a:gd name="connsiteX68" fmla="*/ 729465 w 6780944"/>
              <a:gd name="connsiteY68" fmla="*/ 1150705 h 1777429"/>
              <a:gd name="connsiteX69" fmla="*/ 750014 w 6780944"/>
              <a:gd name="connsiteY69" fmla="*/ 1304818 h 1777429"/>
              <a:gd name="connsiteX70" fmla="*/ 760288 w 6780944"/>
              <a:gd name="connsiteY70" fmla="*/ 1345914 h 1777429"/>
              <a:gd name="connsiteX71" fmla="*/ 780836 w 6780944"/>
              <a:gd name="connsiteY71" fmla="*/ 1551397 h 1777429"/>
              <a:gd name="connsiteX72" fmla="*/ 791110 w 6780944"/>
              <a:gd name="connsiteY72" fmla="*/ 1582220 h 1777429"/>
              <a:gd name="connsiteX73" fmla="*/ 811659 w 6780944"/>
              <a:gd name="connsiteY73" fmla="*/ 1613042 h 1777429"/>
              <a:gd name="connsiteX74" fmla="*/ 852755 w 6780944"/>
              <a:gd name="connsiteY74" fmla="*/ 1695236 h 1777429"/>
              <a:gd name="connsiteX75" fmla="*/ 904126 w 6780944"/>
              <a:gd name="connsiteY75" fmla="*/ 1756881 h 1777429"/>
              <a:gd name="connsiteX76" fmla="*/ 965771 w 6780944"/>
              <a:gd name="connsiteY76" fmla="*/ 1777429 h 1777429"/>
              <a:gd name="connsiteX77" fmla="*/ 1017142 w 6780944"/>
              <a:gd name="connsiteY77" fmla="*/ 1736332 h 1777429"/>
              <a:gd name="connsiteX78" fmla="*/ 1027416 w 6780944"/>
              <a:gd name="connsiteY78" fmla="*/ 1705510 h 1777429"/>
              <a:gd name="connsiteX79" fmla="*/ 1068513 w 6780944"/>
              <a:gd name="connsiteY79" fmla="*/ 1664413 h 1777429"/>
              <a:gd name="connsiteX80" fmla="*/ 1089061 w 6780944"/>
              <a:gd name="connsiteY80" fmla="*/ 1633591 h 1777429"/>
              <a:gd name="connsiteX81" fmla="*/ 1212351 w 6780944"/>
              <a:gd name="connsiteY81" fmla="*/ 1541123 h 1777429"/>
              <a:gd name="connsiteX82" fmla="*/ 1253448 w 6780944"/>
              <a:gd name="connsiteY82" fmla="*/ 1530849 h 1777429"/>
              <a:gd name="connsiteX83" fmla="*/ 1284270 w 6780944"/>
              <a:gd name="connsiteY83" fmla="*/ 1510301 h 1777429"/>
              <a:gd name="connsiteX84" fmla="*/ 1366463 w 6780944"/>
              <a:gd name="connsiteY84" fmla="*/ 1489752 h 1777429"/>
              <a:gd name="connsiteX85" fmla="*/ 1407560 w 6780944"/>
              <a:gd name="connsiteY85" fmla="*/ 1479478 h 1777429"/>
              <a:gd name="connsiteX86" fmla="*/ 1510301 w 6780944"/>
              <a:gd name="connsiteY86" fmla="*/ 1458930 h 1777429"/>
              <a:gd name="connsiteX87" fmla="*/ 1551398 w 6780944"/>
              <a:gd name="connsiteY87" fmla="*/ 1448656 h 1777429"/>
              <a:gd name="connsiteX88" fmla="*/ 1777430 w 6780944"/>
              <a:gd name="connsiteY88" fmla="*/ 1438382 h 1777429"/>
              <a:gd name="connsiteX89" fmla="*/ 1839074 w 6780944"/>
              <a:gd name="connsiteY89" fmla="*/ 1428108 h 1777429"/>
              <a:gd name="connsiteX90" fmla="*/ 1880171 w 6780944"/>
              <a:gd name="connsiteY90" fmla="*/ 1417833 h 1777429"/>
              <a:gd name="connsiteX91" fmla="*/ 2167848 w 6780944"/>
              <a:gd name="connsiteY91" fmla="*/ 1407559 h 1777429"/>
              <a:gd name="connsiteX92" fmla="*/ 2743200 w 6780944"/>
              <a:gd name="connsiteY92" fmla="*/ 1407559 h 1777429"/>
              <a:gd name="connsiteX93" fmla="*/ 2815119 w 6780944"/>
              <a:gd name="connsiteY93" fmla="*/ 1438382 h 1777429"/>
              <a:gd name="connsiteX94" fmla="*/ 2969232 w 6780944"/>
              <a:gd name="connsiteY94" fmla="*/ 1469204 h 1777429"/>
              <a:gd name="connsiteX95" fmla="*/ 3113070 w 6780944"/>
              <a:gd name="connsiteY95" fmla="*/ 1458930 h 1777429"/>
              <a:gd name="connsiteX96" fmla="*/ 3215812 w 6780944"/>
              <a:gd name="connsiteY96" fmla="*/ 1428108 h 1777429"/>
              <a:gd name="connsiteX97" fmla="*/ 3267182 w 6780944"/>
              <a:gd name="connsiteY97" fmla="*/ 1417833 h 1777429"/>
              <a:gd name="connsiteX98" fmla="*/ 3339101 w 6780944"/>
              <a:gd name="connsiteY98" fmla="*/ 1356188 h 1777429"/>
              <a:gd name="connsiteX99" fmla="*/ 3411021 w 6780944"/>
              <a:gd name="connsiteY99" fmla="*/ 1315092 h 1777429"/>
              <a:gd name="connsiteX100" fmla="*/ 3441843 w 6780944"/>
              <a:gd name="connsiteY100" fmla="*/ 1284269 h 1777429"/>
              <a:gd name="connsiteX101" fmla="*/ 3482940 w 6780944"/>
              <a:gd name="connsiteY101" fmla="*/ 1253447 h 1777429"/>
              <a:gd name="connsiteX102" fmla="*/ 3544585 w 6780944"/>
              <a:gd name="connsiteY102" fmla="*/ 1232899 h 1777429"/>
              <a:gd name="connsiteX103" fmla="*/ 3647326 w 6780944"/>
              <a:gd name="connsiteY103" fmla="*/ 1202076 h 1777429"/>
              <a:gd name="connsiteX104" fmla="*/ 3708971 w 6780944"/>
              <a:gd name="connsiteY104" fmla="*/ 1181528 h 1777429"/>
              <a:gd name="connsiteX105" fmla="*/ 3801439 w 6780944"/>
              <a:gd name="connsiteY105" fmla="*/ 1160979 h 1777429"/>
              <a:gd name="connsiteX106" fmla="*/ 3832261 w 6780944"/>
              <a:gd name="connsiteY106" fmla="*/ 1150705 h 1777429"/>
              <a:gd name="connsiteX107" fmla="*/ 3965825 w 6780944"/>
              <a:gd name="connsiteY107" fmla="*/ 1130157 h 1777429"/>
              <a:gd name="connsiteX108" fmla="*/ 4017196 w 6780944"/>
              <a:gd name="connsiteY108" fmla="*/ 1119883 h 1777429"/>
              <a:gd name="connsiteX109" fmla="*/ 4048018 w 6780944"/>
              <a:gd name="connsiteY109" fmla="*/ 1099335 h 1777429"/>
              <a:gd name="connsiteX110" fmla="*/ 4068567 w 6780944"/>
              <a:gd name="connsiteY110" fmla="*/ 1037690 h 1777429"/>
              <a:gd name="connsiteX111" fmla="*/ 4058292 w 6780944"/>
              <a:gd name="connsiteY111" fmla="*/ 914400 h 1777429"/>
              <a:gd name="connsiteX112" fmla="*/ 3986373 w 6780944"/>
              <a:gd name="connsiteY112" fmla="*/ 873303 h 1777429"/>
              <a:gd name="connsiteX113" fmla="*/ 3924728 w 6780944"/>
              <a:gd name="connsiteY113" fmla="*/ 852755 h 1777429"/>
              <a:gd name="connsiteX114" fmla="*/ 3893906 w 6780944"/>
              <a:gd name="connsiteY114" fmla="*/ 842481 h 1777429"/>
              <a:gd name="connsiteX115" fmla="*/ 3791164 w 6780944"/>
              <a:gd name="connsiteY115" fmla="*/ 832206 h 1777429"/>
              <a:gd name="connsiteX116" fmla="*/ 3698697 w 6780944"/>
              <a:gd name="connsiteY116" fmla="*/ 780836 h 1777429"/>
              <a:gd name="connsiteX117" fmla="*/ 3637052 w 6780944"/>
              <a:gd name="connsiteY117" fmla="*/ 708917 h 1777429"/>
              <a:gd name="connsiteX118" fmla="*/ 3667874 w 6780944"/>
              <a:gd name="connsiteY118" fmla="*/ 595901 h 1777429"/>
              <a:gd name="connsiteX119" fmla="*/ 3729519 w 6780944"/>
              <a:gd name="connsiteY119" fmla="*/ 575352 h 1777429"/>
              <a:gd name="connsiteX120" fmla="*/ 3863083 w 6780944"/>
              <a:gd name="connsiteY120" fmla="*/ 554804 h 1777429"/>
              <a:gd name="connsiteX121" fmla="*/ 4058292 w 6780944"/>
              <a:gd name="connsiteY121" fmla="*/ 544530 h 1777429"/>
              <a:gd name="connsiteX122" fmla="*/ 4407614 w 6780944"/>
              <a:gd name="connsiteY122" fmla="*/ 554804 h 1777429"/>
              <a:gd name="connsiteX123" fmla="*/ 4582274 w 6780944"/>
              <a:gd name="connsiteY123" fmla="*/ 585627 h 1777429"/>
              <a:gd name="connsiteX124" fmla="*/ 4685016 w 6780944"/>
              <a:gd name="connsiteY124" fmla="*/ 626723 h 1777429"/>
              <a:gd name="connsiteX125" fmla="*/ 4715839 w 6780944"/>
              <a:gd name="connsiteY125" fmla="*/ 636997 h 1777429"/>
              <a:gd name="connsiteX126" fmla="*/ 4808306 w 6780944"/>
              <a:gd name="connsiteY126" fmla="*/ 647272 h 1777429"/>
              <a:gd name="connsiteX127" fmla="*/ 4880225 w 6780944"/>
              <a:gd name="connsiteY127" fmla="*/ 678094 h 1777429"/>
              <a:gd name="connsiteX128" fmla="*/ 4911048 w 6780944"/>
              <a:gd name="connsiteY128" fmla="*/ 698642 h 1777429"/>
              <a:gd name="connsiteX129" fmla="*/ 4972692 w 6780944"/>
              <a:gd name="connsiteY129" fmla="*/ 729465 h 1777429"/>
              <a:gd name="connsiteX130" fmla="*/ 5034337 w 6780944"/>
              <a:gd name="connsiteY130" fmla="*/ 750013 h 1777429"/>
              <a:gd name="connsiteX131" fmla="*/ 5116531 w 6780944"/>
              <a:gd name="connsiteY131" fmla="*/ 791110 h 1777429"/>
              <a:gd name="connsiteX132" fmla="*/ 5219272 w 6780944"/>
              <a:gd name="connsiteY132" fmla="*/ 832206 h 1777429"/>
              <a:gd name="connsiteX133" fmla="*/ 5250095 w 6780944"/>
              <a:gd name="connsiteY133" fmla="*/ 852755 h 1777429"/>
              <a:gd name="connsiteX134" fmla="*/ 5311740 w 6780944"/>
              <a:gd name="connsiteY134" fmla="*/ 873303 h 1777429"/>
              <a:gd name="connsiteX135" fmla="*/ 5393933 w 6780944"/>
              <a:gd name="connsiteY135" fmla="*/ 914400 h 1777429"/>
              <a:gd name="connsiteX136" fmla="*/ 5435030 w 6780944"/>
              <a:gd name="connsiteY136" fmla="*/ 945222 h 1777429"/>
              <a:gd name="connsiteX137" fmla="*/ 5496674 w 6780944"/>
              <a:gd name="connsiteY137" fmla="*/ 986319 h 1777429"/>
              <a:gd name="connsiteX138" fmla="*/ 5568594 w 6780944"/>
              <a:gd name="connsiteY138" fmla="*/ 1037690 h 1777429"/>
              <a:gd name="connsiteX139" fmla="*/ 5589142 w 6780944"/>
              <a:gd name="connsiteY139" fmla="*/ 1068512 h 1777429"/>
              <a:gd name="connsiteX140" fmla="*/ 5619964 w 6780944"/>
              <a:gd name="connsiteY140" fmla="*/ 1078786 h 1777429"/>
              <a:gd name="connsiteX141" fmla="*/ 5661061 w 6780944"/>
              <a:gd name="connsiteY141" fmla="*/ 1109609 h 1777429"/>
              <a:gd name="connsiteX142" fmla="*/ 5712432 w 6780944"/>
              <a:gd name="connsiteY142" fmla="*/ 1140431 h 1777429"/>
              <a:gd name="connsiteX143" fmla="*/ 5743254 w 6780944"/>
              <a:gd name="connsiteY143" fmla="*/ 1171254 h 1777429"/>
              <a:gd name="connsiteX144" fmla="*/ 5876818 w 6780944"/>
              <a:gd name="connsiteY144" fmla="*/ 1222624 h 1777429"/>
              <a:gd name="connsiteX145" fmla="*/ 6000108 w 6780944"/>
              <a:gd name="connsiteY145" fmla="*/ 1284269 h 1777429"/>
              <a:gd name="connsiteX146" fmla="*/ 6061753 w 6780944"/>
              <a:gd name="connsiteY146" fmla="*/ 1304818 h 1777429"/>
              <a:gd name="connsiteX147" fmla="*/ 6133672 w 6780944"/>
              <a:gd name="connsiteY147" fmla="*/ 1335640 h 1777429"/>
              <a:gd name="connsiteX148" fmla="*/ 6185043 w 6780944"/>
              <a:gd name="connsiteY148" fmla="*/ 1356188 h 1777429"/>
              <a:gd name="connsiteX149" fmla="*/ 6287785 w 6780944"/>
              <a:gd name="connsiteY149" fmla="*/ 1376737 h 1777429"/>
              <a:gd name="connsiteX150" fmla="*/ 6318607 w 6780944"/>
              <a:gd name="connsiteY150" fmla="*/ 1397285 h 1777429"/>
              <a:gd name="connsiteX151" fmla="*/ 6349430 w 6780944"/>
              <a:gd name="connsiteY151" fmla="*/ 1407559 h 1777429"/>
              <a:gd name="connsiteX152" fmla="*/ 6493268 w 6780944"/>
              <a:gd name="connsiteY152" fmla="*/ 1438382 h 1777429"/>
              <a:gd name="connsiteX153" fmla="*/ 6657654 w 6780944"/>
              <a:gd name="connsiteY153" fmla="*/ 1428108 h 1777429"/>
              <a:gd name="connsiteX154" fmla="*/ 6688477 w 6780944"/>
              <a:gd name="connsiteY154" fmla="*/ 1376737 h 1777429"/>
              <a:gd name="connsiteX155" fmla="*/ 6698751 w 6780944"/>
              <a:gd name="connsiteY155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698643 w 6780944"/>
              <a:gd name="connsiteY66" fmla="*/ 1089060 h 1777429"/>
              <a:gd name="connsiteX67" fmla="*/ 708917 w 6780944"/>
              <a:gd name="connsiteY67" fmla="*/ 1119883 h 1777429"/>
              <a:gd name="connsiteX68" fmla="*/ 729465 w 6780944"/>
              <a:gd name="connsiteY68" fmla="*/ 1150705 h 1777429"/>
              <a:gd name="connsiteX69" fmla="*/ 750014 w 6780944"/>
              <a:gd name="connsiteY69" fmla="*/ 1304818 h 1777429"/>
              <a:gd name="connsiteX70" fmla="*/ 760288 w 6780944"/>
              <a:gd name="connsiteY70" fmla="*/ 1345914 h 1777429"/>
              <a:gd name="connsiteX71" fmla="*/ 780836 w 6780944"/>
              <a:gd name="connsiteY71" fmla="*/ 1551397 h 1777429"/>
              <a:gd name="connsiteX72" fmla="*/ 791110 w 6780944"/>
              <a:gd name="connsiteY72" fmla="*/ 1582220 h 1777429"/>
              <a:gd name="connsiteX73" fmla="*/ 811659 w 6780944"/>
              <a:gd name="connsiteY73" fmla="*/ 1613042 h 1777429"/>
              <a:gd name="connsiteX74" fmla="*/ 852755 w 6780944"/>
              <a:gd name="connsiteY74" fmla="*/ 1695236 h 1777429"/>
              <a:gd name="connsiteX75" fmla="*/ 904126 w 6780944"/>
              <a:gd name="connsiteY75" fmla="*/ 1756881 h 1777429"/>
              <a:gd name="connsiteX76" fmla="*/ 965771 w 6780944"/>
              <a:gd name="connsiteY76" fmla="*/ 1777429 h 1777429"/>
              <a:gd name="connsiteX77" fmla="*/ 1017142 w 6780944"/>
              <a:gd name="connsiteY77" fmla="*/ 1736332 h 1777429"/>
              <a:gd name="connsiteX78" fmla="*/ 1027416 w 6780944"/>
              <a:gd name="connsiteY78" fmla="*/ 1705510 h 1777429"/>
              <a:gd name="connsiteX79" fmla="*/ 1068513 w 6780944"/>
              <a:gd name="connsiteY79" fmla="*/ 1664413 h 1777429"/>
              <a:gd name="connsiteX80" fmla="*/ 1089061 w 6780944"/>
              <a:gd name="connsiteY80" fmla="*/ 1633591 h 1777429"/>
              <a:gd name="connsiteX81" fmla="*/ 1212351 w 6780944"/>
              <a:gd name="connsiteY81" fmla="*/ 1541123 h 1777429"/>
              <a:gd name="connsiteX82" fmla="*/ 1253448 w 6780944"/>
              <a:gd name="connsiteY82" fmla="*/ 1530849 h 1777429"/>
              <a:gd name="connsiteX83" fmla="*/ 1284270 w 6780944"/>
              <a:gd name="connsiteY83" fmla="*/ 1510301 h 1777429"/>
              <a:gd name="connsiteX84" fmla="*/ 1366463 w 6780944"/>
              <a:gd name="connsiteY84" fmla="*/ 1489752 h 1777429"/>
              <a:gd name="connsiteX85" fmla="*/ 1407560 w 6780944"/>
              <a:gd name="connsiteY85" fmla="*/ 1479478 h 1777429"/>
              <a:gd name="connsiteX86" fmla="*/ 1510301 w 6780944"/>
              <a:gd name="connsiteY86" fmla="*/ 1458930 h 1777429"/>
              <a:gd name="connsiteX87" fmla="*/ 1551398 w 6780944"/>
              <a:gd name="connsiteY87" fmla="*/ 1448656 h 1777429"/>
              <a:gd name="connsiteX88" fmla="*/ 1777430 w 6780944"/>
              <a:gd name="connsiteY88" fmla="*/ 1438382 h 1777429"/>
              <a:gd name="connsiteX89" fmla="*/ 1839074 w 6780944"/>
              <a:gd name="connsiteY89" fmla="*/ 1428108 h 1777429"/>
              <a:gd name="connsiteX90" fmla="*/ 1880171 w 6780944"/>
              <a:gd name="connsiteY90" fmla="*/ 1417833 h 1777429"/>
              <a:gd name="connsiteX91" fmla="*/ 2167848 w 6780944"/>
              <a:gd name="connsiteY91" fmla="*/ 1407559 h 1777429"/>
              <a:gd name="connsiteX92" fmla="*/ 2743200 w 6780944"/>
              <a:gd name="connsiteY92" fmla="*/ 1407559 h 1777429"/>
              <a:gd name="connsiteX93" fmla="*/ 2815119 w 6780944"/>
              <a:gd name="connsiteY93" fmla="*/ 1438382 h 1777429"/>
              <a:gd name="connsiteX94" fmla="*/ 2969232 w 6780944"/>
              <a:gd name="connsiteY94" fmla="*/ 1469204 h 1777429"/>
              <a:gd name="connsiteX95" fmla="*/ 3113070 w 6780944"/>
              <a:gd name="connsiteY95" fmla="*/ 1458930 h 1777429"/>
              <a:gd name="connsiteX96" fmla="*/ 3215812 w 6780944"/>
              <a:gd name="connsiteY96" fmla="*/ 1428108 h 1777429"/>
              <a:gd name="connsiteX97" fmla="*/ 3267182 w 6780944"/>
              <a:gd name="connsiteY97" fmla="*/ 1417833 h 1777429"/>
              <a:gd name="connsiteX98" fmla="*/ 3339101 w 6780944"/>
              <a:gd name="connsiteY98" fmla="*/ 1356188 h 1777429"/>
              <a:gd name="connsiteX99" fmla="*/ 3411021 w 6780944"/>
              <a:gd name="connsiteY99" fmla="*/ 1315092 h 1777429"/>
              <a:gd name="connsiteX100" fmla="*/ 3441843 w 6780944"/>
              <a:gd name="connsiteY100" fmla="*/ 1284269 h 1777429"/>
              <a:gd name="connsiteX101" fmla="*/ 3482940 w 6780944"/>
              <a:gd name="connsiteY101" fmla="*/ 1253447 h 1777429"/>
              <a:gd name="connsiteX102" fmla="*/ 3544585 w 6780944"/>
              <a:gd name="connsiteY102" fmla="*/ 1232899 h 1777429"/>
              <a:gd name="connsiteX103" fmla="*/ 3647326 w 6780944"/>
              <a:gd name="connsiteY103" fmla="*/ 1202076 h 1777429"/>
              <a:gd name="connsiteX104" fmla="*/ 3708971 w 6780944"/>
              <a:gd name="connsiteY104" fmla="*/ 1181528 h 1777429"/>
              <a:gd name="connsiteX105" fmla="*/ 3801439 w 6780944"/>
              <a:gd name="connsiteY105" fmla="*/ 1160979 h 1777429"/>
              <a:gd name="connsiteX106" fmla="*/ 3832261 w 6780944"/>
              <a:gd name="connsiteY106" fmla="*/ 1150705 h 1777429"/>
              <a:gd name="connsiteX107" fmla="*/ 3965825 w 6780944"/>
              <a:gd name="connsiteY107" fmla="*/ 1130157 h 1777429"/>
              <a:gd name="connsiteX108" fmla="*/ 4017196 w 6780944"/>
              <a:gd name="connsiteY108" fmla="*/ 1119883 h 1777429"/>
              <a:gd name="connsiteX109" fmla="*/ 4048018 w 6780944"/>
              <a:gd name="connsiteY109" fmla="*/ 1099335 h 1777429"/>
              <a:gd name="connsiteX110" fmla="*/ 4068567 w 6780944"/>
              <a:gd name="connsiteY110" fmla="*/ 1037690 h 1777429"/>
              <a:gd name="connsiteX111" fmla="*/ 4058292 w 6780944"/>
              <a:gd name="connsiteY111" fmla="*/ 914400 h 1777429"/>
              <a:gd name="connsiteX112" fmla="*/ 3986373 w 6780944"/>
              <a:gd name="connsiteY112" fmla="*/ 873303 h 1777429"/>
              <a:gd name="connsiteX113" fmla="*/ 3924728 w 6780944"/>
              <a:gd name="connsiteY113" fmla="*/ 852755 h 1777429"/>
              <a:gd name="connsiteX114" fmla="*/ 3893906 w 6780944"/>
              <a:gd name="connsiteY114" fmla="*/ 842481 h 1777429"/>
              <a:gd name="connsiteX115" fmla="*/ 3791164 w 6780944"/>
              <a:gd name="connsiteY115" fmla="*/ 832206 h 1777429"/>
              <a:gd name="connsiteX116" fmla="*/ 3698697 w 6780944"/>
              <a:gd name="connsiteY116" fmla="*/ 780836 h 1777429"/>
              <a:gd name="connsiteX117" fmla="*/ 3637052 w 6780944"/>
              <a:gd name="connsiteY117" fmla="*/ 708917 h 1777429"/>
              <a:gd name="connsiteX118" fmla="*/ 3667874 w 6780944"/>
              <a:gd name="connsiteY118" fmla="*/ 595901 h 1777429"/>
              <a:gd name="connsiteX119" fmla="*/ 3729519 w 6780944"/>
              <a:gd name="connsiteY119" fmla="*/ 575352 h 1777429"/>
              <a:gd name="connsiteX120" fmla="*/ 3863083 w 6780944"/>
              <a:gd name="connsiteY120" fmla="*/ 554804 h 1777429"/>
              <a:gd name="connsiteX121" fmla="*/ 4058292 w 6780944"/>
              <a:gd name="connsiteY121" fmla="*/ 544530 h 1777429"/>
              <a:gd name="connsiteX122" fmla="*/ 4407614 w 6780944"/>
              <a:gd name="connsiteY122" fmla="*/ 554804 h 1777429"/>
              <a:gd name="connsiteX123" fmla="*/ 4582274 w 6780944"/>
              <a:gd name="connsiteY123" fmla="*/ 585627 h 1777429"/>
              <a:gd name="connsiteX124" fmla="*/ 4685016 w 6780944"/>
              <a:gd name="connsiteY124" fmla="*/ 626723 h 1777429"/>
              <a:gd name="connsiteX125" fmla="*/ 4715839 w 6780944"/>
              <a:gd name="connsiteY125" fmla="*/ 636997 h 1777429"/>
              <a:gd name="connsiteX126" fmla="*/ 4808306 w 6780944"/>
              <a:gd name="connsiteY126" fmla="*/ 647272 h 1777429"/>
              <a:gd name="connsiteX127" fmla="*/ 4880225 w 6780944"/>
              <a:gd name="connsiteY127" fmla="*/ 678094 h 1777429"/>
              <a:gd name="connsiteX128" fmla="*/ 4911048 w 6780944"/>
              <a:gd name="connsiteY128" fmla="*/ 698642 h 1777429"/>
              <a:gd name="connsiteX129" fmla="*/ 4972692 w 6780944"/>
              <a:gd name="connsiteY129" fmla="*/ 729465 h 1777429"/>
              <a:gd name="connsiteX130" fmla="*/ 5034337 w 6780944"/>
              <a:gd name="connsiteY130" fmla="*/ 750013 h 1777429"/>
              <a:gd name="connsiteX131" fmla="*/ 5116531 w 6780944"/>
              <a:gd name="connsiteY131" fmla="*/ 791110 h 1777429"/>
              <a:gd name="connsiteX132" fmla="*/ 5219272 w 6780944"/>
              <a:gd name="connsiteY132" fmla="*/ 832206 h 1777429"/>
              <a:gd name="connsiteX133" fmla="*/ 5250095 w 6780944"/>
              <a:gd name="connsiteY133" fmla="*/ 852755 h 1777429"/>
              <a:gd name="connsiteX134" fmla="*/ 5311740 w 6780944"/>
              <a:gd name="connsiteY134" fmla="*/ 873303 h 1777429"/>
              <a:gd name="connsiteX135" fmla="*/ 5393933 w 6780944"/>
              <a:gd name="connsiteY135" fmla="*/ 914400 h 1777429"/>
              <a:gd name="connsiteX136" fmla="*/ 5435030 w 6780944"/>
              <a:gd name="connsiteY136" fmla="*/ 945222 h 1777429"/>
              <a:gd name="connsiteX137" fmla="*/ 5496674 w 6780944"/>
              <a:gd name="connsiteY137" fmla="*/ 986319 h 1777429"/>
              <a:gd name="connsiteX138" fmla="*/ 5568594 w 6780944"/>
              <a:gd name="connsiteY138" fmla="*/ 1037690 h 1777429"/>
              <a:gd name="connsiteX139" fmla="*/ 5589142 w 6780944"/>
              <a:gd name="connsiteY139" fmla="*/ 1068512 h 1777429"/>
              <a:gd name="connsiteX140" fmla="*/ 5619964 w 6780944"/>
              <a:gd name="connsiteY140" fmla="*/ 1078786 h 1777429"/>
              <a:gd name="connsiteX141" fmla="*/ 5661061 w 6780944"/>
              <a:gd name="connsiteY141" fmla="*/ 1109609 h 1777429"/>
              <a:gd name="connsiteX142" fmla="*/ 5712432 w 6780944"/>
              <a:gd name="connsiteY142" fmla="*/ 1140431 h 1777429"/>
              <a:gd name="connsiteX143" fmla="*/ 5743254 w 6780944"/>
              <a:gd name="connsiteY143" fmla="*/ 1171254 h 1777429"/>
              <a:gd name="connsiteX144" fmla="*/ 5876818 w 6780944"/>
              <a:gd name="connsiteY144" fmla="*/ 1222624 h 1777429"/>
              <a:gd name="connsiteX145" fmla="*/ 6000108 w 6780944"/>
              <a:gd name="connsiteY145" fmla="*/ 1284269 h 1777429"/>
              <a:gd name="connsiteX146" fmla="*/ 6061753 w 6780944"/>
              <a:gd name="connsiteY146" fmla="*/ 1304818 h 1777429"/>
              <a:gd name="connsiteX147" fmla="*/ 6133672 w 6780944"/>
              <a:gd name="connsiteY147" fmla="*/ 1335640 h 1777429"/>
              <a:gd name="connsiteX148" fmla="*/ 6185043 w 6780944"/>
              <a:gd name="connsiteY148" fmla="*/ 1356188 h 1777429"/>
              <a:gd name="connsiteX149" fmla="*/ 6287785 w 6780944"/>
              <a:gd name="connsiteY149" fmla="*/ 1376737 h 1777429"/>
              <a:gd name="connsiteX150" fmla="*/ 6318607 w 6780944"/>
              <a:gd name="connsiteY150" fmla="*/ 1397285 h 1777429"/>
              <a:gd name="connsiteX151" fmla="*/ 6349430 w 6780944"/>
              <a:gd name="connsiteY151" fmla="*/ 1407559 h 1777429"/>
              <a:gd name="connsiteX152" fmla="*/ 6493268 w 6780944"/>
              <a:gd name="connsiteY152" fmla="*/ 1438382 h 1777429"/>
              <a:gd name="connsiteX153" fmla="*/ 6657654 w 6780944"/>
              <a:gd name="connsiteY153" fmla="*/ 1428108 h 1777429"/>
              <a:gd name="connsiteX154" fmla="*/ 6688477 w 6780944"/>
              <a:gd name="connsiteY154" fmla="*/ 1376737 h 1777429"/>
              <a:gd name="connsiteX155" fmla="*/ 6698751 w 6780944"/>
              <a:gd name="connsiteY155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29465 w 6780944"/>
              <a:gd name="connsiteY67" fmla="*/ 1150705 h 1777429"/>
              <a:gd name="connsiteX68" fmla="*/ 750014 w 6780944"/>
              <a:gd name="connsiteY68" fmla="*/ 1304818 h 1777429"/>
              <a:gd name="connsiteX69" fmla="*/ 760288 w 6780944"/>
              <a:gd name="connsiteY69" fmla="*/ 1345914 h 1777429"/>
              <a:gd name="connsiteX70" fmla="*/ 780836 w 6780944"/>
              <a:gd name="connsiteY70" fmla="*/ 1551397 h 1777429"/>
              <a:gd name="connsiteX71" fmla="*/ 791110 w 6780944"/>
              <a:gd name="connsiteY71" fmla="*/ 1582220 h 1777429"/>
              <a:gd name="connsiteX72" fmla="*/ 811659 w 6780944"/>
              <a:gd name="connsiteY72" fmla="*/ 1613042 h 1777429"/>
              <a:gd name="connsiteX73" fmla="*/ 852755 w 6780944"/>
              <a:gd name="connsiteY73" fmla="*/ 1695236 h 1777429"/>
              <a:gd name="connsiteX74" fmla="*/ 904126 w 6780944"/>
              <a:gd name="connsiteY74" fmla="*/ 1756881 h 1777429"/>
              <a:gd name="connsiteX75" fmla="*/ 965771 w 6780944"/>
              <a:gd name="connsiteY75" fmla="*/ 1777429 h 1777429"/>
              <a:gd name="connsiteX76" fmla="*/ 1017142 w 6780944"/>
              <a:gd name="connsiteY76" fmla="*/ 1736332 h 1777429"/>
              <a:gd name="connsiteX77" fmla="*/ 1027416 w 6780944"/>
              <a:gd name="connsiteY77" fmla="*/ 1705510 h 1777429"/>
              <a:gd name="connsiteX78" fmla="*/ 1068513 w 6780944"/>
              <a:gd name="connsiteY78" fmla="*/ 1664413 h 1777429"/>
              <a:gd name="connsiteX79" fmla="*/ 1089061 w 6780944"/>
              <a:gd name="connsiteY79" fmla="*/ 1633591 h 1777429"/>
              <a:gd name="connsiteX80" fmla="*/ 1212351 w 6780944"/>
              <a:gd name="connsiteY80" fmla="*/ 1541123 h 1777429"/>
              <a:gd name="connsiteX81" fmla="*/ 1253448 w 6780944"/>
              <a:gd name="connsiteY81" fmla="*/ 1530849 h 1777429"/>
              <a:gd name="connsiteX82" fmla="*/ 1284270 w 6780944"/>
              <a:gd name="connsiteY82" fmla="*/ 1510301 h 1777429"/>
              <a:gd name="connsiteX83" fmla="*/ 1366463 w 6780944"/>
              <a:gd name="connsiteY83" fmla="*/ 1489752 h 1777429"/>
              <a:gd name="connsiteX84" fmla="*/ 1407560 w 6780944"/>
              <a:gd name="connsiteY84" fmla="*/ 1479478 h 1777429"/>
              <a:gd name="connsiteX85" fmla="*/ 1510301 w 6780944"/>
              <a:gd name="connsiteY85" fmla="*/ 1458930 h 1777429"/>
              <a:gd name="connsiteX86" fmla="*/ 1551398 w 6780944"/>
              <a:gd name="connsiteY86" fmla="*/ 1448656 h 1777429"/>
              <a:gd name="connsiteX87" fmla="*/ 1777430 w 6780944"/>
              <a:gd name="connsiteY87" fmla="*/ 1438382 h 1777429"/>
              <a:gd name="connsiteX88" fmla="*/ 1839074 w 6780944"/>
              <a:gd name="connsiteY88" fmla="*/ 1428108 h 1777429"/>
              <a:gd name="connsiteX89" fmla="*/ 1880171 w 6780944"/>
              <a:gd name="connsiteY89" fmla="*/ 1417833 h 1777429"/>
              <a:gd name="connsiteX90" fmla="*/ 2167848 w 6780944"/>
              <a:gd name="connsiteY90" fmla="*/ 1407559 h 1777429"/>
              <a:gd name="connsiteX91" fmla="*/ 2743200 w 6780944"/>
              <a:gd name="connsiteY91" fmla="*/ 1407559 h 1777429"/>
              <a:gd name="connsiteX92" fmla="*/ 2815119 w 6780944"/>
              <a:gd name="connsiteY92" fmla="*/ 1438382 h 1777429"/>
              <a:gd name="connsiteX93" fmla="*/ 2969232 w 6780944"/>
              <a:gd name="connsiteY93" fmla="*/ 1469204 h 1777429"/>
              <a:gd name="connsiteX94" fmla="*/ 3113070 w 6780944"/>
              <a:gd name="connsiteY94" fmla="*/ 1458930 h 1777429"/>
              <a:gd name="connsiteX95" fmla="*/ 3215812 w 6780944"/>
              <a:gd name="connsiteY95" fmla="*/ 1428108 h 1777429"/>
              <a:gd name="connsiteX96" fmla="*/ 3267182 w 6780944"/>
              <a:gd name="connsiteY96" fmla="*/ 1417833 h 1777429"/>
              <a:gd name="connsiteX97" fmla="*/ 3339101 w 6780944"/>
              <a:gd name="connsiteY97" fmla="*/ 1356188 h 1777429"/>
              <a:gd name="connsiteX98" fmla="*/ 3411021 w 6780944"/>
              <a:gd name="connsiteY98" fmla="*/ 1315092 h 1777429"/>
              <a:gd name="connsiteX99" fmla="*/ 3441843 w 6780944"/>
              <a:gd name="connsiteY99" fmla="*/ 1284269 h 1777429"/>
              <a:gd name="connsiteX100" fmla="*/ 3482940 w 6780944"/>
              <a:gd name="connsiteY100" fmla="*/ 1253447 h 1777429"/>
              <a:gd name="connsiteX101" fmla="*/ 3544585 w 6780944"/>
              <a:gd name="connsiteY101" fmla="*/ 1232899 h 1777429"/>
              <a:gd name="connsiteX102" fmla="*/ 3647326 w 6780944"/>
              <a:gd name="connsiteY102" fmla="*/ 1202076 h 1777429"/>
              <a:gd name="connsiteX103" fmla="*/ 3708971 w 6780944"/>
              <a:gd name="connsiteY103" fmla="*/ 1181528 h 1777429"/>
              <a:gd name="connsiteX104" fmla="*/ 3801439 w 6780944"/>
              <a:gd name="connsiteY104" fmla="*/ 1160979 h 1777429"/>
              <a:gd name="connsiteX105" fmla="*/ 3832261 w 6780944"/>
              <a:gd name="connsiteY105" fmla="*/ 1150705 h 1777429"/>
              <a:gd name="connsiteX106" fmla="*/ 3965825 w 6780944"/>
              <a:gd name="connsiteY106" fmla="*/ 1130157 h 1777429"/>
              <a:gd name="connsiteX107" fmla="*/ 4017196 w 6780944"/>
              <a:gd name="connsiteY107" fmla="*/ 1119883 h 1777429"/>
              <a:gd name="connsiteX108" fmla="*/ 4048018 w 6780944"/>
              <a:gd name="connsiteY108" fmla="*/ 1099335 h 1777429"/>
              <a:gd name="connsiteX109" fmla="*/ 4068567 w 6780944"/>
              <a:gd name="connsiteY109" fmla="*/ 1037690 h 1777429"/>
              <a:gd name="connsiteX110" fmla="*/ 4058292 w 6780944"/>
              <a:gd name="connsiteY110" fmla="*/ 914400 h 1777429"/>
              <a:gd name="connsiteX111" fmla="*/ 3986373 w 6780944"/>
              <a:gd name="connsiteY111" fmla="*/ 873303 h 1777429"/>
              <a:gd name="connsiteX112" fmla="*/ 3924728 w 6780944"/>
              <a:gd name="connsiteY112" fmla="*/ 852755 h 1777429"/>
              <a:gd name="connsiteX113" fmla="*/ 3893906 w 6780944"/>
              <a:gd name="connsiteY113" fmla="*/ 842481 h 1777429"/>
              <a:gd name="connsiteX114" fmla="*/ 3791164 w 6780944"/>
              <a:gd name="connsiteY114" fmla="*/ 832206 h 1777429"/>
              <a:gd name="connsiteX115" fmla="*/ 3698697 w 6780944"/>
              <a:gd name="connsiteY115" fmla="*/ 780836 h 1777429"/>
              <a:gd name="connsiteX116" fmla="*/ 3637052 w 6780944"/>
              <a:gd name="connsiteY116" fmla="*/ 708917 h 1777429"/>
              <a:gd name="connsiteX117" fmla="*/ 3667874 w 6780944"/>
              <a:gd name="connsiteY117" fmla="*/ 595901 h 1777429"/>
              <a:gd name="connsiteX118" fmla="*/ 3729519 w 6780944"/>
              <a:gd name="connsiteY118" fmla="*/ 575352 h 1777429"/>
              <a:gd name="connsiteX119" fmla="*/ 3863083 w 6780944"/>
              <a:gd name="connsiteY119" fmla="*/ 554804 h 1777429"/>
              <a:gd name="connsiteX120" fmla="*/ 4058292 w 6780944"/>
              <a:gd name="connsiteY120" fmla="*/ 544530 h 1777429"/>
              <a:gd name="connsiteX121" fmla="*/ 4407614 w 6780944"/>
              <a:gd name="connsiteY121" fmla="*/ 554804 h 1777429"/>
              <a:gd name="connsiteX122" fmla="*/ 4582274 w 6780944"/>
              <a:gd name="connsiteY122" fmla="*/ 585627 h 1777429"/>
              <a:gd name="connsiteX123" fmla="*/ 4685016 w 6780944"/>
              <a:gd name="connsiteY123" fmla="*/ 626723 h 1777429"/>
              <a:gd name="connsiteX124" fmla="*/ 4715839 w 6780944"/>
              <a:gd name="connsiteY124" fmla="*/ 636997 h 1777429"/>
              <a:gd name="connsiteX125" fmla="*/ 4808306 w 6780944"/>
              <a:gd name="connsiteY125" fmla="*/ 647272 h 1777429"/>
              <a:gd name="connsiteX126" fmla="*/ 4880225 w 6780944"/>
              <a:gd name="connsiteY126" fmla="*/ 678094 h 1777429"/>
              <a:gd name="connsiteX127" fmla="*/ 4911048 w 6780944"/>
              <a:gd name="connsiteY127" fmla="*/ 698642 h 1777429"/>
              <a:gd name="connsiteX128" fmla="*/ 4972692 w 6780944"/>
              <a:gd name="connsiteY128" fmla="*/ 729465 h 1777429"/>
              <a:gd name="connsiteX129" fmla="*/ 5034337 w 6780944"/>
              <a:gd name="connsiteY129" fmla="*/ 750013 h 1777429"/>
              <a:gd name="connsiteX130" fmla="*/ 5116531 w 6780944"/>
              <a:gd name="connsiteY130" fmla="*/ 791110 h 1777429"/>
              <a:gd name="connsiteX131" fmla="*/ 5219272 w 6780944"/>
              <a:gd name="connsiteY131" fmla="*/ 832206 h 1777429"/>
              <a:gd name="connsiteX132" fmla="*/ 5250095 w 6780944"/>
              <a:gd name="connsiteY132" fmla="*/ 852755 h 1777429"/>
              <a:gd name="connsiteX133" fmla="*/ 5311740 w 6780944"/>
              <a:gd name="connsiteY133" fmla="*/ 873303 h 1777429"/>
              <a:gd name="connsiteX134" fmla="*/ 5393933 w 6780944"/>
              <a:gd name="connsiteY134" fmla="*/ 914400 h 1777429"/>
              <a:gd name="connsiteX135" fmla="*/ 5435030 w 6780944"/>
              <a:gd name="connsiteY135" fmla="*/ 945222 h 1777429"/>
              <a:gd name="connsiteX136" fmla="*/ 5496674 w 6780944"/>
              <a:gd name="connsiteY136" fmla="*/ 986319 h 1777429"/>
              <a:gd name="connsiteX137" fmla="*/ 5568594 w 6780944"/>
              <a:gd name="connsiteY137" fmla="*/ 1037690 h 1777429"/>
              <a:gd name="connsiteX138" fmla="*/ 5589142 w 6780944"/>
              <a:gd name="connsiteY138" fmla="*/ 1068512 h 1777429"/>
              <a:gd name="connsiteX139" fmla="*/ 5619964 w 6780944"/>
              <a:gd name="connsiteY139" fmla="*/ 1078786 h 1777429"/>
              <a:gd name="connsiteX140" fmla="*/ 5661061 w 6780944"/>
              <a:gd name="connsiteY140" fmla="*/ 1109609 h 1777429"/>
              <a:gd name="connsiteX141" fmla="*/ 5712432 w 6780944"/>
              <a:gd name="connsiteY141" fmla="*/ 1140431 h 1777429"/>
              <a:gd name="connsiteX142" fmla="*/ 5743254 w 6780944"/>
              <a:gd name="connsiteY142" fmla="*/ 1171254 h 1777429"/>
              <a:gd name="connsiteX143" fmla="*/ 5876818 w 6780944"/>
              <a:gd name="connsiteY143" fmla="*/ 1222624 h 1777429"/>
              <a:gd name="connsiteX144" fmla="*/ 6000108 w 6780944"/>
              <a:gd name="connsiteY144" fmla="*/ 1284269 h 1777429"/>
              <a:gd name="connsiteX145" fmla="*/ 6061753 w 6780944"/>
              <a:gd name="connsiteY145" fmla="*/ 1304818 h 1777429"/>
              <a:gd name="connsiteX146" fmla="*/ 6133672 w 6780944"/>
              <a:gd name="connsiteY146" fmla="*/ 1335640 h 1777429"/>
              <a:gd name="connsiteX147" fmla="*/ 6185043 w 6780944"/>
              <a:gd name="connsiteY147" fmla="*/ 1356188 h 1777429"/>
              <a:gd name="connsiteX148" fmla="*/ 6287785 w 6780944"/>
              <a:gd name="connsiteY148" fmla="*/ 1376737 h 1777429"/>
              <a:gd name="connsiteX149" fmla="*/ 6318607 w 6780944"/>
              <a:gd name="connsiteY149" fmla="*/ 1397285 h 1777429"/>
              <a:gd name="connsiteX150" fmla="*/ 6349430 w 6780944"/>
              <a:gd name="connsiteY150" fmla="*/ 1407559 h 1777429"/>
              <a:gd name="connsiteX151" fmla="*/ 6493268 w 6780944"/>
              <a:gd name="connsiteY151" fmla="*/ 1438382 h 1777429"/>
              <a:gd name="connsiteX152" fmla="*/ 6657654 w 6780944"/>
              <a:gd name="connsiteY152" fmla="*/ 1428108 h 1777429"/>
              <a:gd name="connsiteX153" fmla="*/ 6688477 w 6780944"/>
              <a:gd name="connsiteY153" fmla="*/ 1376737 h 1777429"/>
              <a:gd name="connsiteX154" fmla="*/ 6698751 w 6780944"/>
              <a:gd name="connsiteY154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60288 w 6780944"/>
              <a:gd name="connsiteY68" fmla="*/ 1345914 h 1777429"/>
              <a:gd name="connsiteX69" fmla="*/ 780836 w 6780944"/>
              <a:gd name="connsiteY69" fmla="*/ 1551397 h 1777429"/>
              <a:gd name="connsiteX70" fmla="*/ 791110 w 6780944"/>
              <a:gd name="connsiteY70" fmla="*/ 1582220 h 1777429"/>
              <a:gd name="connsiteX71" fmla="*/ 811659 w 6780944"/>
              <a:gd name="connsiteY71" fmla="*/ 1613042 h 1777429"/>
              <a:gd name="connsiteX72" fmla="*/ 852755 w 6780944"/>
              <a:gd name="connsiteY72" fmla="*/ 1695236 h 1777429"/>
              <a:gd name="connsiteX73" fmla="*/ 904126 w 6780944"/>
              <a:gd name="connsiteY73" fmla="*/ 1756881 h 1777429"/>
              <a:gd name="connsiteX74" fmla="*/ 965771 w 6780944"/>
              <a:gd name="connsiteY74" fmla="*/ 1777429 h 1777429"/>
              <a:gd name="connsiteX75" fmla="*/ 1017142 w 6780944"/>
              <a:gd name="connsiteY75" fmla="*/ 1736332 h 1777429"/>
              <a:gd name="connsiteX76" fmla="*/ 1027416 w 6780944"/>
              <a:gd name="connsiteY76" fmla="*/ 1705510 h 1777429"/>
              <a:gd name="connsiteX77" fmla="*/ 1068513 w 6780944"/>
              <a:gd name="connsiteY77" fmla="*/ 1664413 h 1777429"/>
              <a:gd name="connsiteX78" fmla="*/ 1089061 w 6780944"/>
              <a:gd name="connsiteY78" fmla="*/ 1633591 h 1777429"/>
              <a:gd name="connsiteX79" fmla="*/ 1212351 w 6780944"/>
              <a:gd name="connsiteY79" fmla="*/ 1541123 h 1777429"/>
              <a:gd name="connsiteX80" fmla="*/ 1253448 w 6780944"/>
              <a:gd name="connsiteY80" fmla="*/ 1530849 h 1777429"/>
              <a:gd name="connsiteX81" fmla="*/ 1284270 w 6780944"/>
              <a:gd name="connsiteY81" fmla="*/ 1510301 h 1777429"/>
              <a:gd name="connsiteX82" fmla="*/ 1366463 w 6780944"/>
              <a:gd name="connsiteY82" fmla="*/ 1489752 h 1777429"/>
              <a:gd name="connsiteX83" fmla="*/ 1407560 w 6780944"/>
              <a:gd name="connsiteY83" fmla="*/ 1479478 h 1777429"/>
              <a:gd name="connsiteX84" fmla="*/ 1510301 w 6780944"/>
              <a:gd name="connsiteY84" fmla="*/ 1458930 h 1777429"/>
              <a:gd name="connsiteX85" fmla="*/ 1551398 w 6780944"/>
              <a:gd name="connsiteY85" fmla="*/ 1448656 h 1777429"/>
              <a:gd name="connsiteX86" fmla="*/ 1777430 w 6780944"/>
              <a:gd name="connsiteY86" fmla="*/ 1438382 h 1777429"/>
              <a:gd name="connsiteX87" fmla="*/ 1839074 w 6780944"/>
              <a:gd name="connsiteY87" fmla="*/ 1428108 h 1777429"/>
              <a:gd name="connsiteX88" fmla="*/ 1880171 w 6780944"/>
              <a:gd name="connsiteY88" fmla="*/ 1417833 h 1777429"/>
              <a:gd name="connsiteX89" fmla="*/ 2167848 w 6780944"/>
              <a:gd name="connsiteY89" fmla="*/ 1407559 h 1777429"/>
              <a:gd name="connsiteX90" fmla="*/ 2743200 w 6780944"/>
              <a:gd name="connsiteY90" fmla="*/ 1407559 h 1777429"/>
              <a:gd name="connsiteX91" fmla="*/ 2815119 w 6780944"/>
              <a:gd name="connsiteY91" fmla="*/ 1438382 h 1777429"/>
              <a:gd name="connsiteX92" fmla="*/ 2969232 w 6780944"/>
              <a:gd name="connsiteY92" fmla="*/ 1469204 h 1777429"/>
              <a:gd name="connsiteX93" fmla="*/ 3113070 w 6780944"/>
              <a:gd name="connsiteY93" fmla="*/ 1458930 h 1777429"/>
              <a:gd name="connsiteX94" fmla="*/ 3215812 w 6780944"/>
              <a:gd name="connsiteY94" fmla="*/ 1428108 h 1777429"/>
              <a:gd name="connsiteX95" fmla="*/ 3267182 w 6780944"/>
              <a:gd name="connsiteY95" fmla="*/ 1417833 h 1777429"/>
              <a:gd name="connsiteX96" fmla="*/ 3339101 w 6780944"/>
              <a:gd name="connsiteY96" fmla="*/ 1356188 h 1777429"/>
              <a:gd name="connsiteX97" fmla="*/ 3411021 w 6780944"/>
              <a:gd name="connsiteY97" fmla="*/ 1315092 h 1777429"/>
              <a:gd name="connsiteX98" fmla="*/ 3441843 w 6780944"/>
              <a:gd name="connsiteY98" fmla="*/ 1284269 h 1777429"/>
              <a:gd name="connsiteX99" fmla="*/ 3482940 w 6780944"/>
              <a:gd name="connsiteY99" fmla="*/ 1253447 h 1777429"/>
              <a:gd name="connsiteX100" fmla="*/ 3544585 w 6780944"/>
              <a:gd name="connsiteY100" fmla="*/ 1232899 h 1777429"/>
              <a:gd name="connsiteX101" fmla="*/ 3647326 w 6780944"/>
              <a:gd name="connsiteY101" fmla="*/ 1202076 h 1777429"/>
              <a:gd name="connsiteX102" fmla="*/ 3708971 w 6780944"/>
              <a:gd name="connsiteY102" fmla="*/ 1181528 h 1777429"/>
              <a:gd name="connsiteX103" fmla="*/ 3801439 w 6780944"/>
              <a:gd name="connsiteY103" fmla="*/ 1160979 h 1777429"/>
              <a:gd name="connsiteX104" fmla="*/ 3832261 w 6780944"/>
              <a:gd name="connsiteY104" fmla="*/ 1150705 h 1777429"/>
              <a:gd name="connsiteX105" fmla="*/ 3965825 w 6780944"/>
              <a:gd name="connsiteY105" fmla="*/ 1130157 h 1777429"/>
              <a:gd name="connsiteX106" fmla="*/ 4017196 w 6780944"/>
              <a:gd name="connsiteY106" fmla="*/ 1119883 h 1777429"/>
              <a:gd name="connsiteX107" fmla="*/ 4048018 w 6780944"/>
              <a:gd name="connsiteY107" fmla="*/ 1099335 h 1777429"/>
              <a:gd name="connsiteX108" fmla="*/ 4068567 w 6780944"/>
              <a:gd name="connsiteY108" fmla="*/ 1037690 h 1777429"/>
              <a:gd name="connsiteX109" fmla="*/ 4058292 w 6780944"/>
              <a:gd name="connsiteY109" fmla="*/ 914400 h 1777429"/>
              <a:gd name="connsiteX110" fmla="*/ 3986373 w 6780944"/>
              <a:gd name="connsiteY110" fmla="*/ 873303 h 1777429"/>
              <a:gd name="connsiteX111" fmla="*/ 3924728 w 6780944"/>
              <a:gd name="connsiteY111" fmla="*/ 852755 h 1777429"/>
              <a:gd name="connsiteX112" fmla="*/ 3893906 w 6780944"/>
              <a:gd name="connsiteY112" fmla="*/ 842481 h 1777429"/>
              <a:gd name="connsiteX113" fmla="*/ 3791164 w 6780944"/>
              <a:gd name="connsiteY113" fmla="*/ 832206 h 1777429"/>
              <a:gd name="connsiteX114" fmla="*/ 3698697 w 6780944"/>
              <a:gd name="connsiteY114" fmla="*/ 780836 h 1777429"/>
              <a:gd name="connsiteX115" fmla="*/ 3637052 w 6780944"/>
              <a:gd name="connsiteY115" fmla="*/ 708917 h 1777429"/>
              <a:gd name="connsiteX116" fmla="*/ 3667874 w 6780944"/>
              <a:gd name="connsiteY116" fmla="*/ 595901 h 1777429"/>
              <a:gd name="connsiteX117" fmla="*/ 3729519 w 6780944"/>
              <a:gd name="connsiteY117" fmla="*/ 575352 h 1777429"/>
              <a:gd name="connsiteX118" fmla="*/ 3863083 w 6780944"/>
              <a:gd name="connsiteY118" fmla="*/ 554804 h 1777429"/>
              <a:gd name="connsiteX119" fmla="*/ 4058292 w 6780944"/>
              <a:gd name="connsiteY119" fmla="*/ 544530 h 1777429"/>
              <a:gd name="connsiteX120" fmla="*/ 4407614 w 6780944"/>
              <a:gd name="connsiteY120" fmla="*/ 554804 h 1777429"/>
              <a:gd name="connsiteX121" fmla="*/ 4582274 w 6780944"/>
              <a:gd name="connsiteY121" fmla="*/ 585627 h 1777429"/>
              <a:gd name="connsiteX122" fmla="*/ 4685016 w 6780944"/>
              <a:gd name="connsiteY122" fmla="*/ 626723 h 1777429"/>
              <a:gd name="connsiteX123" fmla="*/ 4715839 w 6780944"/>
              <a:gd name="connsiteY123" fmla="*/ 636997 h 1777429"/>
              <a:gd name="connsiteX124" fmla="*/ 4808306 w 6780944"/>
              <a:gd name="connsiteY124" fmla="*/ 647272 h 1777429"/>
              <a:gd name="connsiteX125" fmla="*/ 4880225 w 6780944"/>
              <a:gd name="connsiteY125" fmla="*/ 678094 h 1777429"/>
              <a:gd name="connsiteX126" fmla="*/ 4911048 w 6780944"/>
              <a:gd name="connsiteY126" fmla="*/ 698642 h 1777429"/>
              <a:gd name="connsiteX127" fmla="*/ 4972692 w 6780944"/>
              <a:gd name="connsiteY127" fmla="*/ 729465 h 1777429"/>
              <a:gd name="connsiteX128" fmla="*/ 5034337 w 6780944"/>
              <a:gd name="connsiteY128" fmla="*/ 750013 h 1777429"/>
              <a:gd name="connsiteX129" fmla="*/ 5116531 w 6780944"/>
              <a:gd name="connsiteY129" fmla="*/ 791110 h 1777429"/>
              <a:gd name="connsiteX130" fmla="*/ 5219272 w 6780944"/>
              <a:gd name="connsiteY130" fmla="*/ 832206 h 1777429"/>
              <a:gd name="connsiteX131" fmla="*/ 5250095 w 6780944"/>
              <a:gd name="connsiteY131" fmla="*/ 852755 h 1777429"/>
              <a:gd name="connsiteX132" fmla="*/ 5311740 w 6780944"/>
              <a:gd name="connsiteY132" fmla="*/ 873303 h 1777429"/>
              <a:gd name="connsiteX133" fmla="*/ 5393933 w 6780944"/>
              <a:gd name="connsiteY133" fmla="*/ 914400 h 1777429"/>
              <a:gd name="connsiteX134" fmla="*/ 5435030 w 6780944"/>
              <a:gd name="connsiteY134" fmla="*/ 945222 h 1777429"/>
              <a:gd name="connsiteX135" fmla="*/ 5496674 w 6780944"/>
              <a:gd name="connsiteY135" fmla="*/ 986319 h 1777429"/>
              <a:gd name="connsiteX136" fmla="*/ 5568594 w 6780944"/>
              <a:gd name="connsiteY136" fmla="*/ 1037690 h 1777429"/>
              <a:gd name="connsiteX137" fmla="*/ 5589142 w 6780944"/>
              <a:gd name="connsiteY137" fmla="*/ 1068512 h 1777429"/>
              <a:gd name="connsiteX138" fmla="*/ 5619964 w 6780944"/>
              <a:gd name="connsiteY138" fmla="*/ 1078786 h 1777429"/>
              <a:gd name="connsiteX139" fmla="*/ 5661061 w 6780944"/>
              <a:gd name="connsiteY139" fmla="*/ 1109609 h 1777429"/>
              <a:gd name="connsiteX140" fmla="*/ 5712432 w 6780944"/>
              <a:gd name="connsiteY140" fmla="*/ 1140431 h 1777429"/>
              <a:gd name="connsiteX141" fmla="*/ 5743254 w 6780944"/>
              <a:gd name="connsiteY141" fmla="*/ 1171254 h 1777429"/>
              <a:gd name="connsiteX142" fmla="*/ 5876818 w 6780944"/>
              <a:gd name="connsiteY142" fmla="*/ 1222624 h 1777429"/>
              <a:gd name="connsiteX143" fmla="*/ 6000108 w 6780944"/>
              <a:gd name="connsiteY143" fmla="*/ 1284269 h 1777429"/>
              <a:gd name="connsiteX144" fmla="*/ 6061753 w 6780944"/>
              <a:gd name="connsiteY144" fmla="*/ 1304818 h 1777429"/>
              <a:gd name="connsiteX145" fmla="*/ 6133672 w 6780944"/>
              <a:gd name="connsiteY145" fmla="*/ 1335640 h 1777429"/>
              <a:gd name="connsiteX146" fmla="*/ 6185043 w 6780944"/>
              <a:gd name="connsiteY146" fmla="*/ 1356188 h 1777429"/>
              <a:gd name="connsiteX147" fmla="*/ 6287785 w 6780944"/>
              <a:gd name="connsiteY147" fmla="*/ 1376737 h 1777429"/>
              <a:gd name="connsiteX148" fmla="*/ 6318607 w 6780944"/>
              <a:gd name="connsiteY148" fmla="*/ 1397285 h 1777429"/>
              <a:gd name="connsiteX149" fmla="*/ 6349430 w 6780944"/>
              <a:gd name="connsiteY149" fmla="*/ 1407559 h 1777429"/>
              <a:gd name="connsiteX150" fmla="*/ 6493268 w 6780944"/>
              <a:gd name="connsiteY150" fmla="*/ 1438382 h 1777429"/>
              <a:gd name="connsiteX151" fmla="*/ 6657654 w 6780944"/>
              <a:gd name="connsiteY151" fmla="*/ 1428108 h 1777429"/>
              <a:gd name="connsiteX152" fmla="*/ 6688477 w 6780944"/>
              <a:gd name="connsiteY152" fmla="*/ 1376737 h 1777429"/>
              <a:gd name="connsiteX153" fmla="*/ 6698751 w 6780944"/>
              <a:gd name="connsiteY153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80836 w 6780944"/>
              <a:gd name="connsiteY68" fmla="*/ 1551397 h 1777429"/>
              <a:gd name="connsiteX69" fmla="*/ 791110 w 6780944"/>
              <a:gd name="connsiteY69" fmla="*/ 1582220 h 1777429"/>
              <a:gd name="connsiteX70" fmla="*/ 811659 w 6780944"/>
              <a:gd name="connsiteY70" fmla="*/ 1613042 h 1777429"/>
              <a:gd name="connsiteX71" fmla="*/ 852755 w 6780944"/>
              <a:gd name="connsiteY71" fmla="*/ 1695236 h 1777429"/>
              <a:gd name="connsiteX72" fmla="*/ 904126 w 6780944"/>
              <a:gd name="connsiteY72" fmla="*/ 1756881 h 1777429"/>
              <a:gd name="connsiteX73" fmla="*/ 965771 w 6780944"/>
              <a:gd name="connsiteY73" fmla="*/ 1777429 h 1777429"/>
              <a:gd name="connsiteX74" fmla="*/ 1017142 w 6780944"/>
              <a:gd name="connsiteY74" fmla="*/ 1736332 h 1777429"/>
              <a:gd name="connsiteX75" fmla="*/ 1027416 w 6780944"/>
              <a:gd name="connsiteY75" fmla="*/ 1705510 h 1777429"/>
              <a:gd name="connsiteX76" fmla="*/ 1068513 w 6780944"/>
              <a:gd name="connsiteY76" fmla="*/ 1664413 h 1777429"/>
              <a:gd name="connsiteX77" fmla="*/ 1089061 w 6780944"/>
              <a:gd name="connsiteY77" fmla="*/ 1633591 h 1777429"/>
              <a:gd name="connsiteX78" fmla="*/ 1212351 w 6780944"/>
              <a:gd name="connsiteY78" fmla="*/ 1541123 h 1777429"/>
              <a:gd name="connsiteX79" fmla="*/ 1253448 w 6780944"/>
              <a:gd name="connsiteY79" fmla="*/ 1530849 h 1777429"/>
              <a:gd name="connsiteX80" fmla="*/ 1284270 w 6780944"/>
              <a:gd name="connsiteY80" fmla="*/ 1510301 h 1777429"/>
              <a:gd name="connsiteX81" fmla="*/ 1366463 w 6780944"/>
              <a:gd name="connsiteY81" fmla="*/ 1489752 h 1777429"/>
              <a:gd name="connsiteX82" fmla="*/ 1407560 w 6780944"/>
              <a:gd name="connsiteY82" fmla="*/ 1479478 h 1777429"/>
              <a:gd name="connsiteX83" fmla="*/ 1510301 w 6780944"/>
              <a:gd name="connsiteY83" fmla="*/ 1458930 h 1777429"/>
              <a:gd name="connsiteX84" fmla="*/ 1551398 w 6780944"/>
              <a:gd name="connsiteY84" fmla="*/ 1448656 h 1777429"/>
              <a:gd name="connsiteX85" fmla="*/ 1777430 w 6780944"/>
              <a:gd name="connsiteY85" fmla="*/ 1438382 h 1777429"/>
              <a:gd name="connsiteX86" fmla="*/ 1839074 w 6780944"/>
              <a:gd name="connsiteY86" fmla="*/ 1428108 h 1777429"/>
              <a:gd name="connsiteX87" fmla="*/ 1880171 w 6780944"/>
              <a:gd name="connsiteY87" fmla="*/ 1417833 h 1777429"/>
              <a:gd name="connsiteX88" fmla="*/ 2167848 w 6780944"/>
              <a:gd name="connsiteY88" fmla="*/ 1407559 h 1777429"/>
              <a:gd name="connsiteX89" fmla="*/ 2743200 w 6780944"/>
              <a:gd name="connsiteY89" fmla="*/ 1407559 h 1777429"/>
              <a:gd name="connsiteX90" fmla="*/ 2815119 w 6780944"/>
              <a:gd name="connsiteY90" fmla="*/ 1438382 h 1777429"/>
              <a:gd name="connsiteX91" fmla="*/ 2969232 w 6780944"/>
              <a:gd name="connsiteY91" fmla="*/ 1469204 h 1777429"/>
              <a:gd name="connsiteX92" fmla="*/ 3113070 w 6780944"/>
              <a:gd name="connsiteY92" fmla="*/ 1458930 h 1777429"/>
              <a:gd name="connsiteX93" fmla="*/ 3215812 w 6780944"/>
              <a:gd name="connsiteY93" fmla="*/ 1428108 h 1777429"/>
              <a:gd name="connsiteX94" fmla="*/ 3267182 w 6780944"/>
              <a:gd name="connsiteY94" fmla="*/ 1417833 h 1777429"/>
              <a:gd name="connsiteX95" fmla="*/ 3339101 w 6780944"/>
              <a:gd name="connsiteY95" fmla="*/ 1356188 h 1777429"/>
              <a:gd name="connsiteX96" fmla="*/ 3411021 w 6780944"/>
              <a:gd name="connsiteY96" fmla="*/ 1315092 h 1777429"/>
              <a:gd name="connsiteX97" fmla="*/ 3441843 w 6780944"/>
              <a:gd name="connsiteY97" fmla="*/ 1284269 h 1777429"/>
              <a:gd name="connsiteX98" fmla="*/ 3482940 w 6780944"/>
              <a:gd name="connsiteY98" fmla="*/ 1253447 h 1777429"/>
              <a:gd name="connsiteX99" fmla="*/ 3544585 w 6780944"/>
              <a:gd name="connsiteY99" fmla="*/ 1232899 h 1777429"/>
              <a:gd name="connsiteX100" fmla="*/ 3647326 w 6780944"/>
              <a:gd name="connsiteY100" fmla="*/ 1202076 h 1777429"/>
              <a:gd name="connsiteX101" fmla="*/ 3708971 w 6780944"/>
              <a:gd name="connsiteY101" fmla="*/ 1181528 h 1777429"/>
              <a:gd name="connsiteX102" fmla="*/ 3801439 w 6780944"/>
              <a:gd name="connsiteY102" fmla="*/ 1160979 h 1777429"/>
              <a:gd name="connsiteX103" fmla="*/ 3832261 w 6780944"/>
              <a:gd name="connsiteY103" fmla="*/ 1150705 h 1777429"/>
              <a:gd name="connsiteX104" fmla="*/ 3965825 w 6780944"/>
              <a:gd name="connsiteY104" fmla="*/ 1130157 h 1777429"/>
              <a:gd name="connsiteX105" fmla="*/ 4017196 w 6780944"/>
              <a:gd name="connsiteY105" fmla="*/ 1119883 h 1777429"/>
              <a:gd name="connsiteX106" fmla="*/ 4048018 w 6780944"/>
              <a:gd name="connsiteY106" fmla="*/ 1099335 h 1777429"/>
              <a:gd name="connsiteX107" fmla="*/ 4068567 w 6780944"/>
              <a:gd name="connsiteY107" fmla="*/ 1037690 h 1777429"/>
              <a:gd name="connsiteX108" fmla="*/ 4058292 w 6780944"/>
              <a:gd name="connsiteY108" fmla="*/ 914400 h 1777429"/>
              <a:gd name="connsiteX109" fmla="*/ 3986373 w 6780944"/>
              <a:gd name="connsiteY109" fmla="*/ 873303 h 1777429"/>
              <a:gd name="connsiteX110" fmla="*/ 3924728 w 6780944"/>
              <a:gd name="connsiteY110" fmla="*/ 852755 h 1777429"/>
              <a:gd name="connsiteX111" fmla="*/ 3893906 w 6780944"/>
              <a:gd name="connsiteY111" fmla="*/ 842481 h 1777429"/>
              <a:gd name="connsiteX112" fmla="*/ 3791164 w 6780944"/>
              <a:gd name="connsiteY112" fmla="*/ 832206 h 1777429"/>
              <a:gd name="connsiteX113" fmla="*/ 3698697 w 6780944"/>
              <a:gd name="connsiteY113" fmla="*/ 780836 h 1777429"/>
              <a:gd name="connsiteX114" fmla="*/ 3637052 w 6780944"/>
              <a:gd name="connsiteY114" fmla="*/ 708917 h 1777429"/>
              <a:gd name="connsiteX115" fmla="*/ 3667874 w 6780944"/>
              <a:gd name="connsiteY115" fmla="*/ 595901 h 1777429"/>
              <a:gd name="connsiteX116" fmla="*/ 3729519 w 6780944"/>
              <a:gd name="connsiteY116" fmla="*/ 575352 h 1777429"/>
              <a:gd name="connsiteX117" fmla="*/ 3863083 w 6780944"/>
              <a:gd name="connsiteY117" fmla="*/ 554804 h 1777429"/>
              <a:gd name="connsiteX118" fmla="*/ 4058292 w 6780944"/>
              <a:gd name="connsiteY118" fmla="*/ 544530 h 1777429"/>
              <a:gd name="connsiteX119" fmla="*/ 4407614 w 6780944"/>
              <a:gd name="connsiteY119" fmla="*/ 554804 h 1777429"/>
              <a:gd name="connsiteX120" fmla="*/ 4582274 w 6780944"/>
              <a:gd name="connsiteY120" fmla="*/ 585627 h 1777429"/>
              <a:gd name="connsiteX121" fmla="*/ 4685016 w 6780944"/>
              <a:gd name="connsiteY121" fmla="*/ 626723 h 1777429"/>
              <a:gd name="connsiteX122" fmla="*/ 4715839 w 6780944"/>
              <a:gd name="connsiteY122" fmla="*/ 636997 h 1777429"/>
              <a:gd name="connsiteX123" fmla="*/ 4808306 w 6780944"/>
              <a:gd name="connsiteY123" fmla="*/ 647272 h 1777429"/>
              <a:gd name="connsiteX124" fmla="*/ 4880225 w 6780944"/>
              <a:gd name="connsiteY124" fmla="*/ 678094 h 1777429"/>
              <a:gd name="connsiteX125" fmla="*/ 4911048 w 6780944"/>
              <a:gd name="connsiteY125" fmla="*/ 698642 h 1777429"/>
              <a:gd name="connsiteX126" fmla="*/ 4972692 w 6780944"/>
              <a:gd name="connsiteY126" fmla="*/ 729465 h 1777429"/>
              <a:gd name="connsiteX127" fmla="*/ 5034337 w 6780944"/>
              <a:gd name="connsiteY127" fmla="*/ 750013 h 1777429"/>
              <a:gd name="connsiteX128" fmla="*/ 5116531 w 6780944"/>
              <a:gd name="connsiteY128" fmla="*/ 791110 h 1777429"/>
              <a:gd name="connsiteX129" fmla="*/ 5219272 w 6780944"/>
              <a:gd name="connsiteY129" fmla="*/ 832206 h 1777429"/>
              <a:gd name="connsiteX130" fmla="*/ 5250095 w 6780944"/>
              <a:gd name="connsiteY130" fmla="*/ 852755 h 1777429"/>
              <a:gd name="connsiteX131" fmla="*/ 5311740 w 6780944"/>
              <a:gd name="connsiteY131" fmla="*/ 873303 h 1777429"/>
              <a:gd name="connsiteX132" fmla="*/ 5393933 w 6780944"/>
              <a:gd name="connsiteY132" fmla="*/ 914400 h 1777429"/>
              <a:gd name="connsiteX133" fmla="*/ 5435030 w 6780944"/>
              <a:gd name="connsiteY133" fmla="*/ 945222 h 1777429"/>
              <a:gd name="connsiteX134" fmla="*/ 5496674 w 6780944"/>
              <a:gd name="connsiteY134" fmla="*/ 986319 h 1777429"/>
              <a:gd name="connsiteX135" fmla="*/ 5568594 w 6780944"/>
              <a:gd name="connsiteY135" fmla="*/ 1037690 h 1777429"/>
              <a:gd name="connsiteX136" fmla="*/ 5589142 w 6780944"/>
              <a:gd name="connsiteY136" fmla="*/ 1068512 h 1777429"/>
              <a:gd name="connsiteX137" fmla="*/ 5619964 w 6780944"/>
              <a:gd name="connsiteY137" fmla="*/ 1078786 h 1777429"/>
              <a:gd name="connsiteX138" fmla="*/ 5661061 w 6780944"/>
              <a:gd name="connsiteY138" fmla="*/ 1109609 h 1777429"/>
              <a:gd name="connsiteX139" fmla="*/ 5712432 w 6780944"/>
              <a:gd name="connsiteY139" fmla="*/ 1140431 h 1777429"/>
              <a:gd name="connsiteX140" fmla="*/ 5743254 w 6780944"/>
              <a:gd name="connsiteY140" fmla="*/ 1171254 h 1777429"/>
              <a:gd name="connsiteX141" fmla="*/ 5876818 w 6780944"/>
              <a:gd name="connsiteY141" fmla="*/ 1222624 h 1777429"/>
              <a:gd name="connsiteX142" fmla="*/ 6000108 w 6780944"/>
              <a:gd name="connsiteY142" fmla="*/ 1284269 h 1777429"/>
              <a:gd name="connsiteX143" fmla="*/ 6061753 w 6780944"/>
              <a:gd name="connsiteY143" fmla="*/ 1304818 h 1777429"/>
              <a:gd name="connsiteX144" fmla="*/ 6133672 w 6780944"/>
              <a:gd name="connsiteY144" fmla="*/ 1335640 h 1777429"/>
              <a:gd name="connsiteX145" fmla="*/ 6185043 w 6780944"/>
              <a:gd name="connsiteY145" fmla="*/ 1356188 h 1777429"/>
              <a:gd name="connsiteX146" fmla="*/ 6287785 w 6780944"/>
              <a:gd name="connsiteY146" fmla="*/ 1376737 h 1777429"/>
              <a:gd name="connsiteX147" fmla="*/ 6318607 w 6780944"/>
              <a:gd name="connsiteY147" fmla="*/ 1397285 h 1777429"/>
              <a:gd name="connsiteX148" fmla="*/ 6349430 w 6780944"/>
              <a:gd name="connsiteY148" fmla="*/ 1407559 h 1777429"/>
              <a:gd name="connsiteX149" fmla="*/ 6493268 w 6780944"/>
              <a:gd name="connsiteY149" fmla="*/ 1438382 h 1777429"/>
              <a:gd name="connsiteX150" fmla="*/ 6657654 w 6780944"/>
              <a:gd name="connsiteY150" fmla="*/ 1428108 h 1777429"/>
              <a:gd name="connsiteX151" fmla="*/ 6688477 w 6780944"/>
              <a:gd name="connsiteY151" fmla="*/ 1376737 h 1777429"/>
              <a:gd name="connsiteX152" fmla="*/ 6698751 w 6780944"/>
              <a:gd name="connsiteY152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80836 w 6780944"/>
              <a:gd name="connsiteY68" fmla="*/ 1551397 h 1777429"/>
              <a:gd name="connsiteX69" fmla="*/ 791110 w 6780944"/>
              <a:gd name="connsiteY69" fmla="*/ 1582220 h 1777429"/>
              <a:gd name="connsiteX70" fmla="*/ 852755 w 6780944"/>
              <a:gd name="connsiteY70" fmla="*/ 1695236 h 1777429"/>
              <a:gd name="connsiteX71" fmla="*/ 904126 w 6780944"/>
              <a:gd name="connsiteY71" fmla="*/ 1756881 h 1777429"/>
              <a:gd name="connsiteX72" fmla="*/ 965771 w 6780944"/>
              <a:gd name="connsiteY72" fmla="*/ 1777429 h 1777429"/>
              <a:gd name="connsiteX73" fmla="*/ 1017142 w 6780944"/>
              <a:gd name="connsiteY73" fmla="*/ 1736332 h 1777429"/>
              <a:gd name="connsiteX74" fmla="*/ 1027416 w 6780944"/>
              <a:gd name="connsiteY74" fmla="*/ 1705510 h 1777429"/>
              <a:gd name="connsiteX75" fmla="*/ 1068513 w 6780944"/>
              <a:gd name="connsiteY75" fmla="*/ 1664413 h 1777429"/>
              <a:gd name="connsiteX76" fmla="*/ 1089061 w 6780944"/>
              <a:gd name="connsiteY76" fmla="*/ 1633591 h 1777429"/>
              <a:gd name="connsiteX77" fmla="*/ 1212351 w 6780944"/>
              <a:gd name="connsiteY77" fmla="*/ 1541123 h 1777429"/>
              <a:gd name="connsiteX78" fmla="*/ 1253448 w 6780944"/>
              <a:gd name="connsiteY78" fmla="*/ 1530849 h 1777429"/>
              <a:gd name="connsiteX79" fmla="*/ 1284270 w 6780944"/>
              <a:gd name="connsiteY79" fmla="*/ 1510301 h 1777429"/>
              <a:gd name="connsiteX80" fmla="*/ 1366463 w 6780944"/>
              <a:gd name="connsiteY80" fmla="*/ 1489752 h 1777429"/>
              <a:gd name="connsiteX81" fmla="*/ 1407560 w 6780944"/>
              <a:gd name="connsiteY81" fmla="*/ 1479478 h 1777429"/>
              <a:gd name="connsiteX82" fmla="*/ 1510301 w 6780944"/>
              <a:gd name="connsiteY82" fmla="*/ 1458930 h 1777429"/>
              <a:gd name="connsiteX83" fmla="*/ 1551398 w 6780944"/>
              <a:gd name="connsiteY83" fmla="*/ 1448656 h 1777429"/>
              <a:gd name="connsiteX84" fmla="*/ 1777430 w 6780944"/>
              <a:gd name="connsiteY84" fmla="*/ 1438382 h 1777429"/>
              <a:gd name="connsiteX85" fmla="*/ 1839074 w 6780944"/>
              <a:gd name="connsiteY85" fmla="*/ 1428108 h 1777429"/>
              <a:gd name="connsiteX86" fmla="*/ 1880171 w 6780944"/>
              <a:gd name="connsiteY86" fmla="*/ 1417833 h 1777429"/>
              <a:gd name="connsiteX87" fmla="*/ 2167848 w 6780944"/>
              <a:gd name="connsiteY87" fmla="*/ 1407559 h 1777429"/>
              <a:gd name="connsiteX88" fmla="*/ 2743200 w 6780944"/>
              <a:gd name="connsiteY88" fmla="*/ 1407559 h 1777429"/>
              <a:gd name="connsiteX89" fmla="*/ 2815119 w 6780944"/>
              <a:gd name="connsiteY89" fmla="*/ 1438382 h 1777429"/>
              <a:gd name="connsiteX90" fmla="*/ 2969232 w 6780944"/>
              <a:gd name="connsiteY90" fmla="*/ 1469204 h 1777429"/>
              <a:gd name="connsiteX91" fmla="*/ 3113070 w 6780944"/>
              <a:gd name="connsiteY91" fmla="*/ 1458930 h 1777429"/>
              <a:gd name="connsiteX92" fmla="*/ 3215812 w 6780944"/>
              <a:gd name="connsiteY92" fmla="*/ 1428108 h 1777429"/>
              <a:gd name="connsiteX93" fmla="*/ 3267182 w 6780944"/>
              <a:gd name="connsiteY93" fmla="*/ 1417833 h 1777429"/>
              <a:gd name="connsiteX94" fmla="*/ 3339101 w 6780944"/>
              <a:gd name="connsiteY94" fmla="*/ 1356188 h 1777429"/>
              <a:gd name="connsiteX95" fmla="*/ 3411021 w 6780944"/>
              <a:gd name="connsiteY95" fmla="*/ 1315092 h 1777429"/>
              <a:gd name="connsiteX96" fmla="*/ 3441843 w 6780944"/>
              <a:gd name="connsiteY96" fmla="*/ 1284269 h 1777429"/>
              <a:gd name="connsiteX97" fmla="*/ 3482940 w 6780944"/>
              <a:gd name="connsiteY97" fmla="*/ 1253447 h 1777429"/>
              <a:gd name="connsiteX98" fmla="*/ 3544585 w 6780944"/>
              <a:gd name="connsiteY98" fmla="*/ 1232899 h 1777429"/>
              <a:gd name="connsiteX99" fmla="*/ 3647326 w 6780944"/>
              <a:gd name="connsiteY99" fmla="*/ 1202076 h 1777429"/>
              <a:gd name="connsiteX100" fmla="*/ 3708971 w 6780944"/>
              <a:gd name="connsiteY100" fmla="*/ 1181528 h 1777429"/>
              <a:gd name="connsiteX101" fmla="*/ 3801439 w 6780944"/>
              <a:gd name="connsiteY101" fmla="*/ 1160979 h 1777429"/>
              <a:gd name="connsiteX102" fmla="*/ 3832261 w 6780944"/>
              <a:gd name="connsiteY102" fmla="*/ 1150705 h 1777429"/>
              <a:gd name="connsiteX103" fmla="*/ 3965825 w 6780944"/>
              <a:gd name="connsiteY103" fmla="*/ 1130157 h 1777429"/>
              <a:gd name="connsiteX104" fmla="*/ 4017196 w 6780944"/>
              <a:gd name="connsiteY104" fmla="*/ 1119883 h 1777429"/>
              <a:gd name="connsiteX105" fmla="*/ 4048018 w 6780944"/>
              <a:gd name="connsiteY105" fmla="*/ 1099335 h 1777429"/>
              <a:gd name="connsiteX106" fmla="*/ 4068567 w 6780944"/>
              <a:gd name="connsiteY106" fmla="*/ 1037690 h 1777429"/>
              <a:gd name="connsiteX107" fmla="*/ 4058292 w 6780944"/>
              <a:gd name="connsiteY107" fmla="*/ 914400 h 1777429"/>
              <a:gd name="connsiteX108" fmla="*/ 3986373 w 6780944"/>
              <a:gd name="connsiteY108" fmla="*/ 873303 h 1777429"/>
              <a:gd name="connsiteX109" fmla="*/ 3924728 w 6780944"/>
              <a:gd name="connsiteY109" fmla="*/ 852755 h 1777429"/>
              <a:gd name="connsiteX110" fmla="*/ 3893906 w 6780944"/>
              <a:gd name="connsiteY110" fmla="*/ 842481 h 1777429"/>
              <a:gd name="connsiteX111" fmla="*/ 3791164 w 6780944"/>
              <a:gd name="connsiteY111" fmla="*/ 832206 h 1777429"/>
              <a:gd name="connsiteX112" fmla="*/ 3698697 w 6780944"/>
              <a:gd name="connsiteY112" fmla="*/ 780836 h 1777429"/>
              <a:gd name="connsiteX113" fmla="*/ 3637052 w 6780944"/>
              <a:gd name="connsiteY113" fmla="*/ 708917 h 1777429"/>
              <a:gd name="connsiteX114" fmla="*/ 3667874 w 6780944"/>
              <a:gd name="connsiteY114" fmla="*/ 595901 h 1777429"/>
              <a:gd name="connsiteX115" fmla="*/ 3729519 w 6780944"/>
              <a:gd name="connsiteY115" fmla="*/ 575352 h 1777429"/>
              <a:gd name="connsiteX116" fmla="*/ 3863083 w 6780944"/>
              <a:gd name="connsiteY116" fmla="*/ 554804 h 1777429"/>
              <a:gd name="connsiteX117" fmla="*/ 4058292 w 6780944"/>
              <a:gd name="connsiteY117" fmla="*/ 544530 h 1777429"/>
              <a:gd name="connsiteX118" fmla="*/ 4407614 w 6780944"/>
              <a:gd name="connsiteY118" fmla="*/ 554804 h 1777429"/>
              <a:gd name="connsiteX119" fmla="*/ 4582274 w 6780944"/>
              <a:gd name="connsiteY119" fmla="*/ 585627 h 1777429"/>
              <a:gd name="connsiteX120" fmla="*/ 4685016 w 6780944"/>
              <a:gd name="connsiteY120" fmla="*/ 626723 h 1777429"/>
              <a:gd name="connsiteX121" fmla="*/ 4715839 w 6780944"/>
              <a:gd name="connsiteY121" fmla="*/ 636997 h 1777429"/>
              <a:gd name="connsiteX122" fmla="*/ 4808306 w 6780944"/>
              <a:gd name="connsiteY122" fmla="*/ 647272 h 1777429"/>
              <a:gd name="connsiteX123" fmla="*/ 4880225 w 6780944"/>
              <a:gd name="connsiteY123" fmla="*/ 678094 h 1777429"/>
              <a:gd name="connsiteX124" fmla="*/ 4911048 w 6780944"/>
              <a:gd name="connsiteY124" fmla="*/ 698642 h 1777429"/>
              <a:gd name="connsiteX125" fmla="*/ 4972692 w 6780944"/>
              <a:gd name="connsiteY125" fmla="*/ 729465 h 1777429"/>
              <a:gd name="connsiteX126" fmla="*/ 5034337 w 6780944"/>
              <a:gd name="connsiteY126" fmla="*/ 750013 h 1777429"/>
              <a:gd name="connsiteX127" fmla="*/ 5116531 w 6780944"/>
              <a:gd name="connsiteY127" fmla="*/ 791110 h 1777429"/>
              <a:gd name="connsiteX128" fmla="*/ 5219272 w 6780944"/>
              <a:gd name="connsiteY128" fmla="*/ 832206 h 1777429"/>
              <a:gd name="connsiteX129" fmla="*/ 5250095 w 6780944"/>
              <a:gd name="connsiteY129" fmla="*/ 852755 h 1777429"/>
              <a:gd name="connsiteX130" fmla="*/ 5311740 w 6780944"/>
              <a:gd name="connsiteY130" fmla="*/ 873303 h 1777429"/>
              <a:gd name="connsiteX131" fmla="*/ 5393933 w 6780944"/>
              <a:gd name="connsiteY131" fmla="*/ 914400 h 1777429"/>
              <a:gd name="connsiteX132" fmla="*/ 5435030 w 6780944"/>
              <a:gd name="connsiteY132" fmla="*/ 945222 h 1777429"/>
              <a:gd name="connsiteX133" fmla="*/ 5496674 w 6780944"/>
              <a:gd name="connsiteY133" fmla="*/ 986319 h 1777429"/>
              <a:gd name="connsiteX134" fmla="*/ 5568594 w 6780944"/>
              <a:gd name="connsiteY134" fmla="*/ 1037690 h 1777429"/>
              <a:gd name="connsiteX135" fmla="*/ 5589142 w 6780944"/>
              <a:gd name="connsiteY135" fmla="*/ 1068512 h 1777429"/>
              <a:gd name="connsiteX136" fmla="*/ 5619964 w 6780944"/>
              <a:gd name="connsiteY136" fmla="*/ 1078786 h 1777429"/>
              <a:gd name="connsiteX137" fmla="*/ 5661061 w 6780944"/>
              <a:gd name="connsiteY137" fmla="*/ 1109609 h 1777429"/>
              <a:gd name="connsiteX138" fmla="*/ 5712432 w 6780944"/>
              <a:gd name="connsiteY138" fmla="*/ 1140431 h 1777429"/>
              <a:gd name="connsiteX139" fmla="*/ 5743254 w 6780944"/>
              <a:gd name="connsiteY139" fmla="*/ 1171254 h 1777429"/>
              <a:gd name="connsiteX140" fmla="*/ 5876818 w 6780944"/>
              <a:gd name="connsiteY140" fmla="*/ 1222624 h 1777429"/>
              <a:gd name="connsiteX141" fmla="*/ 6000108 w 6780944"/>
              <a:gd name="connsiteY141" fmla="*/ 1284269 h 1777429"/>
              <a:gd name="connsiteX142" fmla="*/ 6061753 w 6780944"/>
              <a:gd name="connsiteY142" fmla="*/ 1304818 h 1777429"/>
              <a:gd name="connsiteX143" fmla="*/ 6133672 w 6780944"/>
              <a:gd name="connsiteY143" fmla="*/ 1335640 h 1777429"/>
              <a:gd name="connsiteX144" fmla="*/ 6185043 w 6780944"/>
              <a:gd name="connsiteY144" fmla="*/ 1356188 h 1777429"/>
              <a:gd name="connsiteX145" fmla="*/ 6287785 w 6780944"/>
              <a:gd name="connsiteY145" fmla="*/ 1376737 h 1777429"/>
              <a:gd name="connsiteX146" fmla="*/ 6318607 w 6780944"/>
              <a:gd name="connsiteY146" fmla="*/ 1397285 h 1777429"/>
              <a:gd name="connsiteX147" fmla="*/ 6349430 w 6780944"/>
              <a:gd name="connsiteY147" fmla="*/ 1407559 h 1777429"/>
              <a:gd name="connsiteX148" fmla="*/ 6493268 w 6780944"/>
              <a:gd name="connsiteY148" fmla="*/ 1438382 h 1777429"/>
              <a:gd name="connsiteX149" fmla="*/ 6657654 w 6780944"/>
              <a:gd name="connsiteY149" fmla="*/ 1428108 h 1777429"/>
              <a:gd name="connsiteX150" fmla="*/ 6688477 w 6780944"/>
              <a:gd name="connsiteY150" fmla="*/ 1376737 h 1777429"/>
              <a:gd name="connsiteX151" fmla="*/ 6698751 w 6780944"/>
              <a:gd name="connsiteY151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80836 w 6780944"/>
              <a:gd name="connsiteY68" fmla="*/ 1551397 h 1777429"/>
              <a:gd name="connsiteX69" fmla="*/ 852755 w 6780944"/>
              <a:gd name="connsiteY69" fmla="*/ 1695236 h 1777429"/>
              <a:gd name="connsiteX70" fmla="*/ 904126 w 6780944"/>
              <a:gd name="connsiteY70" fmla="*/ 1756881 h 1777429"/>
              <a:gd name="connsiteX71" fmla="*/ 965771 w 6780944"/>
              <a:gd name="connsiteY71" fmla="*/ 1777429 h 1777429"/>
              <a:gd name="connsiteX72" fmla="*/ 1017142 w 6780944"/>
              <a:gd name="connsiteY72" fmla="*/ 1736332 h 1777429"/>
              <a:gd name="connsiteX73" fmla="*/ 1027416 w 6780944"/>
              <a:gd name="connsiteY73" fmla="*/ 1705510 h 1777429"/>
              <a:gd name="connsiteX74" fmla="*/ 1068513 w 6780944"/>
              <a:gd name="connsiteY74" fmla="*/ 1664413 h 1777429"/>
              <a:gd name="connsiteX75" fmla="*/ 1089061 w 6780944"/>
              <a:gd name="connsiteY75" fmla="*/ 1633591 h 1777429"/>
              <a:gd name="connsiteX76" fmla="*/ 1212351 w 6780944"/>
              <a:gd name="connsiteY76" fmla="*/ 1541123 h 1777429"/>
              <a:gd name="connsiteX77" fmla="*/ 1253448 w 6780944"/>
              <a:gd name="connsiteY77" fmla="*/ 1530849 h 1777429"/>
              <a:gd name="connsiteX78" fmla="*/ 1284270 w 6780944"/>
              <a:gd name="connsiteY78" fmla="*/ 1510301 h 1777429"/>
              <a:gd name="connsiteX79" fmla="*/ 1366463 w 6780944"/>
              <a:gd name="connsiteY79" fmla="*/ 1489752 h 1777429"/>
              <a:gd name="connsiteX80" fmla="*/ 1407560 w 6780944"/>
              <a:gd name="connsiteY80" fmla="*/ 1479478 h 1777429"/>
              <a:gd name="connsiteX81" fmla="*/ 1510301 w 6780944"/>
              <a:gd name="connsiteY81" fmla="*/ 1458930 h 1777429"/>
              <a:gd name="connsiteX82" fmla="*/ 1551398 w 6780944"/>
              <a:gd name="connsiteY82" fmla="*/ 1448656 h 1777429"/>
              <a:gd name="connsiteX83" fmla="*/ 1777430 w 6780944"/>
              <a:gd name="connsiteY83" fmla="*/ 1438382 h 1777429"/>
              <a:gd name="connsiteX84" fmla="*/ 1839074 w 6780944"/>
              <a:gd name="connsiteY84" fmla="*/ 1428108 h 1777429"/>
              <a:gd name="connsiteX85" fmla="*/ 1880171 w 6780944"/>
              <a:gd name="connsiteY85" fmla="*/ 1417833 h 1777429"/>
              <a:gd name="connsiteX86" fmla="*/ 2167848 w 6780944"/>
              <a:gd name="connsiteY86" fmla="*/ 1407559 h 1777429"/>
              <a:gd name="connsiteX87" fmla="*/ 2743200 w 6780944"/>
              <a:gd name="connsiteY87" fmla="*/ 1407559 h 1777429"/>
              <a:gd name="connsiteX88" fmla="*/ 2815119 w 6780944"/>
              <a:gd name="connsiteY88" fmla="*/ 1438382 h 1777429"/>
              <a:gd name="connsiteX89" fmla="*/ 2969232 w 6780944"/>
              <a:gd name="connsiteY89" fmla="*/ 1469204 h 1777429"/>
              <a:gd name="connsiteX90" fmla="*/ 3113070 w 6780944"/>
              <a:gd name="connsiteY90" fmla="*/ 1458930 h 1777429"/>
              <a:gd name="connsiteX91" fmla="*/ 3215812 w 6780944"/>
              <a:gd name="connsiteY91" fmla="*/ 1428108 h 1777429"/>
              <a:gd name="connsiteX92" fmla="*/ 3267182 w 6780944"/>
              <a:gd name="connsiteY92" fmla="*/ 1417833 h 1777429"/>
              <a:gd name="connsiteX93" fmla="*/ 3339101 w 6780944"/>
              <a:gd name="connsiteY93" fmla="*/ 1356188 h 1777429"/>
              <a:gd name="connsiteX94" fmla="*/ 3411021 w 6780944"/>
              <a:gd name="connsiteY94" fmla="*/ 1315092 h 1777429"/>
              <a:gd name="connsiteX95" fmla="*/ 3441843 w 6780944"/>
              <a:gd name="connsiteY95" fmla="*/ 1284269 h 1777429"/>
              <a:gd name="connsiteX96" fmla="*/ 3482940 w 6780944"/>
              <a:gd name="connsiteY96" fmla="*/ 1253447 h 1777429"/>
              <a:gd name="connsiteX97" fmla="*/ 3544585 w 6780944"/>
              <a:gd name="connsiteY97" fmla="*/ 1232899 h 1777429"/>
              <a:gd name="connsiteX98" fmla="*/ 3647326 w 6780944"/>
              <a:gd name="connsiteY98" fmla="*/ 1202076 h 1777429"/>
              <a:gd name="connsiteX99" fmla="*/ 3708971 w 6780944"/>
              <a:gd name="connsiteY99" fmla="*/ 1181528 h 1777429"/>
              <a:gd name="connsiteX100" fmla="*/ 3801439 w 6780944"/>
              <a:gd name="connsiteY100" fmla="*/ 1160979 h 1777429"/>
              <a:gd name="connsiteX101" fmla="*/ 3832261 w 6780944"/>
              <a:gd name="connsiteY101" fmla="*/ 1150705 h 1777429"/>
              <a:gd name="connsiteX102" fmla="*/ 3965825 w 6780944"/>
              <a:gd name="connsiteY102" fmla="*/ 1130157 h 1777429"/>
              <a:gd name="connsiteX103" fmla="*/ 4017196 w 6780944"/>
              <a:gd name="connsiteY103" fmla="*/ 1119883 h 1777429"/>
              <a:gd name="connsiteX104" fmla="*/ 4048018 w 6780944"/>
              <a:gd name="connsiteY104" fmla="*/ 1099335 h 1777429"/>
              <a:gd name="connsiteX105" fmla="*/ 4068567 w 6780944"/>
              <a:gd name="connsiteY105" fmla="*/ 1037690 h 1777429"/>
              <a:gd name="connsiteX106" fmla="*/ 4058292 w 6780944"/>
              <a:gd name="connsiteY106" fmla="*/ 914400 h 1777429"/>
              <a:gd name="connsiteX107" fmla="*/ 3986373 w 6780944"/>
              <a:gd name="connsiteY107" fmla="*/ 873303 h 1777429"/>
              <a:gd name="connsiteX108" fmla="*/ 3924728 w 6780944"/>
              <a:gd name="connsiteY108" fmla="*/ 852755 h 1777429"/>
              <a:gd name="connsiteX109" fmla="*/ 3893906 w 6780944"/>
              <a:gd name="connsiteY109" fmla="*/ 842481 h 1777429"/>
              <a:gd name="connsiteX110" fmla="*/ 3791164 w 6780944"/>
              <a:gd name="connsiteY110" fmla="*/ 832206 h 1777429"/>
              <a:gd name="connsiteX111" fmla="*/ 3698697 w 6780944"/>
              <a:gd name="connsiteY111" fmla="*/ 780836 h 1777429"/>
              <a:gd name="connsiteX112" fmla="*/ 3637052 w 6780944"/>
              <a:gd name="connsiteY112" fmla="*/ 708917 h 1777429"/>
              <a:gd name="connsiteX113" fmla="*/ 3667874 w 6780944"/>
              <a:gd name="connsiteY113" fmla="*/ 595901 h 1777429"/>
              <a:gd name="connsiteX114" fmla="*/ 3729519 w 6780944"/>
              <a:gd name="connsiteY114" fmla="*/ 575352 h 1777429"/>
              <a:gd name="connsiteX115" fmla="*/ 3863083 w 6780944"/>
              <a:gd name="connsiteY115" fmla="*/ 554804 h 1777429"/>
              <a:gd name="connsiteX116" fmla="*/ 4058292 w 6780944"/>
              <a:gd name="connsiteY116" fmla="*/ 544530 h 1777429"/>
              <a:gd name="connsiteX117" fmla="*/ 4407614 w 6780944"/>
              <a:gd name="connsiteY117" fmla="*/ 554804 h 1777429"/>
              <a:gd name="connsiteX118" fmla="*/ 4582274 w 6780944"/>
              <a:gd name="connsiteY118" fmla="*/ 585627 h 1777429"/>
              <a:gd name="connsiteX119" fmla="*/ 4685016 w 6780944"/>
              <a:gd name="connsiteY119" fmla="*/ 626723 h 1777429"/>
              <a:gd name="connsiteX120" fmla="*/ 4715839 w 6780944"/>
              <a:gd name="connsiteY120" fmla="*/ 636997 h 1777429"/>
              <a:gd name="connsiteX121" fmla="*/ 4808306 w 6780944"/>
              <a:gd name="connsiteY121" fmla="*/ 647272 h 1777429"/>
              <a:gd name="connsiteX122" fmla="*/ 4880225 w 6780944"/>
              <a:gd name="connsiteY122" fmla="*/ 678094 h 1777429"/>
              <a:gd name="connsiteX123" fmla="*/ 4911048 w 6780944"/>
              <a:gd name="connsiteY123" fmla="*/ 698642 h 1777429"/>
              <a:gd name="connsiteX124" fmla="*/ 4972692 w 6780944"/>
              <a:gd name="connsiteY124" fmla="*/ 729465 h 1777429"/>
              <a:gd name="connsiteX125" fmla="*/ 5034337 w 6780944"/>
              <a:gd name="connsiteY125" fmla="*/ 750013 h 1777429"/>
              <a:gd name="connsiteX126" fmla="*/ 5116531 w 6780944"/>
              <a:gd name="connsiteY126" fmla="*/ 791110 h 1777429"/>
              <a:gd name="connsiteX127" fmla="*/ 5219272 w 6780944"/>
              <a:gd name="connsiteY127" fmla="*/ 832206 h 1777429"/>
              <a:gd name="connsiteX128" fmla="*/ 5250095 w 6780944"/>
              <a:gd name="connsiteY128" fmla="*/ 852755 h 1777429"/>
              <a:gd name="connsiteX129" fmla="*/ 5311740 w 6780944"/>
              <a:gd name="connsiteY129" fmla="*/ 873303 h 1777429"/>
              <a:gd name="connsiteX130" fmla="*/ 5393933 w 6780944"/>
              <a:gd name="connsiteY130" fmla="*/ 914400 h 1777429"/>
              <a:gd name="connsiteX131" fmla="*/ 5435030 w 6780944"/>
              <a:gd name="connsiteY131" fmla="*/ 945222 h 1777429"/>
              <a:gd name="connsiteX132" fmla="*/ 5496674 w 6780944"/>
              <a:gd name="connsiteY132" fmla="*/ 986319 h 1777429"/>
              <a:gd name="connsiteX133" fmla="*/ 5568594 w 6780944"/>
              <a:gd name="connsiteY133" fmla="*/ 1037690 h 1777429"/>
              <a:gd name="connsiteX134" fmla="*/ 5589142 w 6780944"/>
              <a:gd name="connsiteY134" fmla="*/ 1068512 h 1777429"/>
              <a:gd name="connsiteX135" fmla="*/ 5619964 w 6780944"/>
              <a:gd name="connsiteY135" fmla="*/ 1078786 h 1777429"/>
              <a:gd name="connsiteX136" fmla="*/ 5661061 w 6780944"/>
              <a:gd name="connsiteY136" fmla="*/ 1109609 h 1777429"/>
              <a:gd name="connsiteX137" fmla="*/ 5712432 w 6780944"/>
              <a:gd name="connsiteY137" fmla="*/ 1140431 h 1777429"/>
              <a:gd name="connsiteX138" fmla="*/ 5743254 w 6780944"/>
              <a:gd name="connsiteY138" fmla="*/ 1171254 h 1777429"/>
              <a:gd name="connsiteX139" fmla="*/ 5876818 w 6780944"/>
              <a:gd name="connsiteY139" fmla="*/ 1222624 h 1777429"/>
              <a:gd name="connsiteX140" fmla="*/ 6000108 w 6780944"/>
              <a:gd name="connsiteY140" fmla="*/ 1284269 h 1777429"/>
              <a:gd name="connsiteX141" fmla="*/ 6061753 w 6780944"/>
              <a:gd name="connsiteY141" fmla="*/ 1304818 h 1777429"/>
              <a:gd name="connsiteX142" fmla="*/ 6133672 w 6780944"/>
              <a:gd name="connsiteY142" fmla="*/ 1335640 h 1777429"/>
              <a:gd name="connsiteX143" fmla="*/ 6185043 w 6780944"/>
              <a:gd name="connsiteY143" fmla="*/ 1356188 h 1777429"/>
              <a:gd name="connsiteX144" fmla="*/ 6287785 w 6780944"/>
              <a:gd name="connsiteY144" fmla="*/ 1376737 h 1777429"/>
              <a:gd name="connsiteX145" fmla="*/ 6318607 w 6780944"/>
              <a:gd name="connsiteY145" fmla="*/ 1397285 h 1777429"/>
              <a:gd name="connsiteX146" fmla="*/ 6349430 w 6780944"/>
              <a:gd name="connsiteY146" fmla="*/ 1407559 h 1777429"/>
              <a:gd name="connsiteX147" fmla="*/ 6493268 w 6780944"/>
              <a:gd name="connsiteY147" fmla="*/ 1438382 h 1777429"/>
              <a:gd name="connsiteX148" fmla="*/ 6657654 w 6780944"/>
              <a:gd name="connsiteY148" fmla="*/ 1428108 h 1777429"/>
              <a:gd name="connsiteX149" fmla="*/ 6688477 w 6780944"/>
              <a:gd name="connsiteY149" fmla="*/ 1376737 h 1777429"/>
              <a:gd name="connsiteX150" fmla="*/ 6698751 w 6780944"/>
              <a:gd name="connsiteY150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39740 w 6780944"/>
              <a:gd name="connsiteY68" fmla="*/ 1602767 h 1777429"/>
              <a:gd name="connsiteX69" fmla="*/ 852755 w 6780944"/>
              <a:gd name="connsiteY69" fmla="*/ 1695236 h 1777429"/>
              <a:gd name="connsiteX70" fmla="*/ 904126 w 6780944"/>
              <a:gd name="connsiteY70" fmla="*/ 1756881 h 1777429"/>
              <a:gd name="connsiteX71" fmla="*/ 965771 w 6780944"/>
              <a:gd name="connsiteY71" fmla="*/ 1777429 h 1777429"/>
              <a:gd name="connsiteX72" fmla="*/ 1017142 w 6780944"/>
              <a:gd name="connsiteY72" fmla="*/ 1736332 h 1777429"/>
              <a:gd name="connsiteX73" fmla="*/ 1027416 w 6780944"/>
              <a:gd name="connsiteY73" fmla="*/ 1705510 h 1777429"/>
              <a:gd name="connsiteX74" fmla="*/ 1068513 w 6780944"/>
              <a:gd name="connsiteY74" fmla="*/ 1664413 h 1777429"/>
              <a:gd name="connsiteX75" fmla="*/ 1089061 w 6780944"/>
              <a:gd name="connsiteY75" fmla="*/ 1633591 h 1777429"/>
              <a:gd name="connsiteX76" fmla="*/ 1212351 w 6780944"/>
              <a:gd name="connsiteY76" fmla="*/ 1541123 h 1777429"/>
              <a:gd name="connsiteX77" fmla="*/ 1253448 w 6780944"/>
              <a:gd name="connsiteY77" fmla="*/ 1530849 h 1777429"/>
              <a:gd name="connsiteX78" fmla="*/ 1284270 w 6780944"/>
              <a:gd name="connsiteY78" fmla="*/ 1510301 h 1777429"/>
              <a:gd name="connsiteX79" fmla="*/ 1366463 w 6780944"/>
              <a:gd name="connsiteY79" fmla="*/ 1489752 h 1777429"/>
              <a:gd name="connsiteX80" fmla="*/ 1407560 w 6780944"/>
              <a:gd name="connsiteY80" fmla="*/ 1479478 h 1777429"/>
              <a:gd name="connsiteX81" fmla="*/ 1510301 w 6780944"/>
              <a:gd name="connsiteY81" fmla="*/ 1458930 h 1777429"/>
              <a:gd name="connsiteX82" fmla="*/ 1551398 w 6780944"/>
              <a:gd name="connsiteY82" fmla="*/ 1448656 h 1777429"/>
              <a:gd name="connsiteX83" fmla="*/ 1777430 w 6780944"/>
              <a:gd name="connsiteY83" fmla="*/ 1438382 h 1777429"/>
              <a:gd name="connsiteX84" fmla="*/ 1839074 w 6780944"/>
              <a:gd name="connsiteY84" fmla="*/ 1428108 h 1777429"/>
              <a:gd name="connsiteX85" fmla="*/ 1880171 w 6780944"/>
              <a:gd name="connsiteY85" fmla="*/ 1417833 h 1777429"/>
              <a:gd name="connsiteX86" fmla="*/ 2167848 w 6780944"/>
              <a:gd name="connsiteY86" fmla="*/ 1407559 h 1777429"/>
              <a:gd name="connsiteX87" fmla="*/ 2743200 w 6780944"/>
              <a:gd name="connsiteY87" fmla="*/ 1407559 h 1777429"/>
              <a:gd name="connsiteX88" fmla="*/ 2815119 w 6780944"/>
              <a:gd name="connsiteY88" fmla="*/ 1438382 h 1777429"/>
              <a:gd name="connsiteX89" fmla="*/ 2969232 w 6780944"/>
              <a:gd name="connsiteY89" fmla="*/ 1469204 h 1777429"/>
              <a:gd name="connsiteX90" fmla="*/ 3113070 w 6780944"/>
              <a:gd name="connsiteY90" fmla="*/ 1458930 h 1777429"/>
              <a:gd name="connsiteX91" fmla="*/ 3215812 w 6780944"/>
              <a:gd name="connsiteY91" fmla="*/ 1428108 h 1777429"/>
              <a:gd name="connsiteX92" fmla="*/ 3267182 w 6780944"/>
              <a:gd name="connsiteY92" fmla="*/ 1417833 h 1777429"/>
              <a:gd name="connsiteX93" fmla="*/ 3339101 w 6780944"/>
              <a:gd name="connsiteY93" fmla="*/ 1356188 h 1777429"/>
              <a:gd name="connsiteX94" fmla="*/ 3411021 w 6780944"/>
              <a:gd name="connsiteY94" fmla="*/ 1315092 h 1777429"/>
              <a:gd name="connsiteX95" fmla="*/ 3441843 w 6780944"/>
              <a:gd name="connsiteY95" fmla="*/ 1284269 h 1777429"/>
              <a:gd name="connsiteX96" fmla="*/ 3482940 w 6780944"/>
              <a:gd name="connsiteY96" fmla="*/ 1253447 h 1777429"/>
              <a:gd name="connsiteX97" fmla="*/ 3544585 w 6780944"/>
              <a:gd name="connsiteY97" fmla="*/ 1232899 h 1777429"/>
              <a:gd name="connsiteX98" fmla="*/ 3647326 w 6780944"/>
              <a:gd name="connsiteY98" fmla="*/ 1202076 h 1777429"/>
              <a:gd name="connsiteX99" fmla="*/ 3708971 w 6780944"/>
              <a:gd name="connsiteY99" fmla="*/ 1181528 h 1777429"/>
              <a:gd name="connsiteX100" fmla="*/ 3801439 w 6780944"/>
              <a:gd name="connsiteY100" fmla="*/ 1160979 h 1777429"/>
              <a:gd name="connsiteX101" fmla="*/ 3832261 w 6780944"/>
              <a:gd name="connsiteY101" fmla="*/ 1150705 h 1777429"/>
              <a:gd name="connsiteX102" fmla="*/ 3965825 w 6780944"/>
              <a:gd name="connsiteY102" fmla="*/ 1130157 h 1777429"/>
              <a:gd name="connsiteX103" fmla="*/ 4017196 w 6780944"/>
              <a:gd name="connsiteY103" fmla="*/ 1119883 h 1777429"/>
              <a:gd name="connsiteX104" fmla="*/ 4048018 w 6780944"/>
              <a:gd name="connsiteY104" fmla="*/ 1099335 h 1777429"/>
              <a:gd name="connsiteX105" fmla="*/ 4068567 w 6780944"/>
              <a:gd name="connsiteY105" fmla="*/ 1037690 h 1777429"/>
              <a:gd name="connsiteX106" fmla="*/ 4058292 w 6780944"/>
              <a:gd name="connsiteY106" fmla="*/ 914400 h 1777429"/>
              <a:gd name="connsiteX107" fmla="*/ 3986373 w 6780944"/>
              <a:gd name="connsiteY107" fmla="*/ 873303 h 1777429"/>
              <a:gd name="connsiteX108" fmla="*/ 3924728 w 6780944"/>
              <a:gd name="connsiteY108" fmla="*/ 852755 h 1777429"/>
              <a:gd name="connsiteX109" fmla="*/ 3893906 w 6780944"/>
              <a:gd name="connsiteY109" fmla="*/ 842481 h 1777429"/>
              <a:gd name="connsiteX110" fmla="*/ 3791164 w 6780944"/>
              <a:gd name="connsiteY110" fmla="*/ 832206 h 1777429"/>
              <a:gd name="connsiteX111" fmla="*/ 3698697 w 6780944"/>
              <a:gd name="connsiteY111" fmla="*/ 780836 h 1777429"/>
              <a:gd name="connsiteX112" fmla="*/ 3637052 w 6780944"/>
              <a:gd name="connsiteY112" fmla="*/ 708917 h 1777429"/>
              <a:gd name="connsiteX113" fmla="*/ 3667874 w 6780944"/>
              <a:gd name="connsiteY113" fmla="*/ 595901 h 1777429"/>
              <a:gd name="connsiteX114" fmla="*/ 3729519 w 6780944"/>
              <a:gd name="connsiteY114" fmla="*/ 575352 h 1777429"/>
              <a:gd name="connsiteX115" fmla="*/ 3863083 w 6780944"/>
              <a:gd name="connsiteY115" fmla="*/ 554804 h 1777429"/>
              <a:gd name="connsiteX116" fmla="*/ 4058292 w 6780944"/>
              <a:gd name="connsiteY116" fmla="*/ 544530 h 1777429"/>
              <a:gd name="connsiteX117" fmla="*/ 4407614 w 6780944"/>
              <a:gd name="connsiteY117" fmla="*/ 554804 h 1777429"/>
              <a:gd name="connsiteX118" fmla="*/ 4582274 w 6780944"/>
              <a:gd name="connsiteY118" fmla="*/ 585627 h 1777429"/>
              <a:gd name="connsiteX119" fmla="*/ 4685016 w 6780944"/>
              <a:gd name="connsiteY119" fmla="*/ 626723 h 1777429"/>
              <a:gd name="connsiteX120" fmla="*/ 4715839 w 6780944"/>
              <a:gd name="connsiteY120" fmla="*/ 636997 h 1777429"/>
              <a:gd name="connsiteX121" fmla="*/ 4808306 w 6780944"/>
              <a:gd name="connsiteY121" fmla="*/ 647272 h 1777429"/>
              <a:gd name="connsiteX122" fmla="*/ 4880225 w 6780944"/>
              <a:gd name="connsiteY122" fmla="*/ 678094 h 1777429"/>
              <a:gd name="connsiteX123" fmla="*/ 4911048 w 6780944"/>
              <a:gd name="connsiteY123" fmla="*/ 698642 h 1777429"/>
              <a:gd name="connsiteX124" fmla="*/ 4972692 w 6780944"/>
              <a:gd name="connsiteY124" fmla="*/ 729465 h 1777429"/>
              <a:gd name="connsiteX125" fmla="*/ 5034337 w 6780944"/>
              <a:gd name="connsiteY125" fmla="*/ 750013 h 1777429"/>
              <a:gd name="connsiteX126" fmla="*/ 5116531 w 6780944"/>
              <a:gd name="connsiteY126" fmla="*/ 791110 h 1777429"/>
              <a:gd name="connsiteX127" fmla="*/ 5219272 w 6780944"/>
              <a:gd name="connsiteY127" fmla="*/ 832206 h 1777429"/>
              <a:gd name="connsiteX128" fmla="*/ 5250095 w 6780944"/>
              <a:gd name="connsiteY128" fmla="*/ 852755 h 1777429"/>
              <a:gd name="connsiteX129" fmla="*/ 5311740 w 6780944"/>
              <a:gd name="connsiteY129" fmla="*/ 873303 h 1777429"/>
              <a:gd name="connsiteX130" fmla="*/ 5393933 w 6780944"/>
              <a:gd name="connsiteY130" fmla="*/ 914400 h 1777429"/>
              <a:gd name="connsiteX131" fmla="*/ 5435030 w 6780944"/>
              <a:gd name="connsiteY131" fmla="*/ 945222 h 1777429"/>
              <a:gd name="connsiteX132" fmla="*/ 5496674 w 6780944"/>
              <a:gd name="connsiteY132" fmla="*/ 986319 h 1777429"/>
              <a:gd name="connsiteX133" fmla="*/ 5568594 w 6780944"/>
              <a:gd name="connsiteY133" fmla="*/ 1037690 h 1777429"/>
              <a:gd name="connsiteX134" fmla="*/ 5589142 w 6780944"/>
              <a:gd name="connsiteY134" fmla="*/ 1068512 h 1777429"/>
              <a:gd name="connsiteX135" fmla="*/ 5619964 w 6780944"/>
              <a:gd name="connsiteY135" fmla="*/ 1078786 h 1777429"/>
              <a:gd name="connsiteX136" fmla="*/ 5661061 w 6780944"/>
              <a:gd name="connsiteY136" fmla="*/ 1109609 h 1777429"/>
              <a:gd name="connsiteX137" fmla="*/ 5712432 w 6780944"/>
              <a:gd name="connsiteY137" fmla="*/ 1140431 h 1777429"/>
              <a:gd name="connsiteX138" fmla="*/ 5743254 w 6780944"/>
              <a:gd name="connsiteY138" fmla="*/ 1171254 h 1777429"/>
              <a:gd name="connsiteX139" fmla="*/ 5876818 w 6780944"/>
              <a:gd name="connsiteY139" fmla="*/ 1222624 h 1777429"/>
              <a:gd name="connsiteX140" fmla="*/ 6000108 w 6780944"/>
              <a:gd name="connsiteY140" fmla="*/ 1284269 h 1777429"/>
              <a:gd name="connsiteX141" fmla="*/ 6061753 w 6780944"/>
              <a:gd name="connsiteY141" fmla="*/ 1304818 h 1777429"/>
              <a:gd name="connsiteX142" fmla="*/ 6133672 w 6780944"/>
              <a:gd name="connsiteY142" fmla="*/ 1335640 h 1777429"/>
              <a:gd name="connsiteX143" fmla="*/ 6185043 w 6780944"/>
              <a:gd name="connsiteY143" fmla="*/ 1356188 h 1777429"/>
              <a:gd name="connsiteX144" fmla="*/ 6287785 w 6780944"/>
              <a:gd name="connsiteY144" fmla="*/ 1376737 h 1777429"/>
              <a:gd name="connsiteX145" fmla="*/ 6318607 w 6780944"/>
              <a:gd name="connsiteY145" fmla="*/ 1397285 h 1777429"/>
              <a:gd name="connsiteX146" fmla="*/ 6349430 w 6780944"/>
              <a:gd name="connsiteY146" fmla="*/ 1407559 h 1777429"/>
              <a:gd name="connsiteX147" fmla="*/ 6493268 w 6780944"/>
              <a:gd name="connsiteY147" fmla="*/ 1438382 h 1777429"/>
              <a:gd name="connsiteX148" fmla="*/ 6657654 w 6780944"/>
              <a:gd name="connsiteY148" fmla="*/ 1428108 h 1777429"/>
              <a:gd name="connsiteX149" fmla="*/ 6688477 w 6780944"/>
              <a:gd name="connsiteY149" fmla="*/ 1376737 h 1777429"/>
              <a:gd name="connsiteX150" fmla="*/ 6698751 w 6780944"/>
              <a:gd name="connsiteY150" fmla="*/ 1376737 h 1777429"/>
              <a:gd name="connsiteX0" fmla="*/ 6780944 w 6780944"/>
              <a:gd name="connsiteY0" fmla="*/ 1335640 h 1777429"/>
              <a:gd name="connsiteX1" fmla="*/ 6719299 w 6780944"/>
              <a:gd name="connsiteY1" fmla="*/ 1171254 h 1777429"/>
              <a:gd name="connsiteX2" fmla="*/ 6688477 w 6780944"/>
              <a:gd name="connsiteY2" fmla="*/ 1017141 h 1777429"/>
              <a:gd name="connsiteX3" fmla="*/ 6678203 w 6780944"/>
              <a:gd name="connsiteY3" fmla="*/ 893851 h 1777429"/>
              <a:gd name="connsiteX4" fmla="*/ 6667928 w 6780944"/>
              <a:gd name="connsiteY4" fmla="*/ 863029 h 1777429"/>
              <a:gd name="connsiteX5" fmla="*/ 6657654 w 6780944"/>
              <a:gd name="connsiteY5" fmla="*/ 811658 h 1777429"/>
              <a:gd name="connsiteX6" fmla="*/ 6637106 w 6780944"/>
              <a:gd name="connsiteY6" fmla="*/ 729465 h 1777429"/>
              <a:gd name="connsiteX7" fmla="*/ 6626832 w 6780944"/>
              <a:gd name="connsiteY7" fmla="*/ 657546 h 1777429"/>
              <a:gd name="connsiteX8" fmla="*/ 6606283 w 6780944"/>
              <a:gd name="connsiteY8" fmla="*/ 616449 h 1777429"/>
              <a:gd name="connsiteX9" fmla="*/ 6575461 w 6780944"/>
              <a:gd name="connsiteY9" fmla="*/ 554804 h 1777429"/>
              <a:gd name="connsiteX10" fmla="*/ 6565187 w 6780944"/>
              <a:gd name="connsiteY10" fmla="*/ 513708 h 1777429"/>
              <a:gd name="connsiteX11" fmla="*/ 6524090 w 6780944"/>
              <a:gd name="connsiteY11" fmla="*/ 462337 h 1777429"/>
              <a:gd name="connsiteX12" fmla="*/ 6513816 w 6780944"/>
              <a:gd name="connsiteY12" fmla="*/ 431514 h 1777429"/>
              <a:gd name="connsiteX13" fmla="*/ 6452171 w 6780944"/>
              <a:gd name="connsiteY13" fmla="*/ 400692 h 1777429"/>
              <a:gd name="connsiteX14" fmla="*/ 6369978 w 6780944"/>
              <a:gd name="connsiteY14" fmla="*/ 369869 h 1777429"/>
              <a:gd name="connsiteX15" fmla="*/ 6308333 w 6780944"/>
              <a:gd name="connsiteY15" fmla="*/ 349321 h 1777429"/>
              <a:gd name="connsiteX16" fmla="*/ 5876818 w 6780944"/>
              <a:gd name="connsiteY16" fmla="*/ 369869 h 1777429"/>
              <a:gd name="connsiteX17" fmla="*/ 5630239 w 6780944"/>
              <a:gd name="connsiteY17" fmla="*/ 359595 h 1777429"/>
              <a:gd name="connsiteX18" fmla="*/ 5527497 w 6780944"/>
              <a:gd name="connsiteY18" fmla="*/ 328773 h 1777429"/>
              <a:gd name="connsiteX19" fmla="*/ 5465852 w 6780944"/>
              <a:gd name="connsiteY19" fmla="*/ 287676 h 1777429"/>
              <a:gd name="connsiteX20" fmla="*/ 5445304 w 6780944"/>
              <a:gd name="connsiteY20" fmla="*/ 256854 h 1777429"/>
              <a:gd name="connsiteX21" fmla="*/ 5373385 w 6780944"/>
              <a:gd name="connsiteY21" fmla="*/ 236305 h 1777429"/>
              <a:gd name="connsiteX22" fmla="*/ 5301465 w 6780944"/>
              <a:gd name="connsiteY22" fmla="*/ 195209 h 1777429"/>
              <a:gd name="connsiteX23" fmla="*/ 5260369 w 6780944"/>
              <a:gd name="connsiteY23" fmla="*/ 184935 h 1777429"/>
              <a:gd name="connsiteX24" fmla="*/ 4623371 w 6780944"/>
              <a:gd name="connsiteY24" fmla="*/ 154112 h 1777429"/>
              <a:gd name="connsiteX25" fmla="*/ 4561726 w 6780944"/>
              <a:gd name="connsiteY25" fmla="*/ 133564 h 1777429"/>
              <a:gd name="connsiteX26" fmla="*/ 4489807 w 6780944"/>
              <a:gd name="connsiteY26" fmla="*/ 113015 h 1777429"/>
              <a:gd name="connsiteX27" fmla="*/ 4417888 w 6780944"/>
              <a:gd name="connsiteY27" fmla="*/ 71919 h 1777429"/>
              <a:gd name="connsiteX28" fmla="*/ 4366517 w 6780944"/>
              <a:gd name="connsiteY28" fmla="*/ 51370 h 1777429"/>
              <a:gd name="connsiteX29" fmla="*/ 4335695 w 6780944"/>
              <a:gd name="connsiteY29" fmla="*/ 41096 h 1777429"/>
              <a:gd name="connsiteX30" fmla="*/ 4304872 w 6780944"/>
              <a:gd name="connsiteY30" fmla="*/ 20548 h 1777429"/>
              <a:gd name="connsiteX31" fmla="*/ 4263776 w 6780944"/>
              <a:gd name="connsiteY31" fmla="*/ 10274 h 1777429"/>
              <a:gd name="connsiteX32" fmla="*/ 4232953 w 6780944"/>
              <a:gd name="connsiteY32" fmla="*/ 0 h 1777429"/>
              <a:gd name="connsiteX33" fmla="*/ 4181582 w 6780944"/>
              <a:gd name="connsiteY33" fmla="*/ 10274 h 1777429"/>
              <a:gd name="connsiteX34" fmla="*/ 4078841 w 6780944"/>
              <a:gd name="connsiteY34" fmla="*/ 30822 h 1777429"/>
              <a:gd name="connsiteX35" fmla="*/ 3873358 w 6780944"/>
              <a:gd name="connsiteY35" fmla="*/ 61645 h 1777429"/>
              <a:gd name="connsiteX36" fmla="*/ 3770616 w 6780944"/>
              <a:gd name="connsiteY36" fmla="*/ 92467 h 1777429"/>
              <a:gd name="connsiteX37" fmla="*/ 3739794 w 6780944"/>
              <a:gd name="connsiteY37" fmla="*/ 113015 h 1777429"/>
              <a:gd name="connsiteX38" fmla="*/ 3595955 w 6780944"/>
              <a:gd name="connsiteY38" fmla="*/ 133564 h 1777429"/>
              <a:gd name="connsiteX39" fmla="*/ 3544585 w 6780944"/>
              <a:gd name="connsiteY39" fmla="*/ 143838 h 1777429"/>
              <a:gd name="connsiteX40" fmla="*/ 3482940 w 6780944"/>
              <a:gd name="connsiteY40" fmla="*/ 164386 h 1777429"/>
              <a:gd name="connsiteX41" fmla="*/ 3298005 w 6780944"/>
              <a:gd name="connsiteY41" fmla="*/ 184935 h 1777429"/>
              <a:gd name="connsiteX42" fmla="*/ 2866490 w 6780944"/>
              <a:gd name="connsiteY42" fmla="*/ 164386 h 1777429"/>
              <a:gd name="connsiteX43" fmla="*/ 2794571 w 6780944"/>
              <a:gd name="connsiteY43" fmla="*/ 154112 h 1777429"/>
              <a:gd name="connsiteX44" fmla="*/ 2342508 w 6780944"/>
              <a:gd name="connsiteY44" fmla="*/ 164386 h 1777429"/>
              <a:gd name="connsiteX45" fmla="*/ 2260315 w 6780944"/>
              <a:gd name="connsiteY45" fmla="*/ 174660 h 1777429"/>
              <a:gd name="connsiteX46" fmla="*/ 2024009 w 6780944"/>
              <a:gd name="connsiteY46" fmla="*/ 184935 h 1777429"/>
              <a:gd name="connsiteX47" fmla="*/ 1952090 w 6780944"/>
              <a:gd name="connsiteY47" fmla="*/ 195209 h 1777429"/>
              <a:gd name="connsiteX48" fmla="*/ 1890445 w 6780944"/>
              <a:gd name="connsiteY48" fmla="*/ 205483 h 1777429"/>
              <a:gd name="connsiteX49" fmla="*/ 1787704 w 6780944"/>
              <a:gd name="connsiteY49" fmla="*/ 215757 h 1777429"/>
              <a:gd name="connsiteX50" fmla="*/ 1674688 w 6780944"/>
              <a:gd name="connsiteY50" fmla="*/ 236305 h 1777429"/>
              <a:gd name="connsiteX51" fmla="*/ 1541124 w 6780944"/>
              <a:gd name="connsiteY51" fmla="*/ 246579 h 1777429"/>
              <a:gd name="connsiteX52" fmla="*/ 1284270 w 6780944"/>
              <a:gd name="connsiteY52" fmla="*/ 236305 h 1777429"/>
              <a:gd name="connsiteX53" fmla="*/ 1232899 w 6780944"/>
              <a:gd name="connsiteY53" fmla="*/ 226031 h 1777429"/>
              <a:gd name="connsiteX54" fmla="*/ 1089061 w 6780944"/>
              <a:gd name="connsiteY54" fmla="*/ 246579 h 1777429"/>
              <a:gd name="connsiteX55" fmla="*/ 1037690 w 6780944"/>
              <a:gd name="connsiteY55" fmla="*/ 256854 h 1777429"/>
              <a:gd name="connsiteX56" fmla="*/ 565079 w 6780944"/>
              <a:gd name="connsiteY56" fmla="*/ 267128 h 1777429"/>
              <a:gd name="connsiteX57" fmla="*/ 246580 w 6780944"/>
              <a:gd name="connsiteY57" fmla="*/ 359595 h 1777429"/>
              <a:gd name="connsiteX58" fmla="*/ 102742 w 6780944"/>
              <a:gd name="connsiteY58" fmla="*/ 410966 h 1777429"/>
              <a:gd name="connsiteX59" fmla="*/ 0 w 6780944"/>
              <a:gd name="connsiteY59" fmla="*/ 472611 h 1777429"/>
              <a:gd name="connsiteX60" fmla="*/ 20549 w 6780944"/>
              <a:gd name="connsiteY60" fmla="*/ 575352 h 1777429"/>
              <a:gd name="connsiteX61" fmla="*/ 82194 w 6780944"/>
              <a:gd name="connsiteY61" fmla="*/ 698642 h 1777429"/>
              <a:gd name="connsiteX62" fmla="*/ 195209 w 6780944"/>
              <a:gd name="connsiteY62" fmla="*/ 780836 h 1777429"/>
              <a:gd name="connsiteX63" fmla="*/ 339048 w 6780944"/>
              <a:gd name="connsiteY63" fmla="*/ 863029 h 1777429"/>
              <a:gd name="connsiteX64" fmla="*/ 472612 w 6780944"/>
              <a:gd name="connsiteY64" fmla="*/ 914400 h 1777429"/>
              <a:gd name="connsiteX65" fmla="*/ 513708 w 6780944"/>
              <a:gd name="connsiteY65" fmla="*/ 934948 h 1777429"/>
              <a:gd name="connsiteX66" fmla="*/ 708917 w 6780944"/>
              <a:gd name="connsiteY66" fmla="*/ 1119883 h 1777429"/>
              <a:gd name="connsiteX67" fmla="*/ 750014 w 6780944"/>
              <a:gd name="connsiteY67" fmla="*/ 1304818 h 1777429"/>
              <a:gd name="connsiteX68" fmla="*/ 739740 w 6780944"/>
              <a:gd name="connsiteY68" fmla="*/ 1602767 h 1777429"/>
              <a:gd name="connsiteX69" fmla="*/ 904126 w 6780944"/>
              <a:gd name="connsiteY69" fmla="*/ 1756881 h 1777429"/>
              <a:gd name="connsiteX70" fmla="*/ 965771 w 6780944"/>
              <a:gd name="connsiteY70" fmla="*/ 1777429 h 1777429"/>
              <a:gd name="connsiteX71" fmla="*/ 1017142 w 6780944"/>
              <a:gd name="connsiteY71" fmla="*/ 1736332 h 1777429"/>
              <a:gd name="connsiteX72" fmla="*/ 1027416 w 6780944"/>
              <a:gd name="connsiteY72" fmla="*/ 1705510 h 1777429"/>
              <a:gd name="connsiteX73" fmla="*/ 1068513 w 6780944"/>
              <a:gd name="connsiteY73" fmla="*/ 1664413 h 1777429"/>
              <a:gd name="connsiteX74" fmla="*/ 1089061 w 6780944"/>
              <a:gd name="connsiteY74" fmla="*/ 1633591 h 1777429"/>
              <a:gd name="connsiteX75" fmla="*/ 1212351 w 6780944"/>
              <a:gd name="connsiteY75" fmla="*/ 1541123 h 1777429"/>
              <a:gd name="connsiteX76" fmla="*/ 1253448 w 6780944"/>
              <a:gd name="connsiteY76" fmla="*/ 1530849 h 1777429"/>
              <a:gd name="connsiteX77" fmla="*/ 1284270 w 6780944"/>
              <a:gd name="connsiteY77" fmla="*/ 1510301 h 1777429"/>
              <a:gd name="connsiteX78" fmla="*/ 1366463 w 6780944"/>
              <a:gd name="connsiteY78" fmla="*/ 1489752 h 1777429"/>
              <a:gd name="connsiteX79" fmla="*/ 1407560 w 6780944"/>
              <a:gd name="connsiteY79" fmla="*/ 1479478 h 1777429"/>
              <a:gd name="connsiteX80" fmla="*/ 1510301 w 6780944"/>
              <a:gd name="connsiteY80" fmla="*/ 1458930 h 1777429"/>
              <a:gd name="connsiteX81" fmla="*/ 1551398 w 6780944"/>
              <a:gd name="connsiteY81" fmla="*/ 1448656 h 1777429"/>
              <a:gd name="connsiteX82" fmla="*/ 1777430 w 6780944"/>
              <a:gd name="connsiteY82" fmla="*/ 1438382 h 1777429"/>
              <a:gd name="connsiteX83" fmla="*/ 1839074 w 6780944"/>
              <a:gd name="connsiteY83" fmla="*/ 1428108 h 1777429"/>
              <a:gd name="connsiteX84" fmla="*/ 1880171 w 6780944"/>
              <a:gd name="connsiteY84" fmla="*/ 1417833 h 1777429"/>
              <a:gd name="connsiteX85" fmla="*/ 2167848 w 6780944"/>
              <a:gd name="connsiteY85" fmla="*/ 1407559 h 1777429"/>
              <a:gd name="connsiteX86" fmla="*/ 2743200 w 6780944"/>
              <a:gd name="connsiteY86" fmla="*/ 1407559 h 1777429"/>
              <a:gd name="connsiteX87" fmla="*/ 2815119 w 6780944"/>
              <a:gd name="connsiteY87" fmla="*/ 1438382 h 1777429"/>
              <a:gd name="connsiteX88" fmla="*/ 2969232 w 6780944"/>
              <a:gd name="connsiteY88" fmla="*/ 1469204 h 1777429"/>
              <a:gd name="connsiteX89" fmla="*/ 3113070 w 6780944"/>
              <a:gd name="connsiteY89" fmla="*/ 1458930 h 1777429"/>
              <a:gd name="connsiteX90" fmla="*/ 3215812 w 6780944"/>
              <a:gd name="connsiteY90" fmla="*/ 1428108 h 1777429"/>
              <a:gd name="connsiteX91" fmla="*/ 3267182 w 6780944"/>
              <a:gd name="connsiteY91" fmla="*/ 1417833 h 1777429"/>
              <a:gd name="connsiteX92" fmla="*/ 3339101 w 6780944"/>
              <a:gd name="connsiteY92" fmla="*/ 1356188 h 1777429"/>
              <a:gd name="connsiteX93" fmla="*/ 3411021 w 6780944"/>
              <a:gd name="connsiteY93" fmla="*/ 1315092 h 1777429"/>
              <a:gd name="connsiteX94" fmla="*/ 3441843 w 6780944"/>
              <a:gd name="connsiteY94" fmla="*/ 1284269 h 1777429"/>
              <a:gd name="connsiteX95" fmla="*/ 3482940 w 6780944"/>
              <a:gd name="connsiteY95" fmla="*/ 1253447 h 1777429"/>
              <a:gd name="connsiteX96" fmla="*/ 3544585 w 6780944"/>
              <a:gd name="connsiteY96" fmla="*/ 1232899 h 1777429"/>
              <a:gd name="connsiteX97" fmla="*/ 3647326 w 6780944"/>
              <a:gd name="connsiteY97" fmla="*/ 1202076 h 1777429"/>
              <a:gd name="connsiteX98" fmla="*/ 3708971 w 6780944"/>
              <a:gd name="connsiteY98" fmla="*/ 1181528 h 1777429"/>
              <a:gd name="connsiteX99" fmla="*/ 3801439 w 6780944"/>
              <a:gd name="connsiteY99" fmla="*/ 1160979 h 1777429"/>
              <a:gd name="connsiteX100" fmla="*/ 3832261 w 6780944"/>
              <a:gd name="connsiteY100" fmla="*/ 1150705 h 1777429"/>
              <a:gd name="connsiteX101" fmla="*/ 3965825 w 6780944"/>
              <a:gd name="connsiteY101" fmla="*/ 1130157 h 1777429"/>
              <a:gd name="connsiteX102" fmla="*/ 4017196 w 6780944"/>
              <a:gd name="connsiteY102" fmla="*/ 1119883 h 1777429"/>
              <a:gd name="connsiteX103" fmla="*/ 4048018 w 6780944"/>
              <a:gd name="connsiteY103" fmla="*/ 1099335 h 1777429"/>
              <a:gd name="connsiteX104" fmla="*/ 4068567 w 6780944"/>
              <a:gd name="connsiteY104" fmla="*/ 1037690 h 1777429"/>
              <a:gd name="connsiteX105" fmla="*/ 4058292 w 6780944"/>
              <a:gd name="connsiteY105" fmla="*/ 914400 h 1777429"/>
              <a:gd name="connsiteX106" fmla="*/ 3986373 w 6780944"/>
              <a:gd name="connsiteY106" fmla="*/ 873303 h 1777429"/>
              <a:gd name="connsiteX107" fmla="*/ 3924728 w 6780944"/>
              <a:gd name="connsiteY107" fmla="*/ 852755 h 1777429"/>
              <a:gd name="connsiteX108" fmla="*/ 3893906 w 6780944"/>
              <a:gd name="connsiteY108" fmla="*/ 842481 h 1777429"/>
              <a:gd name="connsiteX109" fmla="*/ 3791164 w 6780944"/>
              <a:gd name="connsiteY109" fmla="*/ 832206 h 1777429"/>
              <a:gd name="connsiteX110" fmla="*/ 3698697 w 6780944"/>
              <a:gd name="connsiteY110" fmla="*/ 780836 h 1777429"/>
              <a:gd name="connsiteX111" fmla="*/ 3637052 w 6780944"/>
              <a:gd name="connsiteY111" fmla="*/ 708917 h 1777429"/>
              <a:gd name="connsiteX112" fmla="*/ 3667874 w 6780944"/>
              <a:gd name="connsiteY112" fmla="*/ 595901 h 1777429"/>
              <a:gd name="connsiteX113" fmla="*/ 3729519 w 6780944"/>
              <a:gd name="connsiteY113" fmla="*/ 575352 h 1777429"/>
              <a:gd name="connsiteX114" fmla="*/ 3863083 w 6780944"/>
              <a:gd name="connsiteY114" fmla="*/ 554804 h 1777429"/>
              <a:gd name="connsiteX115" fmla="*/ 4058292 w 6780944"/>
              <a:gd name="connsiteY115" fmla="*/ 544530 h 1777429"/>
              <a:gd name="connsiteX116" fmla="*/ 4407614 w 6780944"/>
              <a:gd name="connsiteY116" fmla="*/ 554804 h 1777429"/>
              <a:gd name="connsiteX117" fmla="*/ 4582274 w 6780944"/>
              <a:gd name="connsiteY117" fmla="*/ 585627 h 1777429"/>
              <a:gd name="connsiteX118" fmla="*/ 4685016 w 6780944"/>
              <a:gd name="connsiteY118" fmla="*/ 626723 h 1777429"/>
              <a:gd name="connsiteX119" fmla="*/ 4715839 w 6780944"/>
              <a:gd name="connsiteY119" fmla="*/ 636997 h 1777429"/>
              <a:gd name="connsiteX120" fmla="*/ 4808306 w 6780944"/>
              <a:gd name="connsiteY120" fmla="*/ 647272 h 1777429"/>
              <a:gd name="connsiteX121" fmla="*/ 4880225 w 6780944"/>
              <a:gd name="connsiteY121" fmla="*/ 678094 h 1777429"/>
              <a:gd name="connsiteX122" fmla="*/ 4911048 w 6780944"/>
              <a:gd name="connsiteY122" fmla="*/ 698642 h 1777429"/>
              <a:gd name="connsiteX123" fmla="*/ 4972692 w 6780944"/>
              <a:gd name="connsiteY123" fmla="*/ 729465 h 1777429"/>
              <a:gd name="connsiteX124" fmla="*/ 5034337 w 6780944"/>
              <a:gd name="connsiteY124" fmla="*/ 750013 h 1777429"/>
              <a:gd name="connsiteX125" fmla="*/ 5116531 w 6780944"/>
              <a:gd name="connsiteY125" fmla="*/ 791110 h 1777429"/>
              <a:gd name="connsiteX126" fmla="*/ 5219272 w 6780944"/>
              <a:gd name="connsiteY126" fmla="*/ 832206 h 1777429"/>
              <a:gd name="connsiteX127" fmla="*/ 5250095 w 6780944"/>
              <a:gd name="connsiteY127" fmla="*/ 852755 h 1777429"/>
              <a:gd name="connsiteX128" fmla="*/ 5311740 w 6780944"/>
              <a:gd name="connsiteY128" fmla="*/ 873303 h 1777429"/>
              <a:gd name="connsiteX129" fmla="*/ 5393933 w 6780944"/>
              <a:gd name="connsiteY129" fmla="*/ 914400 h 1777429"/>
              <a:gd name="connsiteX130" fmla="*/ 5435030 w 6780944"/>
              <a:gd name="connsiteY130" fmla="*/ 945222 h 1777429"/>
              <a:gd name="connsiteX131" fmla="*/ 5496674 w 6780944"/>
              <a:gd name="connsiteY131" fmla="*/ 986319 h 1777429"/>
              <a:gd name="connsiteX132" fmla="*/ 5568594 w 6780944"/>
              <a:gd name="connsiteY132" fmla="*/ 1037690 h 1777429"/>
              <a:gd name="connsiteX133" fmla="*/ 5589142 w 6780944"/>
              <a:gd name="connsiteY133" fmla="*/ 1068512 h 1777429"/>
              <a:gd name="connsiteX134" fmla="*/ 5619964 w 6780944"/>
              <a:gd name="connsiteY134" fmla="*/ 1078786 h 1777429"/>
              <a:gd name="connsiteX135" fmla="*/ 5661061 w 6780944"/>
              <a:gd name="connsiteY135" fmla="*/ 1109609 h 1777429"/>
              <a:gd name="connsiteX136" fmla="*/ 5712432 w 6780944"/>
              <a:gd name="connsiteY136" fmla="*/ 1140431 h 1777429"/>
              <a:gd name="connsiteX137" fmla="*/ 5743254 w 6780944"/>
              <a:gd name="connsiteY137" fmla="*/ 1171254 h 1777429"/>
              <a:gd name="connsiteX138" fmla="*/ 5876818 w 6780944"/>
              <a:gd name="connsiteY138" fmla="*/ 1222624 h 1777429"/>
              <a:gd name="connsiteX139" fmla="*/ 6000108 w 6780944"/>
              <a:gd name="connsiteY139" fmla="*/ 1284269 h 1777429"/>
              <a:gd name="connsiteX140" fmla="*/ 6061753 w 6780944"/>
              <a:gd name="connsiteY140" fmla="*/ 1304818 h 1777429"/>
              <a:gd name="connsiteX141" fmla="*/ 6133672 w 6780944"/>
              <a:gd name="connsiteY141" fmla="*/ 1335640 h 1777429"/>
              <a:gd name="connsiteX142" fmla="*/ 6185043 w 6780944"/>
              <a:gd name="connsiteY142" fmla="*/ 1356188 h 1777429"/>
              <a:gd name="connsiteX143" fmla="*/ 6287785 w 6780944"/>
              <a:gd name="connsiteY143" fmla="*/ 1376737 h 1777429"/>
              <a:gd name="connsiteX144" fmla="*/ 6318607 w 6780944"/>
              <a:gd name="connsiteY144" fmla="*/ 1397285 h 1777429"/>
              <a:gd name="connsiteX145" fmla="*/ 6349430 w 6780944"/>
              <a:gd name="connsiteY145" fmla="*/ 1407559 h 1777429"/>
              <a:gd name="connsiteX146" fmla="*/ 6493268 w 6780944"/>
              <a:gd name="connsiteY146" fmla="*/ 1438382 h 1777429"/>
              <a:gd name="connsiteX147" fmla="*/ 6657654 w 6780944"/>
              <a:gd name="connsiteY147" fmla="*/ 1428108 h 1777429"/>
              <a:gd name="connsiteX148" fmla="*/ 6688477 w 6780944"/>
              <a:gd name="connsiteY148" fmla="*/ 1376737 h 1777429"/>
              <a:gd name="connsiteX149" fmla="*/ 6698751 w 6780944"/>
              <a:gd name="connsiteY149" fmla="*/ 1376737 h 1777429"/>
              <a:gd name="connsiteX0" fmla="*/ 6780944 w 6780944"/>
              <a:gd name="connsiteY0" fmla="*/ 1335640 h 1764280"/>
              <a:gd name="connsiteX1" fmla="*/ 6719299 w 6780944"/>
              <a:gd name="connsiteY1" fmla="*/ 1171254 h 1764280"/>
              <a:gd name="connsiteX2" fmla="*/ 6688477 w 6780944"/>
              <a:gd name="connsiteY2" fmla="*/ 1017141 h 1764280"/>
              <a:gd name="connsiteX3" fmla="*/ 6678203 w 6780944"/>
              <a:gd name="connsiteY3" fmla="*/ 893851 h 1764280"/>
              <a:gd name="connsiteX4" fmla="*/ 6667928 w 6780944"/>
              <a:gd name="connsiteY4" fmla="*/ 863029 h 1764280"/>
              <a:gd name="connsiteX5" fmla="*/ 6657654 w 6780944"/>
              <a:gd name="connsiteY5" fmla="*/ 811658 h 1764280"/>
              <a:gd name="connsiteX6" fmla="*/ 6637106 w 6780944"/>
              <a:gd name="connsiteY6" fmla="*/ 729465 h 1764280"/>
              <a:gd name="connsiteX7" fmla="*/ 6626832 w 6780944"/>
              <a:gd name="connsiteY7" fmla="*/ 657546 h 1764280"/>
              <a:gd name="connsiteX8" fmla="*/ 6606283 w 6780944"/>
              <a:gd name="connsiteY8" fmla="*/ 616449 h 1764280"/>
              <a:gd name="connsiteX9" fmla="*/ 6575461 w 6780944"/>
              <a:gd name="connsiteY9" fmla="*/ 554804 h 1764280"/>
              <a:gd name="connsiteX10" fmla="*/ 6565187 w 6780944"/>
              <a:gd name="connsiteY10" fmla="*/ 513708 h 1764280"/>
              <a:gd name="connsiteX11" fmla="*/ 6524090 w 6780944"/>
              <a:gd name="connsiteY11" fmla="*/ 462337 h 1764280"/>
              <a:gd name="connsiteX12" fmla="*/ 6513816 w 6780944"/>
              <a:gd name="connsiteY12" fmla="*/ 431514 h 1764280"/>
              <a:gd name="connsiteX13" fmla="*/ 6452171 w 6780944"/>
              <a:gd name="connsiteY13" fmla="*/ 400692 h 1764280"/>
              <a:gd name="connsiteX14" fmla="*/ 6369978 w 6780944"/>
              <a:gd name="connsiteY14" fmla="*/ 369869 h 1764280"/>
              <a:gd name="connsiteX15" fmla="*/ 6308333 w 6780944"/>
              <a:gd name="connsiteY15" fmla="*/ 349321 h 1764280"/>
              <a:gd name="connsiteX16" fmla="*/ 5876818 w 6780944"/>
              <a:gd name="connsiteY16" fmla="*/ 369869 h 1764280"/>
              <a:gd name="connsiteX17" fmla="*/ 5630239 w 6780944"/>
              <a:gd name="connsiteY17" fmla="*/ 359595 h 1764280"/>
              <a:gd name="connsiteX18" fmla="*/ 5527497 w 6780944"/>
              <a:gd name="connsiteY18" fmla="*/ 328773 h 1764280"/>
              <a:gd name="connsiteX19" fmla="*/ 5465852 w 6780944"/>
              <a:gd name="connsiteY19" fmla="*/ 287676 h 1764280"/>
              <a:gd name="connsiteX20" fmla="*/ 5445304 w 6780944"/>
              <a:gd name="connsiteY20" fmla="*/ 256854 h 1764280"/>
              <a:gd name="connsiteX21" fmla="*/ 5373385 w 6780944"/>
              <a:gd name="connsiteY21" fmla="*/ 236305 h 1764280"/>
              <a:gd name="connsiteX22" fmla="*/ 5301465 w 6780944"/>
              <a:gd name="connsiteY22" fmla="*/ 195209 h 1764280"/>
              <a:gd name="connsiteX23" fmla="*/ 5260369 w 6780944"/>
              <a:gd name="connsiteY23" fmla="*/ 184935 h 1764280"/>
              <a:gd name="connsiteX24" fmla="*/ 4623371 w 6780944"/>
              <a:gd name="connsiteY24" fmla="*/ 154112 h 1764280"/>
              <a:gd name="connsiteX25" fmla="*/ 4561726 w 6780944"/>
              <a:gd name="connsiteY25" fmla="*/ 133564 h 1764280"/>
              <a:gd name="connsiteX26" fmla="*/ 4489807 w 6780944"/>
              <a:gd name="connsiteY26" fmla="*/ 113015 h 1764280"/>
              <a:gd name="connsiteX27" fmla="*/ 4417888 w 6780944"/>
              <a:gd name="connsiteY27" fmla="*/ 71919 h 1764280"/>
              <a:gd name="connsiteX28" fmla="*/ 4366517 w 6780944"/>
              <a:gd name="connsiteY28" fmla="*/ 51370 h 1764280"/>
              <a:gd name="connsiteX29" fmla="*/ 4335695 w 6780944"/>
              <a:gd name="connsiteY29" fmla="*/ 41096 h 1764280"/>
              <a:gd name="connsiteX30" fmla="*/ 4304872 w 6780944"/>
              <a:gd name="connsiteY30" fmla="*/ 20548 h 1764280"/>
              <a:gd name="connsiteX31" fmla="*/ 4263776 w 6780944"/>
              <a:gd name="connsiteY31" fmla="*/ 10274 h 1764280"/>
              <a:gd name="connsiteX32" fmla="*/ 4232953 w 6780944"/>
              <a:gd name="connsiteY32" fmla="*/ 0 h 1764280"/>
              <a:gd name="connsiteX33" fmla="*/ 4181582 w 6780944"/>
              <a:gd name="connsiteY33" fmla="*/ 10274 h 1764280"/>
              <a:gd name="connsiteX34" fmla="*/ 4078841 w 6780944"/>
              <a:gd name="connsiteY34" fmla="*/ 30822 h 1764280"/>
              <a:gd name="connsiteX35" fmla="*/ 3873358 w 6780944"/>
              <a:gd name="connsiteY35" fmla="*/ 61645 h 1764280"/>
              <a:gd name="connsiteX36" fmla="*/ 3770616 w 6780944"/>
              <a:gd name="connsiteY36" fmla="*/ 92467 h 1764280"/>
              <a:gd name="connsiteX37" fmla="*/ 3739794 w 6780944"/>
              <a:gd name="connsiteY37" fmla="*/ 113015 h 1764280"/>
              <a:gd name="connsiteX38" fmla="*/ 3595955 w 6780944"/>
              <a:gd name="connsiteY38" fmla="*/ 133564 h 1764280"/>
              <a:gd name="connsiteX39" fmla="*/ 3544585 w 6780944"/>
              <a:gd name="connsiteY39" fmla="*/ 143838 h 1764280"/>
              <a:gd name="connsiteX40" fmla="*/ 3482940 w 6780944"/>
              <a:gd name="connsiteY40" fmla="*/ 164386 h 1764280"/>
              <a:gd name="connsiteX41" fmla="*/ 3298005 w 6780944"/>
              <a:gd name="connsiteY41" fmla="*/ 184935 h 1764280"/>
              <a:gd name="connsiteX42" fmla="*/ 2866490 w 6780944"/>
              <a:gd name="connsiteY42" fmla="*/ 164386 h 1764280"/>
              <a:gd name="connsiteX43" fmla="*/ 2794571 w 6780944"/>
              <a:gd name="connsiteY43" fmla="*/ 154112 h 1764280"/>
              <a:gd name="connsiteX44" fmla="*/ 2342508 w 6780944"/>
              <a:gd name="connsiteY44" fmla="*/ 164386 h 1764280"/>
              <a:gd name="connsiteX45" fmla="*/ 2260315 w 6780944"/>
              <a:gd name="connsiteY45" fmla="*/ 174660 h 1764280"/>
              <a:gd name="connsiteX46" fmla="*/ 2024009 w 6780944"/>
              <a:gd name="connsiteY46" fmla="*/ 184935 h 1764280"/>
              <a:gd name="connsiteX47" fmla="*/ 1952090 w 6780944"/>
              <a:gd name="connsiteY47" fmla="*/ 195209 h 1764280"/>
              <a:gd name="connsiteX48" fmla="*/ 1890445 w 6780944"/>
              <a:gd name="connsiteY48" fmla="*/ 205483 h 1764280"/>
              <a:gd name="connsiteX49" fmla="*/ 1787704 w 6780944"/>
              <a:gd name="connsiteY49" fmla="*/ 215757 h 1764280"/>
              <a:gd name="connsiteX50" fmla="*/ 1674688 w 6780944"/>
              <a:gd name="connsiteY50" fmla="*/ 236305 h 1764280"/>
              <a:gd name="connsiteX51" fmla="*/ 1541124 w 6780944"/>
              <a:gd name="connsiteY51" fmla="*/ 246579 h 1764280"/>
              <a:gd name="connsiteX52" fmla="*/ 1284270 w 6780944"/>
              <a:gd name="connsiteY52" fmla="*/ 236305 h 1764280"/>
              <a:gd name="connsiteX53" fmla="*/ 1232899 w 6780944"/>
              <a:gd name="connsiteY53" fmla="*/ 226031 h 1764280"/>
              <a:gd name="connsiteX54" fmla="*/ 1089061 w 6780944"/>
              <a:gd name="connsiteY54" fmla="*/ 246579 h 1764280"/>
              <a:gd name="connsiteX55" fmla="*/ 1037690 w 6780944"/>
              <a:gd name="connsiteY55" fmla="*/ 256854 h 1764280"/>
              <a:gd name="connsiteX56" fmla="*/ 565079 w 6780944"/>
              <a:gd name="connsiteY56" fmla="*/ 267128 h 1764280"/>
              <a:gd name="connsiteX57" fmla="*/ 246580 w 6780944"/>
              <a:gd name="connsiteY57" fmla="*/ 359595 h 1764280"/>
              <a:gd name="connsiteX58" fmla="*/ 102742 w 6780944"/>
              <a:gd name="connsiteY58" fmla="*/ 410966 h 1764280"/>
              <a:gd name="connsiteX59" fmla="*/ 0 w 6780944"/>
              <a:gd name="connsiteY59" fmla="*/ 472611 h 1764280"/>
              <a:gd name="connsiteX60" fmla="*/ 20549 w 6780944"/>
              <a:gd name="connsiteY60" fmla="*/ 575352 h 1764280"/>
              <a:gd name="connsiteX61" fmla="*/ 82194 w 6780944"/>
              <a:gd name="connsiteY61" fmla="*/ 698642 h 1764280"/>
              <a:gd name="connsiteX62" fmla="*/ 195209 w 6780944"/>
              <a:gd name="connsiteY62" fmla="*/ 780836 h 1764280"/>
              <a:gd name="connsiteX63" fmla="*/ 339048 w 6780944"/>
              <a:gd name="connsiteY63" fmla="*/ 863029 h 1764280"/>
              <a:gd name="connsiteX64" fmla="*/ 472612 w 6780944"/>
              <a:gd name="connsiteY64" fmla="*/ 914400 h 1764280"/>
              <a:gd name="connsiteX65" fmla="*/ 513708 w 6780944"/>
              <a:gd name="connsiteY65" fmla="*/ 934948 h 1764280"/>
              <a:gd name="connsiteX66" fmla="*/ 708917 w 6780944"/>
              <a:gd name="connsiteY66" fmla="*/ 1119883 h 1764280"/>
              <a:gd name="connsiteX67" fmla="*/ 750014 w 6780944"/>
              <a:gd name="connsiteY67" fmla="*/ 1304818 h 1764280"/>
              <a:gd name="connsiteX68" fmla="*/ 739740 w 6780944"/>
              <a:gd name="connsiteY68" fmla="*/ 1602767 h 1764280"/>
              <a:gd name="connsiteX69" fmla="*/ 904126 w 6780944"/>
              <a:gd name="connsiteY69" fmla="*/ 1756881 h 1764280"/>
              <a:gd name="connsiteX70" fmla="*/ 1017142 w 6780944"/>
              <a:gd name="connsiteY70" fmla="*/ 1736332 h 1764280"/>
              <a:gd name="connsiteX71" fmla="*/ 1027416 w 6780944"/>
              <a:gd name="connsiteY71" fmla="*/ 1705510 h 1764280"/>
              <a:gd name="connsiteX72" fmla="*/ 1068513 w 6780944"/>
              <a:gd name="connsiteY72" fmla="*/ 1664413 h 1764280"/>
              <a:gd name="connsiteX73" fmla="*/ 1089061 w 6780944"/>
              <a:gd name="connsiteY73" fmla="*/ 1633591 h 1764280"/>
              <a:gd name="connsiteX74" fmla="*/ 1212351 w 6780944"/>
              <a:gd name="connsiteY74" fmla="*/ 1541123 h 1764280"/>
              <a:gd name="connsiteX75" fmla="*/ 1253448 w 6780944"/>
              <a:gd name="connsiteY75" fmla="*/ 1530849 h 1764280"/>
              <a:gd name="connsiteX76" fmla="*/ 1284270 w 6780944"/>
              <a:gd name="connsiteY76" fmla="*/ 1510301 h 1764280"/>
              <a:gd name="connsiteX77" fmla="*/ 1366463 w 6780944"/>
              <a:gd name="connsiteY77" fmla="*/ 1489752 h 1764280"/>
              <a:gd name="connsiteX78" fmla="*/ 1407560 w 6780944"/>
              <a:gd name="connsiteY78" fmla="*/ 1479478 h 1764280"/>
              <a:gd name="connsiteX79" fmla="*/ 1510301 w 6780944"/>
              <a:gd name="connsiteY79" fmla="*/ 1458930 h 1764280"/>
              <a:gd name="connsiteX80" fmla="*/ 1551398 w 6780944"/>
              <a:gd name="connsiteY80" fmla="*/ 1448656 h 1764280"/>
              <a:gd name="connsiteX81" fmla="*/ 1777430 w 6780944"/>
              <a:gd name="connsiteY81" fmla="*/ 1438382 h 1764280"/>
              <a:gd name="connsiteX82" fmla="*/ 1839074 w 6780944"/>
              <a:gd name="connsiteY82" fmla="*/ 1428108 h 1764280"/>
              <a:gd name="connsiteX83" fmla="*/ 1880171 w 6780944"/>
              <a:gd name="connsiteY83" fmla="*/ 1417833 h 1764280"/>
              <a:gd name="connsiteX84" fmla="*/ 2167848 w 6780944"/>
              <a:gd name="connsiteY84" fmla="*/ 1407559 h 1764280"/>
              <a:gd name="connsiteX85" fmla="*/ 2743200 w 6780944"/>
              <a:gd name="connsiteY85" fmla="*/ 1407559 h 1764280"/>
              <a:gd name="connsiteX86" fmla="*/ 2815119 w 6780944"/>
              <a:gd name="connsiteY86" fmla="*/ 1438382 h 1764280"/>
              <a:gd name="connsiteX87" fmla="*/ 2969232 w 6780944"/>
              <a:gd name="connsiteY87" fmla="*/ 1469204 h 1764280"/>
              <a:gd name="connsiteX88" fmla="*/ 3113070 w 6780944"/>
              <a:gd name="connsiteY88" fmla="*/ 1458930 h 1764280"/>
              <a:gd name="connsiteX89" fmla="*/ 3215812 w 6780944"/>
              <a:gd name="connsiteY89" fmla="*/ 1428108 h 1764280"/>
              <a:gd name="connsiteX90" fmla="*/ 3267182 w 6780944"/>
              <a:gd name="connsiteY90" fmla="*/ 1417833 h 1764280"/>
              <a:gd name="connsiteX91" fmla="*/ 3339101 w 6780944"/>
              <a:gd name="connsiteY91" fmla="*/ 1356188 h 1764280"/>
              <a:gd name="connsiteX92" fmla="*/ 3411021 w 6780944"/>
              <a:gd name="connsiteY92" fmla="*/ 1315092 h 1764280"/>
              <a:gd name="connsiteX93" fmla="*/ 3441843 w 6780944"/>
              <a:gd name="connsiteY93" fmla="*/ 1284269 h 1764280"/>
              <a:gd name="connsiteX94" fmla="*/ 3482940 w 6780944"/>
              <a:gd name="connsiteY94" fmla="*/ 1253447 h 1764280"/>
              <a:gd name="connsiteX95" fmla="*/ 3544585 w 6780944"/>
              <a:gd name="connsiteY95" fmla="*/ 1232899 h 1764280"/>
              <a:gd name="connsiteX96" fmla="*/ 3647326 w 6780944"/>
              <a:gd name="connsiteY96" fmla="*/ 1202076 h 1764280"/>
              <a:gd name="connsiteX97" fmla="*/ 3708971 w 6780944"/>
              <a:gd name="connsiteY97" fmla="*/ 1181528 h 1764280"/>
              <a:gd name="connsiteX98" fmla="*/ 3801439 w 6780944"/>
              <a:gd name="connsiteY98" fmla="*/ 1160979 h 1764280"/>
              <a:gd name="connsiteX99" fmla="*/ 3832261 w 6780944"/>
              <a:gd name="connsiteY99" fmla="*/ 1150705 h 1764280"/>
              <a:gd name="connsiteX100" fmla="*/ 3965825 w 6780944"/>
              <a:gd name="connsiteY100" fmla="*/ 1130157 h 1764280"/>
              <a:gd name="connsiteX101" fmla="*/ 4017196 w 6780944"/>
              <a:gd name="connsiteY101" fmla="*/ 1119883 h 1764280"/>
              <a:gd name="connsiteX102" fmla="*/ 4048018 w 6780944"/>
              <a:gd name="connsiteY102" fmla="*/ 1099335 h 1764280"/>
              <a:gd name="connsiteX103" fmla="*/ 4068567 w 6780944"/>
              <a:gd name="connsiteY103" fmla="*/ 1037690 h 1764280"/>
              <a:gd name="connsiteX104" fmla="*/ 4058292 w 6780944"/>
              <a:gd name="connsiteY104" fmla="*/ 914400 h 1764280"/>
              <a:gd name="connsiteX105" fmla="*/ 3986373 w 6780944"/>
              <a:gd name="connsiteY105" fmla="*/ 873303 h 1764280"/>
              <a:gd name="connsiteX106" fmla="*/ 3924728 w 6780944"/>
              <a:gd name="connsiteY106" fmla="*/ 852755 h 1764280"/>
              <a:gd name="connsiteX107" fmla="*/ 3893906 w 6780944"/>
              <a:gd name="connsiteY107" fmla="*/ 842481 h 1764280"/>
              <a:gd name="connsiteX108" fmla="*/ 3791164 w 6780944"/>
              <a:gd name="connsiteY108" fmla="*/ 832206 h 1764280"/>
              <a:gd name="connsiteX109" fmla="*/ 3698697 w 6780944"/>
              <a:gd name="connsiteY109" fmla="*/ 780836 h 1764280"/>
              <a:gd name="connsiteX110" fmla="*/ 3637052 w 6780944"/>
              <a:gd name="connsiteY110" fmla="*/ 708917 h 1764280"/>
              <a:gd name="connsiteX111" fmla="*/ 3667874 w 6780944"/>
              <a:gd name="connsiteY111" fmla="*/ 595901 h 1764280"/>
              <a:gd name="connsiteX112" fmla="*/ 3729519 w 6780944"/>
              <a:gd name="connsiteY112" fmla="*/ 575352 h 1764280"/>
              <a:gd name="connsiteX113" fmla="*/ 3863083 w 6780944"/>
              <a:gd name="connsiteY113" fmla="*/ 554804 h 1764280"/>
              <a:gd name="connsiteX114" fmla="*/ 4058292 w 6780944"/>
              <a:gd name="connsiteY114" fmla="*/ 544530 h 1764280"/>
              <a:gd name="connsiteX115" fmla="*/ 4407614 w 6780944"/>
              <a:gd name="connsiteY115" fmla="*/ 554804 h 1764280"/>
              <a:gd name="connsiteX116" fmla="*/ 4582274 w 6780944"/>
              <a:gd name="connsiteY116" fmla="*/ 585627 h 1764280"/>
              <a:gd name="connsiteX117" fmla="*/ 4685016 w 6780944"/>
              <a:gd name="connsiteY117" fmla="*/ 626723 h 1764280"/>
              <a:gd name="connsiteX118" fmla="*/ 4715839 w 6780944"/>
              <a:gd name="connsiteY118" fmla="*/ 636997 h 1764280"/>
              <a:gd name="connsiteX119" fmla="*/ 4808306 w 6780944"/>
              <a:gd name="connsiteY119" fmla="*/ 647272 h 1764280"/>
              <a:gd name="connsiteX120" fmla="*/ 4880225 w 6780944"/>
              <a:gd name="connsiteY120" fmla="*/ 678094 h 1764280"/>
              <a:gd name="connsiteX121" fmla="*/ 4911048 w 6780944"/>
              <a:gd name="connsiteY121" fmla="*/ 698642 h 1764280"/>
              <a:gd name="connsiteX122" fmla="*/ 4972692 w 6780944"/>
              <a:gd name="connsiteY122" fmla="*/ 729465 h 1764280"/>
              <a:gd name="connsiteX123" fmla="*/ 5034337 w 6780944"/>
              <a:gd name="connsiteY123" fmla="*/ 750013 h 1764280"/>
              <a:gd name="connsiteX124" fmla="*/ 5116531 w 6780944"/>
              <a:gd name="connsiteY124" fmla="*/ 791110 h 1764280"/>
              <a:gd name="connsiteX125" fmla="*/ 5219272 w 6780944"/>
              <a:gd name="connsiteY125" fmla="*/ 832206 h 1764280"/>
              <a:gd name="connsiteX126" fmla="*/ 5250095 w 6780944"/>
              <a:gd name="connsiteY126" fmla="*/ 852755 h 1764280"/>
              <a:gd name="connsiteX127" fmla="*/ 5311740 w 6780944"/>
              <a:gd name="connsiteY127" fmla="*/ 873303 h 1764280"/>
              <a:gd name="connsiteX128" fmla="*/ 5393933 w 6780944"/>
              <a:gd name="connsiteY128" fmla="*/ 914400 h 1764280"/>
              <a:gd name="connsiteX129" fmla="*/ 5435030 w 6780944"/>
              <a:gd name="connsiteY129" fmla="*/ 945222 h 1764280"/>
              <a:gd name="connsiteX130" fmla="*/ 5496674 w 6780944"/>
              <a:gd name="connsiteY130" fmla="*/ 986319 h 1764280"/>
              <a:gd name="connsiteX131" fmla="*/ 5568594 w 6780944"/>
              <a:gd name="connsiteY131" fmla="*/ 1037690 h 1764280"/>
              <a:gd name="connsiteX132" fmla="*/ 5589142 w 6780944"/>
              <a:gd name="connsiteY132" fmla="*/ 1068512 h 1764280"/>
              <a:gd name="connsiteX133" fmla="*/ 5619964 w 6780944"/>
              <a:gd name="connsiteY133" fmla="*/ 1078786 h 1764280"/>
              <a:gd name="connsiteX134" fmla="*/ 5661061 w 6780944"/>
              <a:gd name="connsiteY134" fmla="*/ 1109609 h 1764280"/>
              <a:gd name="connsiteX135" fmla="*/ 5712432 w 6780944"/>
              <a:gd name="connsiteY135" fmla="*/ 1140431 h 1764280"/>
              <a:gd name="connsiteX136" fmla="*/ 5743254 w 6780944"/>
              <a:gd name="connsiteY136" fmla="*/ 1171254 h 1764280"/>
              <a:gd name="connsiteX137" fmla="*/ 5876818 w 6780944"/>
              <a:gd name="connsiteY137" fmla="*/ 1222624 h 1764280"/>
              <a:gd name="connsiteX138" fmla="*/ 6000108 w 6780944"/>
              <a:gd name="connsiteY138" fmla="*/ 1284269 h 1764280"/>
              <a:gd name="connsiteX139" fmla="*/ 6061753 w 6780944"/>
              <a:gd name="connsiteY139" fmla="*/ 1304818 h 1764280"/>
              <a:gd name="connsiteX140" fmla="*/ 6133672 w 6780944"/>
              <a:gd name="connsiteY140" fmla="*/ 1335640 h 1764280"/>
              <a:gd name="connsiteX141" fmla="*/ 6185043 w 6780944"/>
              <a:gd name="connsiteY141" fmla="*/ 1356188 h 1764280"/>
              <a:gd name="connsiteX142" fmla="*/ 6287785 w 6780944"/>
              <a:gd name="connsiteY142" fmla="*/ 1376737 h 1764280"/>
              <a:gd name="connsiteX143" fmla="*/ 6318607 w 6780944"/>
              <a:gd name="connsiteY143" fmla="*/ 1397285 h 1764280"/>
              <a:gd name="connsiteX144" fmla="*/ 6349430 w 6780944"/>
              <a:gd name="connsiteY144" fmla="*/ 1407559 h 1764280"/>
              <a:gd name="connsiteX145" fmla="*/ 6493268 w 6780944"/>
              <a:gd name="connsiteY145" fmla="*/ 1438382 h 1764280"/>
              <a:gd name="connsiteX146" fmla="*/ 6657654 w 6780944"/>
              <a:gd name="connsiteY146" fmla="*/ 1428108 h 1764280"/>
              <a:gd name="connsiteX147" fmla="*/ 6688477 w 6780944"/>
              <a:gd name="connsiteY147" fmla="*/ 1376737 h 1764280"/>
              <a:gd name="connsiteX148" fmla="*/ 6698751 w 6780944"/>
              <a:gd name="connsiteY148" fmla="*/ 1376737 h 1764280"/>
              <a:gd name="connsiteX0" fmla="*/ 6780944 w 6780944"/>
              <a:gd name="connsiteY0" fmla="*/ 1335640 h 1764280"/>
              <a:gd name="connsiteX1" fmla="*/ 6719299 w 6780944"/>
              <a:gd name="connsiteY1" fmla="*/ 1171254 h 1764280"/>
              <a:gd name="connsiteX2" fmla="*/ 6688477 w 6780944"/>
              <a:gd name="connsiteY2" fmla="*/ 1017141 h 1764280"/>
              <a:gd name="connsiteX3" fmla="*/ 6678203 w 6780944"/>
              <a:gd name="connsiteY3" fmla="*/ 893851 h 1764280"/>
              <a:gd name="connsiteX4" fmla="*/ 6667928 w 6780944"/>
              <a:gd name="connsiteY4" fmla="*/ 863029 h 1764280"/>
              <a:gd name="connsiteX5" fmla="*/ 6657654 w 6780944"/>
              <a:gd name="connsiteY5" fmla="*/ 811658 h 1764280"/>
              <a:gd name="connsiteX6" fmla="*/ 6637106 w 6780944"/>
              <a:gd name="connsiteY6" fmla="*/ 729465 h 1764280"/>
              <a:gd name="connsiteX7" fmla="*/ 6626832 w 6780944"/>
              <a:gd name="connsiteY7" fmla="*/ 657546 h 1764280"/>
              <a:gd name="connsiteX8" fmla="*/ 6606283 w 6780944"/>
              <a:gd name="connsiteY8" fmla="*/ 616449 h 1764280"/>
              <a:gd name="connsiteX9" fmla="*/ 6575461 w 6780944"/>
              <a:gd name="connsiteY9" fmla="*/ 554804 h 1764280"/>
              <a:gd name="connsiteX10" fmla="*/ 6565187 w 6780944"/>
              <a:gd name="connsiteY10" fmla="*/ 513708 h 1764280"/>
              <a:gd name="connsiteX11" fmla="*/ 6524090 w 6780944"/>
              <a:gd name="connsiteY11" fmla="*/ 462337 h 1764280"/>
              <a:gd name="connsiteX12" fmla="*/ 6513816 w 6780944"/>
              <a:gd name="connsiteY12" fmla="*/ 431514 h 1764280"/>
              <a:gd name="connsiteX13" fmla="*/ 6452171 w 6780944"/>
              <a:gd name="connsiteY13" fmla="*/ 400692 h 1764280"/>
              <a:gd name="connsiteX14" fmla="*/ 6369978 w 6780944"/>
              <a:gd name="connsiteY14" fmla="*/ 369869 h 1764280"/>
              <a:gd name="connsiteX15" fmla="*/ 6308333 w 6780944"/>
              <a:gd name="connsiteY15" fmla="*/ 349321 h 1764280"/>
              <a:gd name="connsiteX16" fmla="*/ 5876818 w 6780944"/>
              <a:gd name="connsiteY16" fmla="*/ 369869 h 1764280"/>
              <a:gd name="connsiteX17" fmla="*/ 5630239 w 6780944"/>
              <a:gd name="connsiteY17" fmla="*/ 359595 h 1764280"/>
              <a:gd name="connsiteX18" fmla="*/ 5527497 w 6780944"/>
              <a:gd name="connsiteY18" fmla="*/ 328773 h 1764280"/>
              <a:gd name="connsiteX19" fmla="*/ 5465852 w 6780944"/>
              <a:gd name="connsiteY19" fmla="*/ 287676 h 1764280"/>
              <a:gd name="connsiteX20" fmla="*/ 5445304 w 6780944"/>
              <a:gd name="connsiteY20" fmla="*/ 256854 h 1764280"/>
              <a:gd name="connsiteX21" fmla="*/ 5373385 w 6780944"/>
              <a:gd name="connsiteY21" fmla="*/ 236305 h 1764280"/>
              <a:gd name="connsiteX22" fmla="*/ 5301465 w 6780944"/>
              <a:gd name="connsiteY22" fmla="*/ 195209 h 1764280"/>
              <a:gd name="connsiteX23" fmla="*/ 5260369 w 6780944"/>
              <a:gd name="connsiteY23" fmla="*/ 184935 h 1764280"/>
              <a:gd name="connsiteX24" fmla="*/ 4623371 w 6780944"/>
              <a:gd name="connsiteY24" fmla="*/ 154112 h 1764280"/>
              <a:gd name="connsiteX25" fmla="*/ 4561726 w 6780944"/>
              <a:gd name="connsiteY25" fmla="*/ 133564 h 1764280"/>
              <a:gd name="connsiteX26" fmla="*/ 4489807 w 6780944"/>
              <a:gd name="connsiteY26" fmla="*/ 113015 h 1764280"/>
              <a:gd name="connsiteX27" fmla="*/ 4417888 w 6780944"/>
              <a:gd name="connsiteY27" fmla="*/ 71919 h 1764280"/>
              <a:gd name="connsiteX28" fmla="*/ 4366517 w 6780944"/>
              <a:gd name="connsiteY28" fmla="*/ 51370 h 1764280"/>
              <a:gd name="connsiteX29" fmla="*/ 4335695 w 6780944"/>
              <a:gd name="connsiteY29" fmla="*/ 41096 h 1764280"/>
              <a:gd name="connsiteX30" fmla="*/ 4304872 w 6780944"/>
              <a:gd name="connsiteY30" fmla="*/ 20548 h 1764280"/>
              <a:gd name="connsiteX31" fmla="*/ 4263776 w 6780944"/>
              <a:gd name="connsiteY31" fmla="*/ 10274 h 1764280"/>
              <a:gd name="connsiteX32" fmla="*/ 4232953 w 6780944"/>
              <a:gd name="connsiteY32" fmla="*/ 0 h 1764280"/>
              <a:gd name="connsiteX33" fmla="*/ 4181582 w 6780944"/>
              <a:gd name="connsiteY33" fmla="*/ 10274 h 1764280"/>
              <a:gd name="connsiteX34" fmla="*/ 4078841 w 6780944"/>
              <a:gd name="connsiteY34" fmla="*/ 30822 h 1764280"/>
              <a:gd name="connsiteX35" fmla="*/ 3873358 w 6780944"/>
              <a:gd name="connsiteY35" fmla="*/ 61645 h 1764280"/>
              <a:gd name="connsiteX36" fmla="*/ 3770616 w 6780944"/>
              <a:gd name="connsiteY36" fmla="*/ 92467 h 1764280"/>
              <a:gd name="connsiteX37" fmla="*/ 3739794 w 6780944"/>
              <a:gd name="connsiteY37" fmla="*/ 113015 h 1764280"/>
              <a:gd name="connsiteX38" fmla="*/ 3595955 w 6780944"/>
              <a:gd name="connsiteY38" fmla="*/ 133564 h 1764280"/>
              <a:gd name="connsiteX39" fmla="*/ 3544585 w 6780944"/>
              <a:gd name="connsiteY39" fmla="*/ 143838 h 1764280"/>
              <a:gd name="connsiteX40" fmla="*/ 3482940 w 6780944"/>
              <a:gd name="connsiteY40" fmla="*/ 164386 h 1764280"/>
              <a:gd name="connsiteX41" fmla="*/ 3298005 w 6780944"/>
              <a:gd name="connsiteY41" fmla="*/ 184935 h 1764280"/>
              <a:gd name="connsiteX42" fmla="*/ 2866490 w 6780944"/>
              <a:gd name="connsiteY42" fmla="*/ 164386 h 1764280"/>
              <a:gd name="connsiteX43" fmla="*/ 2794571 w 6780944"/>
              <a:gd name="connsiteY43" fmla="*/ 154112 h 1764280"/>
              <a:gd name="connsiteX44" fmla="*/ 2342508 w 6780944"/>
              <a:gd name="connsiteY44" fmla="*/ 164386 h 1764280"/>
              <a:gd name="connsiteX45" fmla="*/ 2260315 w 6780944"/>
              <a:gd name="connsiteY45" fmla="*/ 174660 h 1764280"/>
              <a:gd name="connsiteX46" fmla="*/ 2024009 w 6780944"/>
              <a:gd name="connsiteY46" fmla="*/ 184935 h 1764280"/>
              <a:gd name="connsiteX47" fmla="*/ 1952090 w 6780944"/>
              <a:gd name="connsiteY47" fmla="*/ 195209 h 1764280"/>
              <a:gd name="connsiteX48" fmla="*/ 1890445 w 6780944"/>
              <a:gd name="connsiteY48" fmla="*/ 205483 h 1764280"/>
              <a:gd name="connsiteX49" fmla="*/ 1787704 w 6780944"/>
              <a:gd name="connsiteY49" fmla="*/ 215757 h 1764280"/>
              <a:gd name="connsiteX50" fmla="*/ 1674688 w 6780944"/>
              <a:gd name="connsiteY50" fmla="*/ 236305 h 1764280"/>
              <a:gd name="connsiteX51" fmla="*/ 1541124 w 6780944"/>
              <a:gd name="connsiteY51" fmla="*/ 246579 h 1764280"/>
              <a:gd name="connsiteX52" fmla="*/ 1284270 w 6780944"/>
              <a:gd name="connsiteY52" fmla="*/ 236305 h 1764280"/>
              <a:gd name="connsiteX53" fmla="*/ 1232899 w 6780944"/>
              <a:gd name="connsiteY53" fmla="*/ 226031 h 1764280"/>
              <a:gd name="connsiteX54" fmla="*/ 1089061 w 6780944"/>
              <a:gd name="connsiteY54" fmla="*/ 246579 h 1764280"/>
              <a:gd name="connsiteX55" fmla="*/ 1037690 w 6780944"/>
              <a:gd name="connsiteY55" fmla="*/ 256854 h 1764280"/>
              <a:gd name="connsiteX56" fmla="*/ 565079 w 6780944"/>
              <a:gd name="connsiteY56" fmla="*/ 267128 h 1764280"/>
              <a:gd name="connsiteX57" fmla="*/ 246580 w 6780944"/>
              <a:gd name="connsiteY57" fmla="*/ 359595 h 1764280"/>
              <a:gd name="connsiteX58" fmla="*/ 102742 w 6780944"/>
              <a:gd name="connsiteY58" fmla="*/ 410966 h 1764280"/>
              <a:gd name="connsiteX59" fmla="*/ 0 w 6780944"/>
              <a:gd name="connsiteY59" fmla="*/ 472611 h 1764280"/>
              <a:gd name="connsiteX60" fmla="*/ 20549 w 6780944"/>
              <a:gd name="connsiteY60" fmla="*/ 575352 h 1764280"/>
              <a:gd name="connsiteX61" fmla="*/ 82194 w 6780944"/>
              <a:gd name="connsiteY61" fmla="*/ 698642 h 1764280"/>
              <a:gd name="connsiteX62" fmla="*/ 195209 w 6780944"/>
              <a:gd name="connsiteY62" fmla="*/ 780836 h 1764280"/>
              <a:gd name="connsiteX63" fmla="*/ 339048 w 6780944"/>
              <a:gd name="connsiteY63" fmla="*/ 863029 h 1764280"/>
              <a:gd name="connsiteX64" fmla="*/ 472612 w 6780944"/>
              <a:gd name="connsiteY64" fmla="*/ 914400 h 1764280"/>
              <a:gd name="connsiteX65" fmla="*/ 513708 w 6780944"/>
              <a:gd name="connsiteY65" fmla="*/ 934948 h 1764280"/>
              <a:gd name="connsiteX66" fmla="*/ 708917 w 6780944"/>
              <a:gd name="connsiteY66" fmla="*/ 1119883 h 1764280"/>
              <a:gd name="connsiteX67" fmla="*/ 750014 w 6780944"/>
              <a:gd name="connsiteY67" fmla="*/ 1304818 h 1764280"/>
              <a:gd name="connsiteX68" fmla="*/ 739740 w 6780944"/>
              <a:gd name="connsiteY68" fmla="*/ 1602767 h 1764280"/>
              <a:gd name="connsiteX69" fmla="*/ 904126 w 6780944"/>
              <a:gd name="connsiteY69" fmla="*/ 1756881 h 1764280"/>
              <a:gd name="connsiteX70" fmla="*/ 1017142 w 6780944"/>
              <a:gd name="connsiteY70" fmla="*/ 1736332 h 1764280"/>
              <a:gd name="connsiteX71" fmla="*/ 1027416 w 6780944"/>
              <a:gd name="connsiteY71" fmla="*/ 1705510 h 1764280"/>
              <a:gd name="connsiteX72" fmla="*/ 1068513 w 6780944"/>
              <a:gd name="connsiteY72" fmla="*/ 1664413 h 1764280"/>
              <a:gd name="connsiteX73" fmla="*/ 1089061 w 6780944"/>
              <a:gd name="connsiteY73" fmla="*/ 1633591 h 1764280"/>
              <a:gd name="connsiteX74" fmla="*/ 1212351 w 6780944"/>
              <a:gd name="connsiteY74" fmla="*/ 1541123 h 1764280"/>
              <a:gd name="connsiteX75" fmla="*/ 1253448 w 6780944"/>
              <a:gd name="connsiteY75" fmla="*/ 1530849 h 1764280"/>
              <a:gd name="connsiteX76" fmla="*/ 1284270 w 6780944"/>
              <a:gd name="connsiteY76" fmla="*/ 1510301 h 1764280"/>
              <a:gd name="connsiteX77" fmla="*/ 1366463 w 6780944"/>
              <a:gd name="connsiteY77" fmla="*/ 1489752 h 1764280"/>
              <a:gd name="connsiteX78" fmla="*/ 1407560 w 6780944"/>
              <a:gd name="connsiteY78" fmla="*/ 1479478 h 1764280"/>
              <a:gd name="connsiteX79" fmla="*/ 1510301 w 6780944"/>
              <a:gd name="connsiteY79" fmla="*/ 1458930 h 1764280"/>
              <a:gd name="connsiteX80" fmla="*/ 1551398 w 6780944"/>
              <a:gd name="connsiteY80" fmla="*/ 1448656 h 1764280"/>
              <a:gd name="connsiteX81" fmla="*/ 1777430 w 6780944"/>
              <a:gd name="connsiteY81" fmla="*/ 1438382 h 1764280"/>
              <a:gd name="connsiteX82" fmla="*/ 1839074 w 6780944"/>
              <a:gd name="connsiteY82" fmla="*/ 1428108 h 1764280"/>
              <a:gd name="connsiteX83" fmla="*/ 1880171 w 6780944"/>
              <a:gd name="connsiteY83" fmla="*/ 1417833 h 1764280"/>
              <a:gd name="connsiteX84" fmla="*/ 2167848 w 6780944"/>
              <a:gd name="connsiteY84" fmla="*/ 1407559 h 1764280"/>
              <a:gd name="connsiteX85" fmla="*/ 2743200 w 6780944"/>
              <a:gd name="connsiteY85" fmla="*/ 1407559 h 1764280"/>
              <a:gd name="connsiteX86" fmla="*/ 2815119 w 6780944"/>
              <a:gd name="connsiteY86" fmla="*/ 1438382 h 1764280"/>
              <a:gd name="connsiteX87" fmla="*/ 2969232 w 6780944"/>
              <a:gd name="connsiteY87" fmla="*/ 1469204 h 1764280"/>
              <a:gd name="connsiteX88" fmla="*/ 3113070 w 6780944"/>
              <a:gd name="connsiteY88" fmla="*/ 1458930 h 1764280"/>
              <a:gd name="connsiteX89" fmla="*/ 3215812 w 6780944"/>
              <a:gd name="connsiteY89" fmla="*/ 1428108 h 1764280"/>
              <a:gd name="connsiteX90" fmla="*/ 3267182 w 6780944"/>
              <a:gd name="connsiteY90" fmla="*/ 1417833 h 1764280"/>
              <a:gd name="connsiteX91" fmla="*/ 3339101 w 6780944"/>
              <a:gd name="connsiteY91" fmla="*/ 1356188 h 1764280"/>
              <a:gd name="connsiteX92" fmla="*/ 3411021 w 6780944"/>
              <a:gd name="connsiteY92" fmla="*/ 1315092 h 1764280"/>
              <a:gd name="connsiteX93" fmla="*/ 3441843 w 6780944"/>
              <a:gd name="connsiteY93" fmla="*/ 1284269 h 1764280"/>
              <a:gd name="connsiteX94" fmla="*/ 3482940 w 6780944"/>
              <a:gd name="connsiteY94" fmla="*/ 1253447 h 1764280"/>
              <a:gd name="connsiteX95" fmla="*/ 3544585 w 6780944"/>
              <a:gd name="connsiteY95" fmla="*/ 1232899 h 1764280"/>
              <a:gd name="connsiteX96" fmla="*/ 3647326 w 6780944"/>
              <a:gd name="connsiteY96" fmla="*/ 1202076 h 1764280"/>
              <a:gd name="connsiteX97" fmla="*/ 3708971 w 6780944"/>
              <a:gd name="connsiteY97" fmla="*/ 1181528 h 1764280"/>
              <a:gd name="connsiteX98" fmla="*/ 3801439 w 6780944"/>
              <a:gd name="connsiteY98" fmla="*/ 1160979 h 1764280"/>
              <a:gd name="connsiteX99" fmla="*/ 3832261 w 6780944"/>
              <a:gd name="connsiteY99" fmla="*/ 1150705 h 1764280"/>
              <a:gd name="connsiteX100" fmla="*/ 3965825 w 6780944"/>
              <a:gd name="connsiteY100" fmla="*/ 1130157 h 1764280"/>
              <a:gd name="connsiteX101" fmla="*/ 4017196 w 6780944"/>
              <a:gd name="connsiteY101" fmla="*/ 1119883 h 1764280"/>
              <a:gd name="connsiteX102" fmla="*/ 4048018 w 6780944"/>
              <a:gd name="connsiteY102" fmla="*/ 1099335 h 1764280"/>
              <a:gd name="connsiteX103" fmla="*/ 4068567 w 6780944"/>
              <a:gd name="connsiteY103" fmla="*/ 1037690 h 1764280"/>
              <a:gd name="connsiteX104" fmla="*/ 4058292 w 6780944"/>
              <a:gd name="connsiteY104" fmla="*/ 914400 h 1764280"/>
              <a:gd name="connsiteX105" fmla="*/ 3986373 w 6780944"/>
              <a:gd name="connsiteY105" fmla="*/ 873303 h 1764280"/>
              <a:gd name="connsiteX106" fmla="*/ 3924728 w 6780944"/>
              <a:gd name="connsiteY106" fmla="*/ 852755 h 1764280"/>
              <a:gd name="connsiteX107" fmla="*/ 3893906 w 6780944"/>
              <a:gd name="connsiteY107" fmla="*/ 842481 h 1764280"/>
              <a:gd name="connsiteX108" fmla="*/ 3791164 w 6780944"/>
              <a:gd name="connsiteY108" fmla="*/ 832206 h 1764280"/>
              <a:gd name="connsiteX109" fmla="*/ 3698697 w 6780944"/>
              <a:gd name="connsiteY109" fmla="*/ 780836 h 1764280"/>
              <a:gd name="connsiteX110" fmla="*/ 3637052 w 6780944"/>
              <a:gd name="connsiteY110" fmla="*/ 708917 h 1764280"/>
              <a:gd name="connsiteX111" fmla="*/ 3667874 w 6780944"/>
              <a:gd name="connsiteY111" fmla="*/ 595901 h 1764280"/>
              <a:gd name="connsiteX112" fmla="*/ 3729519 w 6780944"/>
              <a:gd name="connsiteY112" fmla="*/ 575352 h 1764280"/>
              <a:gd name="connsiteX113" fmla="*/ 3863083 w 6780944"/>
              <a:gd name="connsiteY113" fmla="*/ 554804 h 1764280"/>
              <a:gd name="connsiteX114" fmla="*/ 4058292 w 6780944"/>
              <a:gd name="connsiteY114" fmla="*/ 544530 h 1764280"/>
              <a:gd name="connsiteX115" fmla="*/ 4407614 w 6780944"/>
              <a:gd name="connsiteY115" fmla="*/ 554804 h 1764280"/>
              <a:gd name="connsiteX116" fmla="*/ 4582274 w 6780944"/>
              <a:gd name="connsiteY116" fmla="*/ 585627 h 1764280"/>
              <a:gd name="connsiteX117" fmla="*/ 4685016 w 6780944"/>
              <a:gd name="connsiteY117" fmla="*/ 626723 h 1764280"/>
              <a:gd name="connsiteX118" fmla="*/ 4715839 w 6780944"/>
              <a:gd name="connsiteY118" fmla="*/ 636997 h 1764280"/>
              <a:gd name="connsiteX119" fmla="*/ 4808306 w 6780944"/>
              <a:gd name="connsiteY119" fmla="*/ 647272 h 1764280"/>
              <a:gd name="connsiteX120" fmla="*/ 4880225 w 6780944"/>
              <a:gd name="connsiteY120" fmla="*/ 678094 h 1764280"/>
              <a:gd name="connsiteX121" fmla="*/ 4911048 w 6780944"/>
              <a:gd name="connsiteY121" fmla="*/ 698642 h 1764280"/>
              <a:gd name="connsiteX122" fmla="*/ 4972692 w 6780944"/>
              <a:gd name="connsiteY122" fmla="*/ 729465 h 1764280"/>
              <a:gd name="connsiteX123" fmla="*/ 5034337 w 6780944"/>
              <a:gd name="connsiteY123" fmla="*/ 750013 h 1764280"/>
              <a:gd name="connsiteX124" fmla="*/ 5116531 w 6780944"/>
              <a:gd name="connsiteY124" fmla="*/ 791110 h 1764280"/>
              <a:gd name="connsiteX125" fmla="*/ 5219272 w 6780944"/>
              <a:gd name="connsiteY125" fmla="*/ 832206 h 1764280"/>
              <a:gd name="connsiteX126" fmla="*/ 5250095 w 6780944"/>
              <a:gd name="connsiteY126" fmla="*/ 852755 h 1764280"/>
              <a:gd name="connsiteX127" fmla="*/ 5311740 w 6780944"/>
              <a:gd name="connsiteY127" fmla="*/ 873303 h 1764280"/>
              <a:gd name="connsiteX128" fmla="*/ 5393933 w 6780944"/>
              <a:gd name="connsiteY128" fmla="*/ 914400 h 1764280"/>
              <a:gd name="connsiteX129" fmla="*/ 5435030 w 6780944"/>
              <a:gd name="connsiteY129" fmla="*/ 945222 h 1764280"/>
              <a:gd name="connsiteX130" fmla="*/ 5496674 w 6780944"/>
              <a:gd name="connsiteY130" fmla="*/ 986319 h 1764280"/>
              <a:gd name="connsiteX131" fmla="*/ 5568594 w 6780944"/>
              <a:gd name="connsiteY131" fmla="*/ 1037690 h 1764280"/>
              <a:gd name="connsiteX132" fmla="*/ 5589142 w 6780944"/>
              <a:gd name="connsiteY132" fmla="*/ 1068512 h 1764280"/>
              <a:gd name="connsiteX133" fmla="*/ 5619964 w 6780944"/>
              <a:gd name="connsiteY133" fmla="*/ 1078786 h 1764280"/>
              <a:gd name="connsiteX134" fmla="*/ 5661061 w 6780944"/>
              <a:gd name="connsiteY134" fmla="*/ 1109609 h 1764280"/>
              <a:gd name="connsiteX135" fmla="*/ 5712432 w 6780944"/>
              <a:gd name="connsiteY135" fmla="*/ 1140431 h 1764280"/>
              <a:gd name="connsiteX136" fmla="*/ 5743254 w 6780944"/>
              <a:gd name="connsiteY136" fmla="*/ 1171254 h 1764280"/>
              <a:gd name="connsiteX137" fmla="*/ 5876818 w 6780944"/>
              <a:gd name="connsiteY137" fmla="*/ 1222624 h 1764280"/>
              <a:gd name="connsiteX138" fmla="*/ 6000108 w 6780944"/>
              <a:gd name="connsiteY138" fmla="*/ 1284269 h 1764280"/>
              <a:gd name="connsiteX139" fmla="*/ 6061753 w 6780944"/>
              <a:gd name="connsiteY139" fmla="*/ 1304818 h 1764280"/>
              <a:gd name="connsiteX140" fmla="*/ 6133672 w 6780944"/>
              <a:gd name="connsiteY140" fmla="*/ 1335640 h 1764280"/>
              <a:gd name="connsiteX141" fmla="*/ 6185043 w 6780944"/>
              <a:gd name="connsiteY141" fmla="*/ 1356188 h 1764280"/>
              <a:gd name="connsiteX142" fmla="*/ 6287785 w 6780944"/>
              <a:gd name="connsiteY142" fmla="*/ 1376737 h 1764280"/>
              <a:gd name="connsiteX143" fmla="*/ 6318607 w 6780944"/>
              <a:gd name="connsiteY143" fmla="*/ 1397285 h 1764280"/>
              <a:gd name="connsiteX144" fmla="*/ 6349430 w 6780944"/>
              <a:gd name="connsiteY144" fmla="*/ 1407559 h 1764280"/>
              <a:gd name="connsiteX145" fmla="*/ 6493268 w 6780944"/>
              <a:gd name="connsiteY145" fmla="*/ 1438382 h 1764280"/>
              <a:gd name="connsiteX146" fmla="*/ 6657654 w 6780944"/>
              <a:gd name="connsiteY146" fmla="*/ 1428108 h 1764280"/>
              <a:gd name="connsiteX147" fmla="*/ 6688477 w 6780944"/>
              <a:gd name="connsiteY147" fmla="*/ 1376737 h 1764280"/>
              <a:gd name="connsiteX148" fmla="*/ 6698751 w 6780944"/>
              <a:gd name="connsiteY148" fmla="*/ 1376737 h 1764280"/>
              <a:gd name="connsiteX0" fmla="*/ 6780944 w 6780944"/>
              <a:gd name="connsiteY0" fmla="*/ 1335640 h 1760243"/>
              <a:gd name="connsiteX1" fmla="*/ 6719299 w 6780944"/>
              <a:gd name="connsiteY1" fmla="*/ 1171254 h 1760243"/>
              <a:gd name="connsiteX2" fmla="*/ 6688477 w 6780944"/>
              <a:gd name="connsiteY2" fmla="*/ 1017141 h 1760243"/>
              <a:gd name="connsiteX3" fmla="*/ 6678203 w 6780944"/>
              <a:gd name="connsiteY3" fmla="*/ 893851 h 1760243"/>
              <a:gd name="connsiteX4" fmla="*/ 6667928 w 6780944"/>
              <a:gd name="connsiteY4" fmla="*/ 863029 h 1760243"/>
              <a:gd name="connsiteX5" fmla="*/ 6657654 w 6780944"/>
              <a:gd name="connsiteY5" fmla="*/ 811658 h 1760243"/>
              <a:gd name="connsiteX6" fmla="*/ 6637106 w 6780944"/>
              <a:gd name="connsiteY6" fmla="*/ 729465 h 1760243"/>
              <a:gd name="connsiteX7" fmla="*/ 6626832 w 6780944"/>
              <a:gd name="connsiteY7" fmla="*/ 657546 h 1760243"/>
              <a:gd name="connsiteX8" fmla="*/ 6606283 w 6780944"/>
              <a:gd name="connsiteY8" fmla="*/ 616449 h 1760243"/>
              <a:gd name="connsiteX9" fmla="*/ 6575461 w 6780944"/>
              <a:gd name="connsiteY9" fmla="*/ 554804 h 1760243"/>
              <a:gd name="connsiteX10" fmla="*/ 6565187 w 6780944"/>
              <a:gd name="connsiteY10" fmla="*/ 513708 h 1760243"/>
              <a:gd name="connsiteX11" fmla="*/ 6524090 w 6780944"/>
              <a:gd name="connsiteY11" fmla="*/ 462337 h 1760243"/>
              <a:gd name="connsiteX12" fmla="*/ 6513816 w 6780944"/>
              <a:gd name="connsiteY12" fmla="*/ 431514 h 1760243"/>
              <a:gd name="connsiteX13" fmla="*/ 6452171 w 6780944"/>
              <a:gd name="connsiteY13" fmla="*/ 400692 h 1760243"/>
              <a:gd name="connsiteX14" fmla="*/ 6369978 w 6780944"/>
              <a:gd name="connsiteY14" fmla="*/ 369869 h 1760243"/>
              <a:gd name="connsiteX15" fmla="*/ 6308333 w 6780944"/>
              <a:gd name="connsiteY15" fmla="*/ 349321 h 1760243"/>
              <a:gd name="connsiteX16" fmla="*/ 5876818 w 6780944"/>
              <a:gd name="connsiteY16" fmla="*/ 369869 h 1760243"/>
              <a:gd name="connsiteX17" fmla="*/ 5630239 w 6780944"/>
              <a:gd name="connsiteY17" fmla="*/ 359595 h 1760243"/>
              <a:gd name="connsiteX18" fmla="*/ 5527497 w 6780944"/>
              <a:gd name="connsiteY18" fmla="*/ 328773 h 1760243"/>
              <a:gd name="connsiteX19" fmla="*/ 5465852 w 6780944"/>
              <a:gd name="connsiteY19" fmla="*/ 287676 h 1760243"/>
              <a:gd name="connsiteX20" fmla="*/ 5445304 w 6780944"/>
              <a:gd name="connsiteY20" fmla="*/ 256854 h 1760243"/>
              <a:gd name="connsiteX21" fmla="*/ 5373385 w 6780944"/>
              <a:gd name="connsiteY21" fmla="*/ 236305 h 1760243"/>
              <a:gd name="connsiteX22" fmla="*/ 5301465 w 6780944"/>
              <a:gd name="connsiteY22" fmla="*/ 195209 h 1760243"/>
              <a:gd name="connsiteX23" fmla="*/ 5260369 w 6780944"/>
              <a:gd name="connsiteY23" fmla="*/ 184935 h 1760243"/>
              <a:gd name="connsiteX24" fmla="*/ 4623371 w 6780944"/>
              <a:gd name="connsiteY24" fmla="*/ 154112 h 1760243"/>
              <a:gd name="connsiteX25" fmla="*/ 4561726 w 6780944"/>
              <a:gd name="connsiteY25" fmla="*/ 133564 h 1760243"/>
              <a:gd name="connsiteX26" fmla="*/ 4489807 w 6780944"/>
              <a:gd name="connsiteY26" fmla="*/ 113015 h 1760243"/>
              <a:gd name="connsiteX27" fmla="*/ 4417888 w 6780944"/>
              <a:gd name="connsiteY27" fmla="*/ 71919 h 1760243"/>
              <a:gd name="connsiteX28" fmla="*/ 4366517 w 6780944"/>
              <a:gd name="connsiteY28" fmla="*/ 51370 h 1760243"/>
              <a:gd name="connsiteX29" fmla="*/ 4335695 w 6780944"/>
              <a:gd name="connsiteY29" fmla="*/ 41096 h 1760243"/>
              <a:gd name="connsiteX30" fmla="*/ 4304872 w 6780944"/>
              <a:gd name="connsiteY30" fmla="*/ 20548 h 1760243"/>
              <a:gd name="connsiteX31" fmla="*/ 4263776 w 6780944"/>
              <a:gd name="connsiteY31" fmla="*/ 10274 h 1760243"/>
              <a:gd name="connsiteX32" fmla="*/ 4232953 w 6780944"/>
              <a:gd name="connsiteY32" fmla="*/ 0 h 1760243"/>
              <a:gd name="connsiteX33" fmla="*/ 4181582 w 6780944"/>
              <a:gd name="connsiteY33" fmla="*/ 10274 h 1760243"/>
              <a:gd name="connsiteX34" fmla="*/ 4078841 w 6780944"/>
              <a:gd name="connsiteY34" fmla="*/ 30822 h 1760243"/>
              <a:gd name="connsiteX35" fmla="*/ 3873358 w 6780944"/>
              <a:gd name="connsiteY35" fmla="*/ 61645 h 1760243"/>
              <a:gd name="connsiteX36" fmla="*/ 3770616 w 6780944"/>
              <a:gd name="connsiteY36" fmla="*/ 92467 h 1760243"/>
              <a:gd name="connsiteX37" fmla="*/ 3739794 w 6780944"/>
              <a:gd name="connsiteY37" fmla="*/ 113015 h 1760243"/>
              <a:gd name="connsiteX38" fmla="*/ 3595955 w 6780944"/>
              <a:gd name="connsiteY38" fmla="*/ 133564 h 1760243"/>
              <a:gd name="connsiteX39" fmla="*/ 3544585 w 6780944"/>
              <a:gd name="connsiteY39" fmla="*/ 143838 h 1760243"/>
              <a:gd name="connsiteX40" fmla="*/ 3482940 w 6780944"/>
              <a:gd name="connsiteY40" fmla="*/ 164386 h 1760243"/>
              <a:gd name="connsiteX41" fmla="*/ 3298005 w 6780944"/>
              <a:gd name="connsiteY41" fmla="*/ 184935 h 1760243"/>
              <a:gd name="connsiteX42" fmla="*/ 2866490 w 6780944"/>
              <a:gd name="connsiteY42" fmla="*/ 164386 h 1760243"/>
              <a:gd name="connsiteX43" fmla="*/ 2794571 w 6780944"/>
              <a:gd name="connsiteY43" fmla="*/ 154112 h 1760243"/>
              <a:gd name="connsiteX44" fmla="*/ 2342508 w 6780944"/>
              <a:gd name="connsiteY44" fmla="*/ 164386 h 1760243"/>
              <a:gd name="connsiteX45" fmla="*/ 2260315 w 6780944"/>
              <a:gd name="connsiteY45" fmla="*/ 174660 h 1760243"/>
              <a:gd name="connsiteX46" fmla="*/ 2024009 w 6780944"/>
              <a:gd name="connsiteY46" fmla="*/ 184935 h 1760243"/>
              <a:gd name="connsiteX47" fmla="*/ 1952090 w 6780944"/>
              <a:gd name="connsiteY47" fmla="*/ 195209 h 1760243"/>
              <a:gd name="connsiteX48" fmla="*/ 1890445 w 6780944"/>
              <a:gd name="connsiteY48" fmla="*/ 205483 h 1760243"/>
              <a:gd name="connsiteX49" fmla="*/ 1787704 w 6780944"/>
              <a:gd name="connsiteY49" fmla="*/ 215757 h 1760243"/>
              <a:gd name="connsiteX50" fmla="*/ 1674688 w 6780944"/>
              <a:gd name="connsiteY50" fmla="*/ 236305 h 1760243"/>
              <a:gd name="connsiteX51" fmla="*/ 1541124 w 6780944"/>
              <a:gd name="connsiteY51" fmla="*/ 246579 h 1760243"/>
              <a:gd name="connsiteX52" fmla="*/ 1284270 w 6780944"/>
              <a:gd name="connsiteY52" fmla="*/ 236305 h 1760243"/>
              <a:gd name="connsiteX53" fmla="*/ 1232899 w 6780944"/>
              <a:gd name="connsiteY53" fmla="*/ 226031 h 1760243"/>
              <a:gd name="connsiteX54" fmla="*/ 1089061 w 6780944"/>
              <a:gd name="connsiteY54" fmla="*/ 246579 h 1760243"/>
              <a:gd name="connsiteX55" fmla="*/ 1037690 w 6780944"/>
              <a:gd name="connsiteY55" fmla="*/ 256854 h 1760243"/>
              <a:gd name="connsiteX56" fmla="*/ 565079 w 6780944"/>
              <a:gd name="connsiteY56" fmla="*/ 267128 h 1760243"/>
              <a:gd name="connsiteX57" fmla="*/ 246580 w 6780944"/>
              <a:gd name="connsiteY57" fmla="*/ 359595 h 1760243"/>
              <a:gd name="connsiteX58" fmla="*/ 102742 w 6780944"/>
              <a:gd name="connsiteY58" fmla="*/ 410966 h 1760243"/>
              <a:gd name="connsiteX59" fmla="*/ 0 w 6780944"/>
              <a:gd name="connsiteY59" fmla="*/ 472611 h 1760243"/>
              <a:gd name="connsiteX60" fmla="*/ 20549 w 6780944"/>
              <a:gd name="connsiteY60" fmla="*/ 575352 h 1760243"/>
              <a:gd name="connsiteX61" fmla="*/ 82194 w 6780944"/>
              <a:gd name="connsiteY61" fmla="*/ 698642 h 1760243"/>
              <a:gd name="connsiteX62" fmla="*/ 195209 w 6780944"/>
              <a:gd name="connsiteY62" fmla="*/ 780836 h 1760243"/>
              <a:gd name="connsiteX63" fmla="*/ 339048 w 6780944"/>
              <a:gd name="connsiteY63" fmla="*/ 863029 h 1760243"/>
              <a:gd name="connsiteX64" fmla="*/ 472612 w 6780944"/>
              <a:gd name="connsiteY64" fmla="*/ 914400 h 1760243"/>
              <a:gd name="connsiteX65" fmla="*/ 513708 w 6780944"/>
              <a:gd name="connsiteY65" fmla="*/ 934948 h 1760243"/>
              <a:gd name="connsiteX66" fmla="*/ 708917 w 6780944"/>
              <a:gd name="connsiteY66" fmla="*/ 1119883 h 1760243"/>
              <a:gd name="connsiteX67" fmla="*/ 750014 w 6780944"/>
              <a:gd name="connsiteY67" fmla="*/ 1304818 h 1760243"/>
              <a:gd name="connsiteX68" fmla="*/ 739740 w 6780944"/>
              <a:gd name="connsiteY68" fmla="*/ 1602767 h 1760243"/>
              <a:gd name="connsiteX69" fmla="*/ 904126 w 6780944"/>
              <a:gd name="connsiteY69" fmla="*/ 1756881 h 1760243"/>
              <a:gd name="connsiteX70" fmla="*/ 1027416 w 6780944"/>
              <a:gd name="connsiteY70" fmla="*/ 1705510 h 1760243"/>
              <a:gd name="connsiteX71" fmla="*/ 1068513 w 6780944"/>
              <a:gd name="connsiteY71" fmla="*/ 1664413 h 1760243"/>
              <a:gd name="connsiteX72" fmla="*/ 1089061 w 6780944"/>
              <a:gd name="connsiteY72" fmla="*/ 1633591 h 1760243"/>
              <a:gd name="connsiteX73" fmla="*/ 1212351 w 6780944"/>
              <a:gd name="connsiteY73" fmla="*/ 1541123 h 1760243"/>
              <a:gd name="connsiteX74" fmla="*/ 1253448 w 6780944"/>
              <a:gd name="connsiteY74" fmla="*/ 1530849 h 1760243"/>
              <a:gd name="connsiteX75" fmla="*/ 1284270 w 6780944"/>
              <a:gd name="connsiteY75" fmla="*/ 1510301 h 1760243"/>
              <a:gd name="connsiteX76" fmla="*/ 1366463 w 6780944"/>
              <a:gd name="connsiteY76" fmla="*/ 1489752 h 1760243"/>
              <a:gd name="connsiteX77" fmla="*/ 1407560 w 6780944"/>
              <a:gd name="connsiteY77" fmla="*/ 1479478 h 1760243"/>
              <a:gd name="connsiteX78" fmla="*/ 1510301 w 6780944"/>
              <a:gd name="connsiteY78" fmla="*/ 1458930 h 1760243"/>
              <a:gd name="connsiteX79" fmla="*/ 1551398 w 6780944"/>
              <a:gd name="connsiteY79" fmla="*/ 1448656 h 1760243"/>
              <a:gd name="connsiteX80" fmla="*/ 1777430 w 6780944"/>
              <a:gd name="connsiteY80" fmla="*/ 1438382 h 1760243"/>
              <a:gd name="connsiteX81" fmla="*/ 1839074 w 6780944"/>
              <a:gd name="connsiteY81" fmla="*/ 1428108 h 1760243"/>
              <a:gd name="connsiteX82" fmla="*/ 1880171 w 6780944"/>
              <a:gd name="connsiteY82" fmla="*/ 1417833 h 1760243"/>
              <a:gd name="connsiteX83" fmla="*/ 2167848 w 6780944"/>
              <a:gd name="connsiteY83" fmla="*/ 1407559 h 1760243"/>
              <a:gd name="connsiteX84" fmla="*/ 2743200 w 6780944"/>
              <a:gd name="connsiteY84" fmla="*/ 1407559 h 1760243"/>
              <a:gd name="connsiteX85" fmla="*/ 2815119 w 6780944"/>
              <a:gd name="connsiteY85" fmla="*/ 1438382 h 1760243"/>
              <a:gd name="connsiteX86" fmla="*/ 2969232 w 6780944"/>
              <a:gd name="connsiteY86" fmla="*/ 1469204 h 1760243"/>
              <a:gd name="connsiteX87" fmla="*/ 3113070 w 6780944"/>
              <a:gd name="connsiteY87" fmla="*/ 1458930 h 1760243"/>
              <a:gd name="connsiteX88" fmla="*/ 3215812 w 6780944"/>
              <a:gd name="connsiteY88" fmla="*/ 1428108 h 1760243"/>
              <a:gd name="connsiteX89" fmla="*/ 3267182 w 6780944"/>
              <a:gd name="connsiteY89" fmla="*/ 1417833 h 1760243"/>
              <a:gd name="connsiteX90" fmla="*/ 3339101 w 6780944"/>
              <a:gd name="connsiteY90" fmla="*/ 1356188 h 1760243"/>
              <a:gd name="connsiteX91" fmla="*/ 3411021 w 6780944"/>
              <a:gd name="connsiteY91" fmla="*/ 1315092 h 1760243"/>
              <a:gd name="connsiteX92" fmla="*/ 3441843 w 6780944"/>
              <a:gd name="connsiteY92" fmla="*/ 1284269 h 1760243"/>
              <a:gd name="connsiteX93" fmla="*/ 3482940 w 6780944"/>
              <a:gd name="connsiteY93" fmla="*/ 1253447 h 1760243"/>
              <a:gd name="connsiteX94" fmla="*/ 3544585 w 6780944"/>
              <a:gd name="connsiteY94" fmla="*/ 1232899 h 1760243"/>
              <a:gd name="connsiteX95" fmla="*/ 3647326 w 6780944"/>
              <a:gd name="connsiteY95" fmla="*/ 1202076 h 1760243"/>
              <a:gd name="connsiteX96" fmla="*/ 3708971 w 6780944"/>
              <a:gd name="connsiteY96" fmla="*/ 1181528 h 1760243"/>
              <a:gd name="connsiteX97" fmla="*/ 3801439 w 6780944"/>
              <a:gd name="connsiteY97" fmla="*/ 1160979 h 1760243"/>
              <a:gd name="connsiteX98" fmla="*/ 3832261 w 6780944"/>
              <a:gd name="connsiteY98" fmla="*/ 1150705 h 1760243"/>
              <a:gd name="connsiteX99" fmla="*/ 3965825 w 6780944"/>
              <a:gd name="connsiteY99" fmla="*/ 1130157 h 1760243"/>
              <a:gd name="connsiteX100" fmla="*/ 4017196 w 6780944"/>
              <a:gd name="connsiteY100" fmla="*/ 1119883 h 1760243"/>
              <a:gd name="connsiteX101" fmla="*/ 4048018 w 6780944"/>
              <a:gd name="connsiteY101" fmla="*/ 1099335 h 1760243"/>
              <a:gd name="connsiteX102" fmla="*/ 4068567 w 6780944"/>
              <a:gd name="connsiteY102" fmla="*/ 1037690 h 1760243"/>
              <a:gd name="connsiteX103" fmla="*/ 4058292 w 6780944"/>
              <a:gd name="connsiteY103" fmla="*/ 914400 h 1760243"/>
              <a:gd name="connsiteX104" fmla="*/ 3986373 w 6780944"/>
              <a:gd name="connsiteY104" fmla="*/ 873303 h 1760243"/>
              <a:gd name="connsiteX105" fmla="*/ 3924728 w 6780944"/>
              <a:gd name="connsiteY105" fmla="*/ 852755 h 1760243"/>
              <a:gd name="connsiteX106" fmla="*/ 3893906 w 6780944"/>
              <a:gd name="connsiteY106" fmla="*/ 842481 h 1760243"/>
              <a:gd name="connsiteX107" fmla="*/ 3791164 w 6780944"/>
              <a:gd name="connsiteY107" fmla="*/ 832206 h 1760243"/>
              <a:gd name="connsiteX108" fmla="*/ 3698697 w 6780944"/>
              <a:gd name="connsiteY108" fmla="*/ 780836 h 1760243"/>
              <a:gd name="connsiteX109" fmla="*/ 3637052 w 6780944"/>
              <a:gd name="connsiteY109" fmla="*/ 708917 h 1760243"/>
              <a:gd name="connsiteX110" fmla="*/ 3667874 w 6780944"/>
              <a:gd name="connsiteY110" fmla="*/ 595901 h 1760243"/>
              <a:gd name="connsiteX111" fmla="*/ 3729519 w 6780944"/>
              <a:gd name="connsiteY111" fmla="*/ 575352 h 1760243"/>
              <a:gd name="connsiteX112" fmla="*/ 3863083 w 6780944"/>
              <a:gd name="connsiteY112" fmla="*/ 554804 h 1760243"/>
              <a:gd name="connsiteX113" fmla="*/ 4058292 w 6780944"/>
              <a:gd name="connsiteY113" fmla="*/ 544530 h 1760243"/>
              <a:gd name="connsiteX114" fmla="*/ 4407614 w 6780944"/>
              <a:gd name="connsiteY114" fmla="*/ 554804 h 1760243"/>
              <a:gd name="connsiteX115" fmla="*/ 4582274 w 6780944"/>
              <a:gd name="connsiteY115" fmla="*/ 585627 h 1760243"/>
              <a:gd name="connsiteX116" fmla="*/ 4685016 w 6780944"/>
              <a:gd name="connsiteY116" fmla="*/ 626723 h 1760243"/>
              <a:gd name="connsiteX117" fmla="*/ 4715839 w 6780944"/>
              <a:gd name="connsiteY117" fmla="*/ 636997 h 1760243"/>
              <a:gd name="connsiteX118" fmla="*/ 4808306 w 6780944"/>
              <a:gd name="connsiteY118" fmla="*/ 647272 h 1760243"/>
              <a:gd name="connsiteX119" fmla="*/ 4880225 w 6780944"/>
              <a:gd name="connsiteY119" fmla="*/ 678094 h 1760243"/>
              <a:gd name="connsiteX120" fmla="*/ 4911048 w 6780944"/>
              <a:gd name="connsiteY120" fmla="*/ 698642 h 1760243"/>
              <a:gd name="connsiteX121" fmla="*/ 4972692 w 6780944"/>
              <a:gd name="connsiteY121" fmla="*/ 729465 h 1760243"/>
              <a:gd name="connsiteX122" fmla="*/ 5034337 w 6780944"/>
              <a:gd name="connsiteY122" fmla="*/ 750013 h 1760243"/>
              <a:gd name="connsiteX123" fmla="*/ 5116531 w 6780944"/>
              <a:gd name="connsiteY123" fmla="*/ 791110 h 1760243"/>
              <a:gd name="connsiteX124" fmla="*/ 5219272 w 6780944"/>
              <a:gd name="connsiteY124" fmla="*/ 832206 h 1760243"/>
              <a:gd name="connsiteX125" fmla="*/ 5250095 w 6780944"/>
              <a:gd name="connsiteY125" fmla="*/ 852755 h 1760243"/>
              <a:gd name="connsiteX126" fmla="*/ 5311740 w 6780944"/>
              <a:gd name="connsiteY126" fmla="*/ 873303 h 1760243"/>
              <a:gd name="connsiteX127" fmla="*/ 5393933 w 6780944"/>
              <a:gd name="connsiteY127" fmla="*/ 914400 h 1760243"/>
              <a:gd name="connsiteX128" fmla="*/ 5435030 w 6780944"/>
              <a:gd name="connsiteY128" fmla="*/ 945222 h 1760243"/>
              <a:gd name="connsiteX129" fmla="*/ 5496674 w 6780944"/>
              <a:gd name="connsiteY129" fmla="*/ 986319 h 1760243"/>
              <a:gd name="connsiteX130" fmla="*/ 5568594 w 6780944"/>
              <a:gd name="connsiteY130" fmla="*/ 1037690 h 1760243"/>
              <a:gd name="connsiteX131" fmla="*/ 5589142 w 6780944"/>
              <a:gd name="connsiteY131" fmla="*/ 1068512 h 1760243"/>
              <a:gd name="connsiteX132" fmla="*/ 5619964 w 6780944"/>
              <a:gd name="connsiteY132" fmla="*/ 1078786 h 1760243"/>
              <a:gd name="connsiteX133" fmla="*/ 5661061 w 6780944"/>
              <a:gd name="connsiteY133" fmla="*/ 1109609 h 1760243"/>
              <a:gd name="connsiteX134" fmla="*/ 5712432 w 6780944"/>
              <a:gd name="connsiteY134" fmla="*/ 1140431 h 1760243"/>
              <a:gd name="connsiteX135" fmla="*/ 5743254 w 6780944"/>
              <a:gd name="connsiteY135" fmla="*/ 1171254 h 1760243"/>
              <a:gd name="connsiteX136" fmla="*/ 5876818 w 6780944"/>
              <a:gd name="connsiteY136" fmla="*/ 1222624 h 1760243"/>
              <a:gd name="connsiteX137" fmla="*/ 6000108 w 6780944"/>
              <a:gd name="connsiteY137" fmla="*/ 1284269 h 1760243"/>
              <a:gd name="connsiteX138" fmla="*/ 6061753 w 6780944"/>
              <a:gd name="connsiteY138" fmla="*/ 1304818 h 1760243"/>
              <a:gd name="connsiteX139" fmla="*/ 6133672 w 6780944"/>
              <a:gd name="connsiteY139" fmla="*/ 1335640 h 1760243"/>
              <a:gd name="connsiteX140" fmla="*/ 6185043 w 6780944"/>
              <a:gd name="connsiteY140" fmla="*/ 1356188 h 1760243"/>
              <a:gd name="connsiteX141" fmla="*/ 6287785 w 6780944"/>
              <a:gd name="connsiteY141" fmla="*/ 1376737 h 1760243"/>
              <a:gd name="connsiteX142" fmla="*/ 6318607 w 6780944"/>
              <a:gd name="connsiteY142" fmla="*/ 1397285 h 1760243"/>
              <a:gd name="connsiteX143" fmla="*/ 6349430 w 6780944"/>
              <a:gd name="connsiteY143" fmla="*/ 1407559 h 1760243"/>
              <a:gd name="connsiteX144" fmla="*/ 6493268 w 6780944"/>
              <a:gd name="connsiteY144" fmla="*/ 1438382 h 1760243"/>
              <a:gd name="connsiteX145" fmla="*/ 6657654 w 6780944"/>
              <a:gd name="connsiteY145" fmla="*/ 1428108 h 1760243"/>
              <a:gd name="connsiteX146" fmla="*/ 6688477 w 6780944"/>
              <a:gd name="connsiteY146" fmla="*/ 1376737 h 1760243"/>
              <a:gd name="connsiteX147" fmla="*/ 6698751 w 6780944"/>
              <a:gd name="connsiteY147" fmla="*/ 1376737 h 1760243"/>
              <a:gd name="connsiteX0" fmla="*/ 6780944 w 6780944"/>
              <a:gd name="connsiteY0" fmla="*/ 1335640 h 1760243"/>
              <a:gd name="connsiteX1" fmla="*/ 6719299 w 6780944"/>
              <a:gd name="connsiteY1" fmla="*/ 1171254 h 1760243"/>
              <a:gd name="connsiteX2" fmla="*/ 6688477 w 6780944"/>
              <a:gd name="connsiteY2" fmla="*/ 1017141 h 1760243"/>
              <a:gd name="connsiteX3" fmla="*/ 6678203 w 6780944"/>
              <a:gd name="connsiteY3" fmla="*/ 893851 h 1760243"/>
              <a:gd name="connsiteX4" fmla="*/ 6667928 w 6780944"/>
              <a:gd name="connsiteY4" fmla="*/ 863029 h 1760243"/>
              <a:gd name="connsiteX5" fmla="*/ 6657654 w 6780944"/>
              <a:gd name="connsiteY5" fmla="*/ 811658 h 1760243"/>
              <a:gd name="connsiteX6" fmla="*/ 6637106 w 6780944"/>
              <a:gd name="connsiteY6" fmla="*/ 729465 h 1760243"/>
              <a:gd name="connsiteX7" fmla="*/ 6626832 w 6780944"/>
              <a:gd name="connsiteY7" fmla="*/ 657546 h 1760243"/>
              <a:gd name="connsiteX8" fmla="*/ 6606283 w 6780944"/>
              <a:gd name="connsiteY8" fmla="*/ 616449 h 1760243"/>
              <a:gd name="connsiteX9" fmla="*/ 6575461 w 6780944"/>
              <a:gd name="connsiteY9" fmla="*/ 554804 h 1760243"/>
              <a:gd name="connsiteX10" fmla="*/ 6565187 w 6780944"/>
              <a:gd name="connsiteY10" fmla="*/ 513708 h 1760243"/>
              <a:gd name="connsiteX11" fmla="*/ 6524090 w 6780944"/>
              <a:gd name="connsiteY11" fmla="*/ 462337 h 1760243"/>
              <a:gd name="connsiteX12" fmla="*/ 6513816 w 6780944"/>
              <a:gd name="connsiteY12" fmla="*/ 431514 h 1760243"/>
              <a:gd name="connsiteX13" fmla="*/ 6452171 w 6780944"/>
              <a:gd name="connsiteY13" fmla="*/ 400692 h 1760243"/>
              <a:gd name="connsiteX14" fmla="*/ 6369978 w 6780944"/>
              <a:gd name="connsiteY14" fmla="*/ 369869 h 1760243"/>
              <a:gd name="connsiteX15" fmla="*/ 6308333 w 6780944"/>
              <a:gd name="connsiteY15" fmla="*/ 349321 h 1760243"/>
              <a:gd name="connsiteX16" fmla="*/ 5876818 w 6780944"/>
              <a:gd name="connsiteY16" fmla="*/ 369869 h 1760243"/>
              <a:gd name="connsiteX17" fmla="*/ 5630239 w 6780944"/>
              <a:gd name="connsiteY17" fmla="*/ 359595 h 1760243"/>
              <a:gd name="connsiteX18" fmla="*/ 5527497 w 6780944"/>
              <a:gd name="connsiteY18" fmla="*/ 328773 h 1760243"/>
              <a:gd name="connsiteX19" fmla="*/ 5465852 w 6780944"/>
              <a:gd name="connsiteY19" fmla="*/ 287676 h 1760243"/>
              <a:gd name="connsiteX20" fmla="*/ 5445304 w 6780944"/>
              <a:gd name="connsiteY20" fmla="*/ 256854 h 1760243"/>
              <a:gd name="connsiteX21" fmla="*/ 5373385 w 6780944"/>
              <a:gd name="connsiteY21" fmla="*/ 236305 h 1760243"/>
              <a:gd name="connsiteX22" fmla="*/ 5301465 w 6780944"/>
              <a:gd name="connsiteY22" fmla="*/ 195209 h 1760243"/>
              <a:gd name="connsiteX23" fmla="*/ 5260369 w 6780944"/>
              <a:gd name="connsiteY23" fmla="*/ 184935 h 1760243"/>
              <a:gd name="connsiteX24" fmla="*/ 4623371 w 6780944"/>
              <a:gd name="connsiteY24" fmla="*/ 154112 h 1760243"/>
              <a:gd name="connsiteX25" fmla="*/ 4561726 w 6780944"/>
              <a:gd name="connsiteY25" fmla="*/ 133564 h 1760243"/>
              <a:gd name="connsiteX26" fmla="*/ 4489807 w 6780944"/>
              <a:gd name="connsiteY26" fmla="*/ 113015 h 1760243"/>
              <a:gd name="connsiteX27" fmla="*/ 4417888 w 6780944"/>
              <a:gd name="connsiteY27" fmla="*/ 71919 h 1760243"/>
              <a:gd name="connsiteX28" fmla="*/ 4366517 w 6780944"/>
              <a:gd name="connsiteY28" fmla="*/ 51370 h 1760243"/>
              <a:gd name="connsiteX29" fmla="*/ 4335695 w 6780944"/>
              <a:gd name="connsiteY29" fmla="*/ 41096 h 1760243"/>
              <a:gd name="connsiteX30" fmla="*/ 4304872 w 6780944"/>
              <a:gd name="connsiteY30" fmla="*/ 20548 h 1760243"/>
              <a:gd name="connsiteX31" fmla="*/ 4263776 w 6780944"/>
              <a:gd name="connsiteY31" fmla="*/ 10274 h 1760243"/>
              <a:gd name="connsiteX32" fmla="*/ 4232953 w 6780944"/>
              <a:gd name="connsiteY32" fmla="*/ 0 h 1760243"/>
              <a:gd name="connsiteX33" fmla="*/ 4181582 w 6780944"/>
              <a:gd name="connsiteY33" fmla="*/ 10274 h 1760243"/>
              <a:gd name="connsiteX34" fmla="*/ 4078841 w 6780944"/>
              <a:gd name="connsiteY34" fmla="*/ 30822 h 1760243"/>
              <a:gd name="connsiteX35" fmla="*/ 3873358 w 6780944"/>
              <a:gd name="connsiteY35" fmla="*/ 61645 h 1760243"/>
              <a:gd name="connsiteX36" fmla="*/ 3770616 w 6780944"/>
              <a:gd name="connsiteY36" fmla="*/ 92467 h 1760243"/>
              <a:gd name="connsiteX37" fmla="*/ 3739794 w 6780944"/>
              <a:gd name="connsiteY37" fmla="*/ 113015 h 1760243"/>
              <a:gd name="connsiteX38" fmla="*/ 3595955 w 6780944"/>
              <a:gd name="connsiteY38" fmla="*/ 133564 h 1760243"/>
              <a:gd name="connsiteX39" fmla="*/ 3544585 w 6780944"/>
              <a:gd name="connsiteY39" fmla="*/ 143838 h 1760243"/>
              <a:gd name="connsiteX40" fmla="*/ 3482940 w 6780944"/>
              <a:gd name="connsiteY40" fmla="*/ 164386 h 1760243"/>
              <a:gd name="connsiteX41" fmla="*/ 3298005 w 6780944"/>
              <a:gd name="connsiteY41" fmla="*/ 184935 h 1760243"/>
              <a:gd name="connsiteX42" fmla="*/ 2866490 w 6780944"/>
              <a:gd name="connsiteY42" fmla="*/ 164386 h 1760243"/>
              <a:gd name="connsiteX43" fmla="*/ 2794571 w 6780944"/>
              <a:gd name="connsiteY43" fmla="*/ 154112 h 1760243"/>
              <a:gd name="connsiteX44" fmla="*/ 2342508 w 6780944"/>
              <a:gd name="connsiteY44" fmla="*/ 164386 h 1760243"/>
              <a:gd name="connsiteX45" fmla="*/ 2260315 w 6780944"/>
              <a:gd name="connsiteY45" fmla="*/ 174660 h 1760243"/>
              <a:gd name="connsiteX46" fmla="*/ 2024009 w 6780944"/>
              <a:gd name="connsiteY46" fmla="*/ 184935 h 1760243"/>
              <a:gd name="connsiteX47" fmla="*/ 1952090 w 6780944"/>
              <a:gd name="connsiteY47" fmla="*/ 195209 h 1760243"/>
              <a:gd name="connsiteX48" fmla="*/ 1890445 w 6780944"/>
              <a:gd name="connsiteY48" fmla="*/ 205483 h 1760243"/>
              <a:gd name="connsiteX49" fmla="*/ 1787704 w 6780944"/>
              <a:gd name="connsiteY49" fmla="*/ 215757 h 1760243"/>
              <a:gd name="connsiteX50" fmla="*/ 1674688 w 6780944"/>
              <a:gd name="connsiteY50" fmla="*/ 236305 h 1760243"/>
              <a:gd name="connsiteX51" fmla="*/ 1541124 w 6780944"/>
              <a:gd name="connsiteY51" fmla="*/ 246579 h 1760243"/>
              <a:gd name="connsiteX52" fmla="*/ 1284270 w 6780944"/>
              <a:gd name="connsiteY52" fmla="*/ 236305 h 1760243"/>
              <a:gd name="connsiteX53" fmla="*/ 1232899 w 6780944"/>
              <a:gd name="connsiteY53" fmla="*/ 226031 h 1760243"/>
              <a:gd name="connsiteX54" fmla="*/ 1089061 w 6780944"/>
              <a:gd name="connsiteY54" fmla="*/ 246579 h 1760243"/>
              <a:gd name="connsiteX55" fmla="*/ 1037690 w 6780944"/>
              <a:gd name="connsiteY55" fmla="*/ 256854 h 1760243"/>
              <a:gd name="connsiteX56" fmla="*/ 565079 w 6780944"/>
              <a:gd name="connsiteY56" fmla="*/ 267128 h 1760243"/>
              <a:gd name="connsiteX57" fmla="*/ 246580 w 6780944"/>
              <a:gd name="connsiteY57" fmla="*/ 359595 h 1760243"/>
              <a:gd name="connsiteX58" fmla="*/ 102742 w 6780944"/>
              <a:gd name="connsiteY58" fmla="*/ 410966 h 1760243"/>
              <a:gd name="connsiteX59" fmla="*/ 0 w 6780944"/>
              <a:gd name="connsiteY59" fmla="*/ 472611 h 1760243"/>
              <a:gd name="connsiteX60" fmla="*/ 20549 w 6780944"/>
              <a:gd name="connsiteY60" fmla="*/ 575352 h 1760243"/>
              <a:gd name="connsiteX61" fmla="*/ 82194 w 6780944"/>
              <a:gd name="connsiteY61" fmla="*/ 698642 h 1760243"/>
              <a:gd name="connsiteX62" fmla="*/ 195209 w 6780944"/>
              <a:gd name="connsiteY62" fmla="*/ 780836 h 1760243"/>
              <a:gd name="connsiteX63" fmla="*/ 339048 w 6780944"/>
              <a:gd name="connsiteY63" fmla="*/ 863029 h 1760243"/>
              <a:gd name="connsiteX64" fmla="*/ 472612 w 6780944"/>
              <a:gd name="connsiteY64" fmla="*/ 914400 h 1760243"/>
              <a:gd name="connsiteX65" fmla="*/ 513708 w 6780944"/>
              <a:gd name="connsiteY65" fmla="*/ 934948 h 1760243"/>
              <a:gd name="connsiteX66" fmla="*/ 708917 w 6780944"/>
              <a:gd name="connsiteY66" fmla="*/ 1119883 h 1760243"/>
              <a:gd name="connsiteX67" fmla="*/ 750014 w 6780944"/>
              <a:gd name="connsiteY67" fmla="*/ 1304818 h 1760243"/>
              <a:gd name="connsiteX68" fmla="*/ 739740 w 6780944"/>
              <a:gd name="connsiteY68" fmla="*/ 1602767 h 1760243"/>
              <a:gd name="connsiteX69" fmla="*/ 904126 w 6780944"/>
              <a:gd name="connsiteY69" fmla="*/ 1756881 h 1760243"/>
              <a:gd name="connsiteX70" fmla="*/ 1027416 w 6780944"/>
              <a:gd name="connsiteY70" fmla="*/ 1705510 h 1760243"/>
              <a:gd name="connsiteX71" fmla="*/ 1068513 w 6780944"/>
              <a:gd name="connsiteY71" fmla="*/ 1664413 h 1760243"/>
              <a:gd name="connsiteX72" fmla="*/ 1212351 w 6780944"/>
              <a:gd name="connsiteY72" fmla="*/ 1541123 h 1760243"/>
              <a:gd name="connsiteX73" fmla="*/ 1253448 w 6780944"/>
              <a:gd name="connsiteY73" fmla="*/ 1530849 h 1760243"/>
              <a:gd name="connsiteX74" fmla="*/ 1284270 w 6780944"/>
              <a:gd name="connsiteY74" fmla="*/ 1510301 h 1760243"/>
              <a:gd name="connsiteX75" fmla="*/ 1366463 w 6780944"/>
              <a:gd name="connsiteY75" fmla="*/ 1489752 h 1760243"/>
              <a:gd name="connsiteX76" fmla="*/ 1407560 w 6780944"/>
              <a:gd name="connsiteY76" fmla="*/ 1479478 h 1760243"/>
              <a:gd name="connsiteX77" fmla="*/ 1510301 w 6780944"/>
              <a:gd name="connsiteY77" fmla="*/ 1458930 h 1760243"/>
              <a:gd name="connsiteX78" fmla="*/ 1551398 w 6780944"/>
              <a:gd name="connsiteY78" fmla="*/ 1448656 h 1760243"/>
              <a:gd name="connsiteX79" fmla="*/ 1777430 w 6780944"/>
              <a:gd name="connsiteY79" fmla="*/ 1438382 h 1760243"/>
              <a:gd name="connsiteX80" fmla="*/ 1839074 w 6780944"/>
              <a:gd name="connsiteY80" fmla="*/ 1428108 h 1760243"/>
              <a:gd name="connsiteX81" fmla="*/ 1880171 w 6780944"/>
              <a:gd name="connsiteY81" fmla="*/ 1417833 h 1760243"/>
              <a:gd name="connsiteX82" fmla="*/ 2167848 w 6780944"/>
              <a:gd name="connsiteY82" fmla="*/ 1407559 h 1760243"/>
              <a:gd name="connsiteX83" fmla="*/ 2743200 w 6780944"/>
              <a:gd name="connsiteY83" fmla="*/ 1407559 h 1760243"/>
              <a:gd name="connsiteX84" fmla="*/ 2815119 w 6780944"/>
              <a:gd name="connsiteY84" fmla="*/ 1438382 h 1760243"/>
              <a:gd name="connsiteX85" fmla="*/ 2969232 w 6780944"/>
              <a:gd name="connsiteY85" fmla="*/ 1469204 h 1760243"/>
              <a:gd name="connsiteX86" fmla="*/ 3113070 w 6780944"/>
              <a:gd name="connsiteY86" fmla="*/ 1458930 h 1760243"/>
              <a:gd name="connsiteX87" fmla="*/ 3215812 w 6780944"/>
              <a:gd name="connsiteY87" fmla="*/ 1428108 h 1760243"/>
              <a:gd name="connsiteX88" fmla="*/ 3267182 w 6780944"/>
              <a:gd name="connsiteY88" fmla="*/ 1417833 h 1760243"/>
              <a:gd name="connsiteX89" fmla="*/ 3339101 w 6780944"/>
              <a:gd name="connsiteY89" fmla="*/ 1356188 h 1760243"/>
              <a:gd name="connsiteX90" fmla="*/ 3411021 w 6780944"/>
              <a:gd name="connsiteY90" fmla="*/ 1315092 h 1760243"/>
              <a:gd name="connsiteX91" fmla="*/ 3441843 w 6780944"/>
              <a:gd name="connsiteY91" fmla="*/ 1284269 h 1760243"/>
              <a:gd name="connsiteX92" fmla="*/ 3482940 w 6780944"/>
              <a:gd name="connsiteY92" fmla="*/ 1253447 h 1760243"/>
              <a:gd name="connsiteX93" fmla="*/ 3544585 w 6780944"/>
              <a:gd name="connsiteY93" fmla="*/ 1232899 h 1760243"/>
              <a:gd name="connsiteX94" fmla="*/ 3647326 w 6780944"/>
              <a:gd name="connsiteY94" fmla="*/ 1202076 h 1760243"/>
              <a:gd name="connsiteX95" fmla="*/ 3708971 w 6780944"/>
              <a:gd name="connsiteY95" fmla="*/ 1181528 h 1760243"/>
              <a:gd name="connsiteX96" fmla="*/ 3801439 w 6780944"/>
              <a:gd name="connsiteY96" fmla="*/ 1160979 h 1760243"/>
              <a:gd name="connsiteX97" fmla="*/ 3832261 w 6780944"/>
              <a:gd name="connsiteY97" fmla="*/ 1150705 h 1760243"/>
              <a:gd name="connsiteX98" fmla="*/ 3965825 w 6780944"/>
              <a:gd name="connsiteY98" fmla="*/ 1130157 h 1760243"/>
              <a:gd name="connsiteX99" fmla="*/ 4017196 w 6780944"/>
              <a:gd name="connsiteY99" fmla="*/ 1119883 h 1760243"/>
              <a:gd name="connsiteX100" fmla="*/ 4048018 w 6780944"/>
              <a:gd name="connsiteY100" fmla="*/ 1099335 h 1760243"/>
              <a:gd name="connsiteX101" fmla="*/ 4068567 w 6780944"/>
              <a:gd name="connsiteY101" fmla="*/ 1037690 h 1760243"/>
              <a:gd name="connsiteX102" fmla="*/ 4058292 w 6780944"/>
              <a:gd name="connsiteY102" fmla="*/ 914400 h 1760243"/>
              <a:gd name="connsiteX103" fmla="*/ 3986373 w 6780944"/>
              <a:gd name="connsiteY103" fmla="*/ 873303 h 1760243"/>
              <a:gd name="connsiteX104" fmla="*/ 3924728 w 6780944"/>
              <a:gd name="connsiteY104" fmla="*/ 852755 h 1760243"/>
              <a:gd name="connsiteX105" fmla="*/ 3893906 w 6780944"/>
              <a:gd name="connsiteY105" fmla="*/ 842481 h 1760243"/>
              <a:gd name="connsiteX106" fmla="*/ 3791164 w 6780944"/>
              <a:gd name="connsiteY106" fmla="*/ 832206 h 1760243"/>
              <a:gd name="connsiteX107" fmla="*/ 3698697 w 6780944"/>
              <a:gd name="connsiteY107" fmla="*/ 780836 h 1760243"/>
              <a:gd name="connsiteX108" fmla="*/ 3637052 w 6780944"/>
              <a:gd name="connsiteY108" fmla="*/ 708917 h 1760243"/>
              <a:gd name="connsiteX109" fmla="*/ 3667874 w 6780944"/>
              <a:gd name="connsiteY109" fmla="*/ 595901 h 1760243"/>
              <a:gd name="connsiteX110" fmla="*/ 3729519 w 6780944"/>
              <a:gd name="connsiteY110" fmla="*/ 575352 h 1760243"/>
              <a:gd name="connsiteX111" fmla="*/ 3863083 w 6780944"/>
              <a:gd name="connsiteY111" fmla="*/ 554804 h 1760243"/>
              <a:gd name="connsiteX112" fmla="*/ 4058292 w 6780944"/>
              <a:gd name="connsiteY112" fmla="*/ 544530 h 1760243"/>
              <a:gd name="connsiteX113" fmla="*/ 4407614 w 6780944"/>
              <a:gd name="connsiteY113" fmla="*/ 554804 h 1760243"/>
              <a:gd name="connsiteX114" fmla="*/ 4582274 w 6780944"/>
              <a:gd name="connsiteY114" fmla="*/ 585627 h 1760243"/>
              <a:gd name="connsiteX115" fmla="*/ 4685016 w 6780944"/>
              <a:gd name="connsiteY115" fmla="*/ 626723 h 1760243"/>
              <a:gd name="connsiteX116" fmla="*/ 4715839 w 6780944"/>
              <a:gd name="connsiteY116" fmla="*/ 636997 h 1760243"/>
              <a:gd name="connsiteX117" fmla="*/ 4808306 w 6780944"/>
              <a:gd name="connsiteY117" fmla="*/ 647272 h 1760243"/>
              <a:gd name="connsiteX118" fmla="*/ 4880225 w 6780944"/>
              <a:gd name="connsiteY118" fmla="*/ 678094 h 1760243"/>
              <a:gd name="connsiteX119" fmla="*/ 4911048 w 6780944"/>
              <a:gd name="connsiteY119" fmla="*/ 698642 h 1760243"/>
              <a:gd name="connsiteX120" fmla="*/ 4972692 w 6780944"/>
              <a:gd name="connsiteY120" fmla="*/ 729465 h 1760243"/>
              <a:gd name="connsiteX121" fmla="*/ 5034337 w 6780944"/>
              <a:gd name="connsiteY121" fmla="*/ 750013 h 1760243"/>
              <a:gd name="connsiteX122" fmla="*/ 5116531 w 6780944"/>
              <a:gd name="connsiteY122" fmla="*/ 791110 h 1760243"/>
              <a:gd name="connsiteX123" fmla="*/ 5219272 w 6780944"/>
              <a:gd name="connsiteY123" fmla="*/ 832206 h 1760243"/>
              <a:gd name="connsiteX124" fmla="*/ 5250095 w 6780944"/>
              <a:gd name="connsiteY124" fmla="*/ 852755 h 1760243"/>
              <a:gd name="connsiteX125" fmla="*/ 5311740 w 6780944"/>
              <a:gd name="connsiteY125" fmla="*/ 873303 h 1760243"/>
              <a:gd name="connsiteX126" fmla="*/ 5393933 w 6780944"/>
              <a:gd name="connsiteY126" fmla="*/ 914400 h 1760243"/>
              <a:gd name="connsiteX127" fmla="*/ 5435030 w 6780944"/>
              <a:gd name="connsiteY127" fmla="*/ 945222 h 1760243"/>
              <a:gd name="connsiteX128" fmla="*/ 5496674 w 6780944"/>
              <a:gd name="connsiteY128" fmla="*/ 986319 h 1760243"/>
              <a:gd name="connsiteX129" fmla="*/ 5568594 w 6780944"/>
              <a:gd name="connsiteY129" fmla="*/ 1037690 h 1760243"/>
              <a:gd name="connsiteX130" fmla="*/ 5589142 w 6780944"/>
              <a:gd name="connsiteY130" fmla="*/ 1068512 h 1760243"/>
              <a:gd name="connsiteX131" fmla="*/ 5619964 w 6780944"/>
              <a:gd name="connsiteY131" fmla="*/ 1078786 h 1760243"/>
              <a:gd name="connsiteX132" fmla="*/ 5661061 w 6780944"/>
              <a:gd name="connsiteY132" fmla="*/ 1109609 h 1760243"/>
              <a:gd name="connsiteX133" fmla="*/ 5712432 w 6780944"/>
              <a:gd name="connsiteY133" fmla="*/ 1140431 h 1760243"/>
              <a:gd name="connsiteX134" fmla="*/ 5743254 w 6780944"/>
              <a:gd name="connsiteY134" fmla="*/ 1171254 h 1760243"/>
              <a:gd name="connsiteX135" fmla="*/ 5876818 w 6780944"/>
              <a:gd name="connsiteY135" fmla="*/ 1222624 h 1760243"/>
              <a:gd name="connsiteX136" fmla="*/ 6000108 w 6780944"/>
              <a:gd name="connsiteY136" fmla="*/ 1284269 h 1760243"/>
              <a:gd name="connsiteX137" fmla="*/ 6061753 w 6780944"/>
              <a:gd name="connsiteY137" fmla="*/ 1304818 h 1760243"/>
              <a:gd name="connsiteX138" fmla="*/ 6133672 w 6780944"/>
              <a:gd name="connsiteY138" fmla="*/ 1335640 h 1760243"/>
              <a:gd name="connsiteX139" fmla="*/ 6185043 w 6780944"/>
              <a:gd name="connsiteY139" fmla="*/ 1356188 h 1760243"/>
              <a:gd name="connsiteX140" fmla="*/ 6287785 w 6780944"/>
              <a:gd name="connsiteY140" fmla="*/ 1376737 h 1760243"/>
              <a:gd name="connsiteX141" fmla="*/ 6318607 w 6780944"/>
              <a:gd name="connsiteY141" fmla="*/ 1397285 h 1760243"/>
              <a:gd name="connsiteX142" fmla="*/ 6349430 w 6780944"/>
              <a:gd name="connsiteY142" fmla="*/ 1407559 h 1760243"/>
              <a:gd name="connsiteX143" fmla="*/ 6493268 w 6780944"/>
              <a:gd name="connsiteY143" fmla="*/ 1438382 h 1760243"/>
              <a:gd name="connsiteX144" fmla="*/ 6657654 w 6780944"/>
              <a:gd name="connsiteY144" fmla="*/ 1428108 h 1760243"/>
              <a:gd name="connsiteX145" fmla="*/ 6688477 w 6780944"/>
              <a:gd name="connsiteY145" fmla="*/ 1376737 h 1760243"/>
              <a:gd name="connsiteX146" fmla="*/ 6698751 w 6780944"/>
              <a:gd name="connsiteY146" fmla="*/ 1376737 h 1760243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253448 w 6780944"/>
              <a:gd name="connsiteY72" fmla="*/ 1530849 h 1761580"/>
              <a:gd name="connsiteX73" fmla="*/ 1284270 w 6780944"/>
              <a:gd name="connsiteY73" fmla="*/ 1510301 h 1761580"/>
              <a:gd name="connsiteX74" fmla="*/ 1366463 w 6780944"/>
              <a:gd name="connsiteY74" fmla="*/ 1489752 h 1761580"/>
              <a:gd name="connsiteX75" fmla="*/ 1407560 w 6780944"/>
              <a:gd name="connsiteY75" fmla="*/ 1479478 h 1761580"/>
              <a:gd name="connsiteX76" fmla="*/ 1510301 w 6780944"/>
              <a:gd name="connsiteY76" fmla="*/ 1458930 h 1761580"/>
              <a:gd name="connsiteX77" fmla="*/ 1551398 w 6780944"/>
              <a:gd name="connsiteY77" fmla="*/ 1448656 h 1761580"/>
              <a:gd name="connsiteX78" fmla="*/ 1777430 w 6780944"/>
              <a:gd name="connsiteY78" fmla="*/ 1438382 h 1761580"/>
              <a:gd name="connsiteX79" fmla="*/ 1839074 w 6780944"/>
              <a:gd name="connsiteY79" fmla="*/ 1428108 h 1761580"/>
              <a:gd name="connsiteX80" fmla="*/ 1880171 w 6780944"/>
              <a:gd name="connsiteY80" fmla="*/ 1417833 h 1761580"/>
              <a:gd name="connsiteX81" fmla="*/ 2167848 w 6780944"/>
              <a:gd name="connsiteY81" fmla="*/ 1407559 h 1761580"/>
              <a:gd name="connsiteX82" fmla="*/ 2743200 w 6780944"/>
              <a:gd name="connsiteY82" fmla="*/ 1407559 h 1761580"/>
              <a:gd name="connsiteX83" fmla="*/ 2815119 w 6780944"/>
              <a:gd name="connsiteY83" fmla="*/ 1438382 h 1761580"/>
              <a:gd name="connsiteX84" fmla="*/ 2969232 w 6780944"/>
              <a:gd name="connsiteY84" fmla="*/ 1469204 h 1761580"/>
              <a:gd name="connsiteX85" fmla="*/ 3113070 w 6780944"/>
              <a:gd name="connsiteY85" fmla="*/ 1458930 h 1761580"/>
              <a:gd name="connsiteX86" fmla="*/ 3215812 w 6780944"/>
              <a:gd name="connsiteY86" fmla="*/ 1428108 h 1761580"/>
              <a:gd name="connsiteX87" fmla="*/ 3267182 w 6780944"/>
              <a:gd name="connsiteY87" fmla="*/ 1417833 h 1761580"/>
              <a:gd name="connsiteX88" fmla="*/ 3339101 w 6780944"/>
              <a:gd name="connsiteY88" fmla="*/ 1356188 h 1761580"/>
              <a:gd name="connsiteX89" fmla="*/ 3411021 w 6780944"/>
              <a:gd name="connsiteY89" fmla="*/ 1315092 h 1761580"/>
              <a:gd name="connsiteX90" fmla="*/ 3441843 w 6780944"/>
              <a:gd name="connsiteY90" fmla="*/ 1284269 h 1761580"/>
              <a:gd name="connsiteX91" fmla="*/ 3482940 w 6780944"/>
              <a:gd name="connsiteY91" fmla="*/ 1253447 h 1761580"/>
              <a:gd name="connsiteX92" fmla="*/ 3544585 w 6780944"/>
              <a:gd name="connsiteY92" fmla="*/ 1232899 h 1761580"/>
              <a:gd name="connsiteX93" fmla="*/ 3647326 w 6780944"/>
              <a:gd name="connsiteY93" fmla="*/ 1202076 h 1761580"/>
              <a:gd name="connsiteX94" fmla="*/ 3708971 w 6780944"/>
              <a:gd name="connsiteY94" fmla="*/ 1181528 h 1761580"/>
              <a:gd name="connsiteX95" fmla="*/ 3801439 w 6780944"/>
              <a:gd name="connsiteY95" fmla="*/ 1160979 h 1761580"/>
              <a:gd name="connsiteX96" fmla="*/ 3832261 w 6780944"/>
              <a:gd name="connsiteY96" fmla="*/ 1150705 h 1761580"/>
              <a:gd name="connsiteX97" fmla="*/ 3965825 w 6780944"/>
              <a:gd name="connsiteY97" fmla="*/ 1130157 h 1761580"/>
              <a:gd name="connsiteX98" fmla="*/ 4017196 w 6780944"/>
              <a:gd name="connsiteY98" fmla="*/ 1119883 h 1761580"/>
              <a:gd name="connsiteX99" fmla="*/ 4048018 w 6780944"/>
              <a:gd name="connsiteY99" fmla="*/ 1099335 h 1761580"/>
              <a:gd name="connsiteX100" fmla="*/ 4068567 w 6780944"/>
              <a:gd name="connsiteY100" fmla="*/ 1037690 h 1761580"/>
              <a:gd name="connsiteX101" fmla="*/ 4058292 w 6780944"/>
              <a:gd name="connsiteY101" fmla="*/ 914400 h 1761580"/>
              <a:gd name="connsiteX102" fmla="*/ 3986373 w 6780944"/>
              <a:gd name="connsiteY102" fmla="*/ 873303 h 1761580"/>
              <a:gd name="connsiteX103" fmla="*/ 3924728 w 6780944"/>
              <a:gd name="connsiteY103" fmla="*/ 852755 h 1761580"/>
              <a:gd name="connsiteX104" fmla="*/ 3893906 w 6780944"/>
              <a:gd name="connsiteY104" fmla="*/ 842481 h 1761580"/>
              <a:gd name="connsiteX105" fmla="*/ 3791164 w 6780944"/>
              <a:gd name="connsiteY105" fmla="*/ 832206 h 1761580"/>
              <a:gd name="connsiteX106" fmla="*/ 3698697 w 6780944"/>
              <a:gd name="connsiteY106" fmla="*/ 780836 h 1761580"/>
              <a:gd name="connsiteX107" fmla="*/ 3637052 w 6780944"/>
              <a:gd name="connsiteY107" fmla="*/ 708917 h 1761580"/>
              <a:gd name="connsiteX108" fmla="*/ 3667874 w 6780944"/>
              <a:gd name="connsiteY108" fmla="*/ 595901 h 1761580"/>
              <a:gd name="connsiteX109" fmla="*/ 3729519 w 6780944"/>
              <a:gd name="connsiteY109" fmla="*/ 575352 h 1761580"/>
              <a:gd name="connsiteX110" fmla="*/ 3863083 w 6780944"/>
              <a:gd name="connsiteY110" fmla="*/ 554804 h 1761580"/>
              <a:gd name="connsiteX111" fmla="*/ 4058292 w 6780944"/>
              <a:gd name="connsiteY111" fmla="*/ 544530 h 1761580"/>
              <a:gd name="connsiteX112" fmla="*/ 4407614 w 6780944"/>
              <a:gd name="connsiteY112" fmla="*/ 554804 h 1761580"/>
              <a:gd name="connsiteX113" fmla="*/ 4582274 w 6780944"/>
              <a:gd name="connsiteY113" fmla="*/ 585627 h 1761580"/>
              <a:gd name="connsiteX114" fmla="*/ 4685016 w 6780944"/>
              <a:gd name="connsiteY114" fmla="*/ 626723 h 1761580"/>
              <a:gd name="connsiteX115" fmla="*/ 4715839 w 6780944"/>
              <a:gd name="connsiteY115" fmla="*/ 636997 h 1761580"/>
              <a:gd name="connsiteX116" fmla="*/ 4808306 w 6780944"/>
              <a:gd name="connsiteY116" fmla="*/ 647272 h 1761580"/>
              <a:gd name="connsiteX117" fmla="*/ 4880225 w 6780944"/>
              <a:gd name="connsiteY117" fmla="*/ 678094 h 1761580"/>
              <a:gd name="connsiteX118" fmla="*/ 4911048 w 6780944"/>
              <a:gd name="connsiteY118" fmla="*/ 698642 h 1761580"/>
              <a:gd name="connsiteX119" fmla="*/ 4972692 w 6780944"/>
              <a:gd name="connsiteY119" fmla="*/ 729465 h 1761580"/>
              <a:gd name="connsiteX120" fmla="*/ 5034337 w 6780944"/>
              <a:gd name="connsiteY120" fmla="*/ 750013 h 1761580"/>
              <a:gd name="connsiteX121" fmla="*/ 5116531 w 6780944"/>
              <a:gd name="connsiteY121" fmla="*/ 791110 h 1761580"/>
              <a:gd name="connsiteX122" fmla="*/ 5219272 w 6780944"/>
              <a:gd name="connsiteY122" fmla="*/ 832206 h 1761580"/>
              <a:gd name="connsiteX123" fmla="*/ 5250095 w 6780944"/>
              <a:gd name="connsiteY123" fmla="*/ 852755 h 1761580"/>
              <a:gd name="connsiteX124" fmla="*/ 5311740 w 6780944"/>
              <a:gd name="connsiteY124" fmla="*/ 873303 h 1761580"/>
              <a:gd name="connsiteX125" fmla="*/ 5393933 w 6780944"/>
              <a:gd name="connsiteY125" fmla="*/ 914400 h 1761580"/>
              <a:gd name="connsiteX126" fmla="*/ 5435030 w 6780944"/>
              <a:gd name="connsiteY126" fmla="*/ 945222 h 1761580"/>
              <a:gd name="connsiteX127" fmla="*/ 5496674 w 6780944"/>
              <a:gd name="connsiteY127" fmla="*/ 986319 h 1761580"/>
              <a:gd name="connsiteX128" fmla="*/ 5568594 w 6780944"/>
              <a:gd name="connsiteY128" fmla="*/ 1037690 h 1761580"/>
              <a:gd name="connsiteX129" fmla="*/ 5589142 w 6780944"/>
              <a:gd name="connsiteY129" fmla="*/ 1068512 h 1761580"/>
              <a:gd name="connsiteX130" fmla="*/ 5619964 w 6780944"/>
              <a:gd name="connsiteY130" fmla="*/ 1078786 h 1761580"/>
              <a:gd name="connsiteX131" fmla="*/ 5661061 w 6780944"/>
              <a:gd name="connsiteY131" fmla="*/ 1109609 h 1761580"/>
              <a:gd name="connsiteX132" fmla="*/ 5712432 w 6780944"/>
              <a:gd name="connsiteY132" fmla="*/ 1140431 h 1761580"/>
              <a:gd name="connsiteX133" fmla="*/ 5743254 w 6780944"/>
              <a:gd name="connsiteY133" fmla="*/ 1171254 h 1761580"/>
              <a:gd name="connsiteX134" fmla="*/ 5876818 w 6780944"/>
              <a:gd name="connsiteY134" fmla="*/ 1222624 h 1761580"/>
              <a:gd name="connsiteX135" fmla="*/ 6000108 w 6780944"/>
              <a:gd name="connsiteY135" fmla="*/ 1284269 h 1761580"/>
              <a:gd name="connsiteX136" fmla="*/ 6061753 w 6780944"/>
              <a:gd name="connsiteY136" fmla="*/ 1304818 h 1761580"/>
              <a:gd name="connsiteX137" fmla="*/ 6133672 w 6780944"/>
              <a:gd name="connsiteY137" fmla="*/ 1335640 h 1761580"/>
              <a:gd name="connsiteX138" fmla="*/ 6185043 w 6780944"/>
              <a:gd name="connsiteY138" fmla="*/ 1356188 h 1761580"/>
              <a:gd name="connsiteX139" fmla="*/ 6287785 w 6780944"/>
              <a:gd name="connsiteY139" fmla="*/ 1376737 h 1761580"/>
              <a:gd name="connsiteX140" fmla="*/ 6318607 w 6780944"/>
              <a:gd name="connsiteY140" fmla="*/ 1397285 h 1761580"/>
              <a:gd name="connsiteX141" fmla="*/ 6349430 w 6780944"/>
              <a:gd name="connsiteY141" fmla="*/ 1407559 h 1761580"/>
              <a:gd name="connsiteX142" fmla="*/ 6493268 w 6780944"/>
              <a:gd name="connsiteY142" fmla="*/ 1438382 h 1761580"/>
              <a:gd name="connsiteX143" fmla="*/ 6657654 w 6780944"/>
              <a:gd name="connsiteY143" fmla="*/ 1428108 h 1761580"/>
              <a:gd name="connsiteX144" fmla="*/ 6688477 w 6780944"/>
              <a:gd name="connsiteY144" fmla="*/ 1376737 h 1761580"/>
              <a:gd name="connsiteX145" fmla="*/ 6698751 w 6780944"/>
              <a:gd name="connsiteY145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253448 w 6780944"/>
              <a:gd name="connsiteY72" fmla="*/ 1530849 h 1761580"/>
              <a:gd name="connsiteX73" fmla="*/ 1366463 w 6780944"/>
              <a:gd name="connsiteY73" fmla="*/ 1489752 h 1761580"/>
              <a:gd name="connsiteX74" fmla="*/ 1407560 w 6780944"/>
              <a:gd name="connsiteY74" fmla="*/ 1479478 h 1761580"/>
              <a:gd name="connsiteX75" fmla="*/ 1510301 w 6780944"/>
              <a:gd name="connsiteY75" fmla="*/ 1458930 h 1761580"/>
              <a:gd name="connsiteX76" fmla="*/ 1551398 w 6780944"/>
              <a:gd name="connsiteY76" fmla="*/ 1448656 h 1761580"/>
              <a:gd name="connsiteX77" fmla="*/ 1777430 w 6780944"/>
              <a:gd name="connsiteY77" fmla="*/ 1438382 h 1761580"/>
              <a:gd name="connsiteX78" fmla="*/ 1839074 w 6780944"/>
              <a:gd name="connsiteY78" fmla="*/ 1428108 h 1761580"/>
              <a:gd name="connsiteX79" fmla="*/ 1880171 w 6780944"/>
              <a:gd name="connsiteY79" fmla="*/ 1417833 h 1761580"/>
              <a:gd name="connsiteX80" fmla="*/ 2167848 w 6780944"/>
              <a:gd name="connsiteY80" fmla="*/ 1407559 h 1761580"/>
              <a:gd name="connsiteX81" fmla="*/ 2743200 w 6780944"/>
              <a:gd name="connsiteY81" fmla="*/ 1407559 h 1761580"/>
              <a:gd name="connsiteX82" fmla="*/ 2815119 w 6780944"/>
              <a:gd name="connsiteY82" fmla="*/ 1438382 h 1761580"/>
              <a:gd name="connsiteX83" fmla="*/ 2969232 w 6780944"/>
              <a:gd name="connsiteY83" fmla="*/ 1469204 h 1761580"/>
              <a:gd name="connsiteX84" fmla="*/ 3113070 w 6780944"/>
              <a:gd name="connsiteY84" fmla="*/ 1458930 h 1761580"/>
              <a:gd name="connsiteX85" fmla="*/ 3215812 w 6780944"/>
              <a:gd name="connsiteY85" fmla="*/ 1428108 h 1761580"/>
              <a:gd name="connsiteX86" fmla="*/ 3267182 w 6780944"/>
              <a:gd name="connsiteY86" fmla="*/ 1417833 h 1761580"/>
              <a:gd name="connsiteX87" fmla="*/ 3339101 w 6780944"/>
              <a:gd name="connsiteY87" fmla="*/ 1356188 h 1761580"/>
              <a:gd name="connsiteX88" fmla="*/ 3411021 w 6780944"/>
              <a:gd name="connsiteY88" fmla="*/ 1315092 h 1761580"/>
              <a:gd name="connsiteX89" fmla="*/ 3441843 w 6780944"/>
              <a:gd name="connsiteY89" fmla="*/ 1284269 h 1761580"/>
              <a:gd name="connsiteX90" fmla="*/ 3482940 w 6780944"/>
              <a:gd name="connsiteY90" fmla="*/ 1253447 h 1761580"/>
              <a:gd name="connsiteX91" fmla="*/ 3544585 w 6780944"/>
              <a:gd name="connsiteY91" fmla="*/ 1232899 h 1761580"/>
              <a:gd name="connsiteX92" fmla="*/ 3647326 w 6780944"/>
              <a:gd name="connsiteY92" fmla="*/ 1202076 h 1761580"/>
              <a:gd name="connsiteX93" fmla="*/ 3708971 w 6780944"/>
              <a:gd name="connsiteY93" fmla="*/ 1181528 h 1761580"/>
              <a:gd name="connsiteX94" fmla="*/ 3801439 w 6780944"/>
              <a:gd name="connsiteY94" fmla="*/ 1160979 h 1761580"/>
              <a:gd name="connsiteX95" fmla="*/ 3832261 w 6780944"/>
              <a:gd name="connsiteY95" fmla="*/ 1150705 h 1761580"/>
              <a:gd name="connsiteX96" fmla="*/ 3965825 w 6780944"/>
              <a:gd name="connsiteY96" fmla="*/ 1130157 h 1761580"/>
              <a:gd name="connsiteX97" fmla="*/ 4017196 w 6780944"/>
              <a:gd name="connsiteY97" fmla="*/ 1119883 h 1761580"/>
              <a:gd name="connsiteX98" fmla="*/ 4048018 w 6780944"/>
              <a:gd name="connsiteY98" fmla="*/ 1099335 h 1761580"/>
              <a:gd name="connsiteX99" fmla="*/ 4068567 w 6780944"/>
              <a:gd name="connsiteY99" fmla="*/ 1037690 h 1761580"/>
              <a:gd name="connsiteX100" fmla="*/ 4058292 w 6780944"/>
              <a:gd name="connsiteY100" fmla="*/ 914400 h 1761580"/>
              <a:gd name="connsiteX101" fmla="*/ 3986373 w 6780944"/>
              <a:gd name="connsiteY101" fmla="*/ 873303 h 1761580"/>
              <a:gd name="connsiteX102" fmla="*/ 3924728 w 6780944"/>
              <a:gd name="connsiteY102" fmla="*/ 852755 h 1761580"/>
              <a:gd name="connsiteX103" fmla="*/ 3893906 w 6780944"/>
              <a:gd name="connsiteY103" fmla="*/ 842481 h 1761580"/>
              <a:gd name="connsiteX104" fmla="*/ 3791164 w 6780944"/>
              <a:gd name="connsiteY104" fmla="*/ 832206 h 1761580"/>
              <a:gd name="connsiteX105" fmla="*/ 3698697 w 6780944"/>
              <a:gd name="connsiteY105" fmla="*/ 780836 h 1761580"/>
              <a:gd name="connsiteX106" fmla="*/ 3637052 w 6780944"/>
              <a:gd name="connsiteY106" fmla="*/ 708917 h 1761580"/>
              <a:gd name="connsiteX107" fmla="*/ 3667874 w 6780944"/>
              <a:gd name="connsiteY107" fmla="*/ 595901 h 1761580"/>
              <a:gd name="connsiteX108" fmla="*/ 3729519 w 6780944"/>
              <a:gd name="connsiteY108" fmla="*/ 575352 h 1761580"/>
              <a:gd name="connsiteX109" fmla="*/ 3863083 w 6780944"/>
              <a:gd name="connsiteY109" fmla="*/ 554804 h 1761580"/>
              <a:gd name="connsiteX110" fmla="*/ 4058292 w 6780944"/>
              <a:gd name="connsiteY110" fmla="*/ 544530 h 1761580"/>
              <a:gd name="connsiteX111" fmla="*/ 4407614 w 6780944"/>
              <a:gd name="connsiteY111" fmla="*/ 554804 h 1761580"/>
              <a:gd name="connsiteX112" fmla="*/ 4582274 w 6780944"/>
              <a:gd name="connsiteY112" fmla="*/ 585627 h 1761580"/>
              <a:gd name="connsiteX113" fmla="*/ 4685016 w 6780944"/>
              <a:gd name="connsiteY113" fmla="*/ 626723 h 1761580"/>
              <a:gd name="connsiteX114" fmla="*/ 4715839 w 6780944"/>
              <a:gd name="connsiteY114" fmla="*/ 636997 h 1761580"/>
              <a:gd name="connsiteX115" fmla="*/ 4808306 w 6780944"/>
              <a:gd name="connsiteY115" fmla="*/ 647272 h 1761580"/>
              <a:gd name="connsiteX116" fmla="*/ 4880225 w 6780944"/>
              <a:gd name="connsiteY116" fmla="*/ 678094 h 1761580"/>
              <a:gd name="connsiteX117" fmla="*/ 4911048 w 6780944"/>
              <a:gd name="connsiteY117" fmla="*/ 698642 h 1761580"/>
              <a:gd name="connsiteX118" fmla="*/ 4972692 w 6780944"/>
              <a:gd name="connsiteY118" fmla="*/ 729465 h 1761580"/>
              <a:gd name="connsiteX119" fmla="*/ 5034337 w 6780944"/>
              <a:gd name="connsiteY119" fmla="*/ 750013 h 1761580"/>
              <a:gd name="connsiteX120" fmla="*/ 5116531 w 6780944"/>
              <a:gd name="connsiteY120" fmla="*/ 791110 h 1761580"/>
              <a:gd name="connsiteX121" fmla="*/ 5219272 w 6780944"/>
              <a:gd name="connsiteY121" fmla="*/ 832206 h 1761580"/>
              <a:gd name="connsiteX122" fmla="*/ 5250095 w 6780944"/>
              <a:gd name="connsiteY122" fmla="*/ 852755 h 1761580"/>
              <a:gd name="connsiteX123" fmla="*/ 5311740 w 6780944"/>
              <a:gd name="connsiteY123" fmla="*/ 873303 h 1761580"/>
              <a:gd name="connsiteX124" fmla="*/ 5393933 w 6780944"/>
              <a:gd name="connsiteY124" fmla="*/ 914400 h 1761580"/>
              <a:gd name="connsiteX125" fmla="*/ 5435030 w 6780944"/>
              <a:gd name="connsiteY125" fmla="*/ 945222 h 1761580"/>
              <a:gd name="connsiteX126" fmla="*/ 5496674 w 6780944"/>
              <a:gd name="connsiteY126" fmla="*/ 986319 h 1761580"/>
              <a:gd name="connsiteX127" fmla="*/ 5568594 w 6780944"/>
              <a:gd name="connsiteY127" fmla="*/ 1037690 h 1761580"/>
              <a:gd name="connsiteX128" fmla="*/ 5589142 w 6780944"/>
              <a:gd name="connsiteY128" fmla="*/ 1068512 h 1761580"/>
              <a:gd name="connsiteX129" fmla="*/ 5619964 w 6780944"/>
              <a:gd name="connsiteY129" fmla="*/ 1078786 h 1761580"/>
              <a:gd name="connsiteX130" fmla="*/ 5661061 w 6780944"/>
              <a:gd name="connsiteY130" fmla="*/ 1109609 h 1761580"/>
              <a:gd name="connsiteX131" fmla="*/ 5712432 w 6780944"/>
              <a:gd name="connsiteY131" fmla="*/ 1140431 h 1761580"/>
              <a:gd name="connsiteX132" fmla="*/ 5743254 w 6780944"/>
              <a:gd name="connsiteY132" fmla="*/ 1171254 h 1761580"/>
              <a:gd name="connsiteX133" fmla="*/ 5876818 w 6780944"/>
              <a:gd name="connsiteY133" fmla="*/ 1222624 h 1761580"/>
              <a:gd name="connsiteX134" fmla="*/ 6000108 w 6780944"/>
              <a:gd name="connsiteY134" fmla="*/ 1284269 h 1761580"/>
              <a:gd name="connsiteX135" fmla="*/ 6061753 w 6780944"/>
              <a:gd name="connsiteY135" fmla="*/ 1304818 h 1761580"/>
              <a:gd name="connsiteX136" fmla="*/ 6133672 w 6780944"/>
              <a:gd name="connsiteY136" fmla="*/ 1335640 h 1761580"/>
              <a:gd name="connsiteX137" fmla="*/ 6185043 w 6780944"/>
              <a:gd name="connsiteY137" fmla="*/ 1356188 h 1761580"/>
              <a:gd name="connsiteX138" fmla="*/ 6287785 w 6780944"/>
              <a:gd name="connsiteY138" fmla="*/ 1376737 h 1761580"/>
              <a:gd name="connsiteX139" fmla="*/ 6318607 w 6780944"/>
              <a:gd name="connsiteY139" fmla="*/ 1397285 h 1761580"/>
              <a:gd name="connsiteX140" fmla="*/ 6349430 w 6780944"/>
              <a:gd name="connsiteY140" fmla="*/ 1407559 h 1761580"/>
              <a:gd name="connsiteX141" fmla="*/ 6493268 w 6780944"/>
              <a:gd name="connsiteY141" fmla="*/ 1438382 h 1761580"/>
              <a:gd name="connsiteX142" fmla="*/ 6657654 w 6780944"/>
              <a:gd name="connsiteY142" fmla="*/ 1428108 h 1761580"/>
              <a:gd name="connsiteX143" fmla="*/ 6688477 w 6780944"/>
              <a:gd name="connsiteY143" fmla="*/ 1376737 h 1761580"/>
              <a:gd name="connsiteX144" fmla="*/ 6698751 w 6780944"/>
              <a:gd name="connsiteY144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253448 w 6780944"/>
              <a:gd name="connsiteY72" fmla="*/ 1530849 h 1761580"/>
              <a:gd name="connsiteX73" fmla="*/ 1366463 w 6780944"/>
              <a:gd name="connsiteY73" fmla="*/ 1489752 h 1761580"/>
              <a:gd name="connsiteX74" fmla="*/ 1510301 w 6780944"/>
              <a:gd name="connsiteY74" fmla="*/ 1458930 h 1761580"/>
              <a:gd name="connsiteX75" fmla="*/ 1551398 w 6780944"/>
              <a:gd name="connsiteY75" fmla="*/ 1448656 h 1761580"/>
              <a:gd name="connsiteX76" fmla="*/ 1777430 w 6780944"/>
              <a:gd name="connsiteY76" fmla="*/ 1438382 h 1761580"/>
              <a:gd name="connsiteX77" fmla="*/ 1839074 w 6780944"/>
              <a:gd name="connsiteY77" fmla="*/ 1428108 h 1761580"/>
              <a:gd name="connsiteX78" fmla="*/ 1880171 w 6780944"/>
              <a:gd name="connsiteY78" fmla="*/ 1417833 h 1761580"/>
              <a:gd name="connsiteX79" fmla="*/ 2167848 w 6780944"/>
              <a:gd name="connsiteY79" fmla="*/ 1407559 h 1761580"/>
              <a:gd name="connsiteX80" fmla="*/ 2743200 w 6780944"/>
              <a:gd name="connsiteY80" fmla="*/ 1407559 h 1761580"/>
              <a:gd name="connsiteX81" fmla="*/ 2815119 w 6780944"/>
              <a:gd name="connsiteY81" fmla="*/ 1438382 h 1761580"/>
              <a:gd name="connsiteX82" fmla="*/ 2969232 w 6780944"/>
              <a:gd name="connsiteY82" fmla="*/ 1469204 h 1761580"/>
              <a:gd name="connsiteX83" fmla="*/ 3113070 w 6780944"/>
              <a:gd name="connsiteY83" fmla="*/ 1458930 h 1761580"/>
              <a:gd name="connsiteX84" fmla="*/ 3215812 w 6780944"/>
              <a:gd name="connsiteY84" fmla="*/ 1428108 h 1761580"/>
              <a:gd name="connsiteX85" fmla="*/ 3267182 w 6780944"/>
              <a:gd name="connsiteY85" fmla="*/ 1417833 h 1761580"/>
              <a:gd name="connsiteX86" fmla="*/ 3339101 w 6780944"/>
              <a:gd name="connsiteY86" fmla="*/ 1356188 h 1761580"/>
              <a:gd name="connsiteX87" fmla="*/ 3411021 w 6780944"/>
              <a:gd name="connsiteY87" fmla="*/ 1315092 h 1761580"/>
              <a:gd name="connsiteX88" fmla="*/ 3441843 w 6780944"/>
              <a:gd name="connsiteY88" fmla="*/ 1284269 h 1761580"/>
              <a:gd name="connsiteX89" fmla="*/ 3482940 w 6780944"/>
              <a:gd name="connsiteY89" fmla="*/ 1253447 h 1761580"/>
              <a:gd name="connsiteX90" fmla="*/ 3544585 w 6780944"/>
              <a:gd name="connsiteY90" fmla="*/ 1232899 h 1761580"/>
              <a:gd name="connsiteX91" fmla="*/ 3647326 w 6780944"/>
              <a:gd name="connsiteY91" fmla="*/ 1202076 h 1761580"/>
              <a:gd name="connsiteX92" fmla="*/ 3708971 w 6780944"/>
              <a:gd name="connsiteY92" fmla="*/ 1181528 h 1761580"/>
              <a:gd name="connsiteX93" fmla="*/ 3801439 w 6780944"/>
              <a:gd name="connsiteY93" fmla="*/ 1160979 h 1761580"/>
              <a:gd name="connsiteX94" fmla="*/ 3832261 w 6780944"/>
              <a:gd name="connsiteY94" fmla="*/ 1150705 h 1761580"/>
              <a:gd name="connsiteX95" fmla="*/ 3965825 w 6780944"/>
              <a:gd name="connsiteY95" fmla="*/ 1130157 h 1761580"/>
              <a:gd name="connsiteX96" fmla="*/ 4017196 w 6780944"/>
              <a:gd name="connsiteY96" fmla="*/ 1119883 h 1761580"/>
              <a:gd name="connsiteX97" fmla="*/ 4048018 w 6780944"/>
              <a:gd name="connsiteY97" fmla="*/ 1099335 h 1761580"/>
              <a:gd name="connsiteX98" fmla="*/ 4068567 w 6780944"/>
              <a:gd name="connsiteY98" fmla="*/ 1037690 h 1761580"/>
              <a:gd name="connsiteX99" fmla="*/ 4058292 w 6780944"/>
              <a:gd name="connsiteY99" fmla="*/ 914400 h 1761580"/>
              <a:gd name="connsiteX100" fmla="*/ 3986373 w 6780944"/>
              <a:gd name="connsiteY100" fmla="*/ 873303 h 1761580"/>
              <a:gd name="connsiteX101" fmla="*/ 3924728 w 6780944"/>
              <a:gd name="connsiteY101" fmla="*/ 852755 h 1761580"/>
              <a:gd name="connsiteX102" fmla="*/ 3893906 w 6780944"/>
              <a:gd name="connsiteY102" fmla="*/ 842481 h 1761580"/>
              <a:gd name="connsiteX103" fmla="*/ 3791164 w 6780944"/>
              <a:gd name="connsiteY103" fmla="*/ 832206 h 1761580"/>
              <a:gd name="connsiteX104" fmla="*/ 3698697 w 6780944"/>
              <a:gd name="connsiteY104" fmla="*/ 780836 h 1761580"/>
              <a:gd name="connsiteX105" fmla="*/ 3637052 w 6780944"/>
              <a:gd name="connsiteY105" fmla="*/ 708917 h 1761580"/>
              <a:gd name="connsiteX106" fmla="*/ 3667874 w 6780944"/>
              <a:gd name="connsiteY106" fmla="*/ 595901 h 1761580"/>
              <a:gd name="connsiteX107" fmla="*/ 3729519 w 6780944"/>
              <a:gd name="connsiteY107" fmla="*/ 575352 h 1761580"/>
              <a:gd name="connsiteX108" fmla="*/ 3863083 w 6780944"/>
              <a:gd name="connsiteY108" fmla="*/ 554804 h 1761580"/>
              <a:gd name="connsiteX109" fmla="*/ 4058292 w 6780944"/>
              <a:gd name="connsiteY109" fmla="*/ 544530 h 1761580"/>
              <a:gd name="connsiteX110" fmla="*/ 4407614 w 6780944"/>
              <a:gd name="connsiteY110" fmla="*/ 554804 h 1761580"/>
              <a:gd name="connsiteX111" fmla="*/ 4582274 w 6780944"/>
              <a:gd name="connsiteY111" fmla="*/ 585627 h 1761580"/>
              <a:gd name="connsiteX112" fmla="*/ 4685016 w 6780944"/>
              <a:gd name="connsiteY112" fmla="*/ 626723 h 1761580"/>
              <a:gd name="connsiteX113" fmla="*/ 4715839 w 6780944"/>
              <a:gd name="connsiteY113" fmla="*/ 636997 h 1761580"/>
              <a:gd name="connsiteX114" fmla="*/ 4808306 w 6780944"/>
              <a:gd name="connsiteY114" fmla="*/ 647272 h 1761580"/>
              <a:gd name="connsiteX115" fmla="*/ 4880225 w 6780944"/>
              <a:gd name="connsiteY115" fmla="*/ 678094 h 1761580"/>
              <a:gd name="connsiteX116" fmla="*/ 4911048 w 6780944"/>
              <a:gd name="connsiteY116" fmla="*/ 698642 h 1761580"/>
              <a:gd name="connsiteX117" fmla="*/ 4972692 w 6780944"/>
              <a:gd name="connsiteY117" fmla="*/ 729465 h 1761580"/>
              <a:gd name="connsiteX118" fmla="*/ 5034337 w 6780944"/>
              <a:gd name="connsiteY118" fmla="*/ 750013 h 1761580"/>
              <a:gd name="connsiteX119" fmla="*/ 5116531 w 6780944"/>
              <a:gd name="connsiteY119" fmla="*/ 791110 h 1761580"/>
              <a:gd name="connsiteX120" fmla="*/ 5219272 w 6780944"/>
              <a:gd name="connsiteY120" fmla="*/ 832206 h 1761580"/>
              <a:gd name="connsiteX121" fmla="*/ 5250095 w 6780944"/>
              <a:gd name="connsiteY121" fmla="*/ 852755 h 1761580"/>
              <a:gd name="connsiteX122" fmla="*/ 5311740 w 6780944"/>
              <a:gd name="connsiteY122" fmla="*/ 873303 h 1761580"/>
              <a:gd name="connsiteX123" fmla="*/ 5393933 w 6780944"/>
              <a:gd name="connsiteY123" fmla="*/ 914400 h 1761580"/>
              <a:gd name="connsiteX124" fmla="*/ 5435030 w 6780944"/>
              <a:gd name="connsiteY124" fmla="*/ 945222 h 1761580"/>
              <a:gd name="connsiteX125" fmla="*/ 5496674 w 6780944"/>
              <a:gd name="connsiteY125" fmla="*/ 986319 h 1761580"/>
              <a:gd name="connsiteX126" fmla="*/ 5568594 w 6780944"/>
              <a:gd name="connsiteY126" fmla="*/ 1037690 h 1761580"/>
              <a:gd name="connsiteX127" fmla="*/ 5589142 w 6780944"/>
              <a:gd name="connsiteY127" fmla="*/ 1068512 h 1761580"/>
              <a:gd name="connsiteX128" fmla="*/ 5619964 w 6780944"/>
              <a:gd name="connsiteY128" fmla="*/ 1078786 h 1761580"/>
              <a:gd name="connsiteX129" fmla="*/ 5661061 w 6780944"/>
              <a:gd name="connsiteY129" fmla="*/ 1109609 h 1761580"/>
              <a:gd name="connsiteX130" fmla="*/ 5712432 w 6780944"/>
              <a:gd name="connsiteY130" fmla="*/ 1140431 h 1761580"/>
              <a:gd name="connsiteX131" fmla="*/ 5743254 w 6780944"/>
              <a:gd name="connsiteY131" fmla="*/ 1171254 h 1761580"/>
              <a:gd name="connsiteX132" fmla="*/ 5876818 w 6780944"/>
              <a:gd name="connsiteY132" fmla="*/ 1222624 h 1761580"/>
              <a:gd name="connsiteX133" fmla="*/ 6000108 w 6780944"/>
              <a:gd name="connsiteY133" fmla="*/ 1284269 h 1761580"/>
              <a:gd name="connsiteX134" fmla="*/ 6061753 w 6780944"/>
              <a:gd name="connsiteY134" fmla="*/ 1304818 h 1761580"/>
              <a:gd name="connsiteX135" fmla="*/ 6133672 w 6780944"/>
              <a:gd name="connsiteY135" fmla="*/ 1335640 h 1761580"/>
              <a:gd name="connsiteX136" fmla="*/ 6185043 w 6780944"/>
              <a:gd name="connsiteY136" fmla="*/ 1356188 h 1761580"/>
              <a:gd name="connsiteX137" fmla="*/ 6287785 w 6780944"/>
              <a:gd name="connsiteY137" fmla="*/ 1376737 h 1761580"/>
              <a:gd name="connsiteX138" fmla="*/ 6318607 w 6780944"/>
              <a:gd name="connsiteY138" fmla="*/ 1397285 h 1761580"/>
              <a:gd name="connsiteX139" fmla="*/ 6349430 w 6780944"/>
              <a:gd name="connsiteY139" fmla="*/ 1407559 h 1761580"/>
              <a:gd name="connsiteX140" fmla="*/ 6493268 w 6780944"/>
              <a:gd name="connsiteY140" fmla="*/ 1438382 h 1761580"/>
              <a:gd name="connsiteX141" fmla="*/ 6657654 w 6780944"/>
              <a:gd name="connsiteY141" fmla="*/ 1428108 h 1761580"/>
              <a:gd name="connsiteX142" fmla="*/ 6688477 w 6780944"/>
              <a:gd name="connsiteY142" fmla="*/ 1376737 h 1761580"/>
              <a:gd name="connsiteX143" fmla="*/ 6698751 w 6780944"/>
              <a:gd name="connsiteY143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366463 w 6780944"/>
              <a:gd name="connsiteY72" fmla="*/ 1489752 h 1761580"/>
              <a:gd name="connsiteX73" fmla="*/ 1510301 w 6780944"/>
              <a:gd name="connsiteY73" fmla="*/ 1458930 h 1761580"/>
              <a:gd name="connsiteX74" fmla="*/ 1551398 w 6780944"/>
              <a:gd name="connsiteY74" fmla="*/ 1448656 h 1761580"/>
              <a:gd name="connsiteX75" fmla="*/ 1777430 w 6780944"/>
              <a:gd name="connsiteY75" fmla="*/ 1438382 h 1761580"/>
              <a:gd name="connsiteX76" fmla="*/ 1839074 w 6780944"/>
              <a:gd name="connsiteY76" fmla="*/ 1428108 h 1761580"/>
              <a:gd name="connsiteX77" fmla="*/ 1880171 w 6780944"/>
              <a:gd name="connsiteY77" fmla="*/ 1417833 h 1761580"/>
              <a:gd name="connsiteX78" fmla="*/ 2167848 w 6780944"/>
              <a:gd name="connsiteY78" fmla="*/ 1407559 h 1761580"/>
              <a:gd name="connsiteX79" fmla="*/ 2743200 w 6780944"/>
              <a:gd name="connsiteY79" fmla="*/ 1407559 h 1761580"/>
              <a:gd name="connsiteX80" fmla="*/ 2815119 w 6780944"/>
              <a:gd name="connsiteY80" fmla="*/ 1438382 h 1761580"/>
              <a:gd name="connsiteX81" fmla="*/ 2969232 w 6780944"/>
              <a:gd name="connsiteY81" fmla="*/ 1469204 h 1761580"/>
              <a:gd name="connsiteX82" fmla="*/ 3113070 w 6780944"/>
              <a:gd name="connsiteY82" fmla="*/ 1458930 h 1761580"/>
              <a:gd name="connsiteX83" fmla="*/ 3215812 w 6780944"/>
              <a:gd name="connsiteY83" fmla="*/ 1428108 h 1761580"/>
              <a:gd name="connsiteX84" fmla="*/ 3267182 w 6780944"/>
              <a:gd name="connsiteY84" fmla="*/ 1417833 h 1761580"/>
              <a:gd name="connsiteX85" fmla="*/ 3339101 w 6780944"/>
              <a:gd name="connsiteY85" fmla="*/ 1356188 h 1761580"/>
              <a:gd name="connsiteX86" fmla="*/ 3411021 w 6780944"/>
              <a:gd name="connsiteY86" fmla="*/ 1315092 h 1761580"/>
              <a:gd name="connsiteX87" fmla="*/ 3441843 w 6780944"/>
              <a:gd name="connsiteY87" fmla="*/ 1284269 h 1761580"/>
              <a:gd name="connsiteX88" fmla="*/ 3482940 w 6780944"/>
              <a:gd name="connsiteY88" fmla="*/ 1253447 h 1761580"/>
              <a:gd name="connsiteX89" fmla="*/ 3544585 w 6780944"/>
              <a:gd name="connsiteY89" fmla="*/ 1232899 h 1761580"/>
              <a:gd name="connsiteX90" fmla="*/ 3647326 w 6780944"/>
              <a:gd name="connsiteY90" fmla="*/ 1202076 h 1761580"/>
              <a:gd name="connsiteX91" fmla="*/ 3708971 w 6780944"/>
              <a:gd name="connsiteY91" fmla="*/ 1181528 h 1761580"/>
              <a:gd name="connsiteX92" fmla="*/ 3801439 w 6780944"/>
              <a:gd name="connsiteY92" fmla="*/ 1160979 h 1761580"/>
              <a:gd name="connsiteX93" fmla="*/ 3832261 w 6780944"/>
              <a:gd name="connsiteY93" fmla="*/ 1150705 h 1761580"/>
              <a:gd name="connsiteX94" fmla="*/ 3965825 w 6780944"/>
              <a:gd name="connsiteY94" fmla="*/ 1130157 h 1761580"/>
              <a:gd name="connsiteX95" fmla="*/ 4017196 w 6780944"/>
              <a:gd name="connsiteY95" fmla="*/ 1119883 h 1761580"/>
              <a:gd name="connsiteX96" fmla="*/ 4048018 w 6780944"/>
              <a:gd name="connsiteY96" fmla="*/ 1099335 h 1761580"/>
              <a:gd name="connsiteX97" fmla="*/ 4068567 w 6780944"/>
              <a:gd name="connsiteY97" fmla="*/ 1037690 h 1761580"/>
              <a:gd name="connsiteX98" fmla="*/ 4058292 w 6780944"/>
              <a:gd name="connsiteY98" fmla="*/ 914400 h 1761580"/>
              <a:gd name="connsiteX99" fmla="*/ 3986373 w 6780944"/>
              <a:gd name="connsiteY99" fmla="*/ 873303 h 1761580"/>
              <a:gd name="connsiteX100" fmla="*/ 3924728 w 6780944"/>
              <a:gd name="connsiteY100" fmla="*/ 852755 h 1761580"/>
              <a:gd name="connsiteX101" fmla="*/ 3893906 w 6780944"/>
              <a:gd name="connsiteY101" fmla="*/ 842481 h 1761580"/>
              <a:gd name="connsiteX102" fmla="*/ 3791164 w 6780944"/>
              <a:gd name="connsiteY102" fmla="*/ 832206 h 1761580"/>
              <a:gd name="connsiteX103" fmla="*/ 3698697 w 6780944"/>
              <a:gd name="connsiteY103" fmla="*/ 780836 h 1761580"/>
              <a:gd name="connsiteX104" fmla="*/ 3637052 w 6780944"/>
              <a:gd name="connsiteY104" fmla="*/ 708917 h 1761580"/>
              <a:gd name="connsiteX105" fmla="*/ 3667874 w 6780944"/>
              <a:gd name="connsiteY105" fmla="*/ 595901 h 1761580"/>
              <a:gd name="connsiteX106" fmla="*/ 3729519 w 6780944"/>
              <a:gd name="connsiteY106" fmla="*/ 575352 h 1761580"/>
              <a:gd name="connsiteX107" fmla="*/ 3863083 w 6780944"/>
              <a:gd name="connsiteY107" fmla="*/ 554804 h 1761580"/>
              <a:gd name="connsiteX108" fmla="*/ 4058292 w 6780944"/>
              <a:gd name="connsiteY108" fmla="*/ 544530 h 1761580"/>
              <a:gd name="connsiteX109" fmla="*/ 4407614 w 6780944"/>
              <a:gd name="connsiteY109" fmla="*/ 554804 h 1761580"/>
              <a:gd name="connsiteX110" fmla="*/ 4582274 w 6780944"/>
              <a:gd name="connsiteY110" fmla="*/ 585627 h 1761580"/>
              <a:gd name="connsiteX111" fmla="*/ 4685016 w 6780944"/>
              <a:gd name="connsiteY111" fmla="*/ 626723 h 1761580"/>
              <a:gd name="connsiteX112" fmla="*/ 4715839 w 6780944"/>
              <a:gd name="connsiteY112" fmla="*/ 636997 h 1761580"/>
              <a:gd name="connsiteX113" fmla="*/ 4808306 w 6780944"/>
              <a:gd name="connsiteY113" fmla="*/ 647272 h 1761580"/>
              <a:gd name="connsiteX114" fmla="*/ 4880225 w 6780944"/>
              <a:gd name="connsiteY114" fmla="*/ 678094 h 1761580"/>
              <a:gd name="connsiteX115" fmla="*/ 4911048 w 6780944"/>
              <a:gd name="connsiteY115" fmla="*/ 698642 h 1761580"/>
              <a:gd name="connsiteX116" fmla="*/ 4972692 w 6780944"/>
              <a:gd name="connsiteY116" fmla="*/ 729465 h 1761580"/>
              <a:gd name="connsiteX117" fmla="*/ 5034337 w 6780944"/>
              <a:gd name="connsiteY117" fmla="*/ 750013 h 1761580"/>
              <a:gd name="connsiteX118" fmla="*/ 5116531 w 6780944"/>
              <a:gd name="connsiteY118" fmla="*/ 791110 h 1761580"/>
              <a:gd name="connsiteX119" fmla="*/ 5219272 w 6780944"/>
              <a:gd name="connsiteY119" fmla="*/ 832206 h 1761580"/>
              <a:gd name="connsiteX120" fmla="*/ 5250095 w 6780944"/>
              <a:gd name="connsiteY120" fmla="*/ 852755 h 1761580"/>
              <a:gd name="connsiteX121" fmla="*/ 5311740 w 6780944"/>
              <a:gd name="connsiteY121" fmla="*/ 873303 h 1761580"/>
              <a:gd name="connsiteX122" fmla="*/ 5393933 w 6780944"/>
              <a:gd name="connsiteY122" fmla="*/ 914400 h 1761580"/>
              <a:gd name="connsiteX123" fmla="*/ 5435030 w 6780944"/>
              <a:gd name="connsiteY123" fmla="*/ 945222 h 1761580"/>
              <a:gd name="connsiteX124" fmla="*/ 5496674 w 6780944"/>
              <a:gd name="connsiteY124" fmla="*/ 986319 h 1761580"/>
              <a:gd name="connsiteX125" fmla="*/ 5568594 w 6780944"/>
              <a:gd name="connsiteY125" fmla="*/ 1037690 h 1761580"/>
              <a:gd name="connsiteX126" fmla="*/ 5589142 w 6780944"/>
              <a:gd name="connsiteY126" fmla="*/ 1068512 h 1761580"/>
              <a:gd name="connsiteX127" fmla="*/ 5619964 w 6780944"/>
              <a:gd name="connsiteY127" fmla="*/ 1078786 h 1761580"/>
              <a:gd name="connsiteX128" fmla="*/ 5661061 w 6780944"/>
              <a:gd name="connsiteY128" fmla="*/ 1109609 h 1761580"/>
              <a:gd name="connsiteX129" fmla="*/ 5712432 w 6780944"/>
              <a:gd name="connsiteY129" fmla="*/ 1140431 h 1761580"/>
              <a:gd name="connsiteX130" fmla="*/ 5743254 w 6780944"/>
              <a:gd name="connsiteY130" fmla="*/ 1171254 h 1761580"/>
              <a:gd name="connsiteX131" fmla="*/ 5876818 w 6780944"/>
              <a:gd name="connsiteY131" fmla="*/ 1222624 h 1761580"/>
              <a:gd name="connsiteX132" fmla="*/ 6000108 w 6780944"/>
              <a:gd name="connsiteY132" fmla="*/ 1284269 h 1761580"/>
              <a:gd name="connsiteX133" fmla="*/ 6061753 w 6780944"/>
              <a:gd name="connsiteY133" fmla="*/ 1304818 h 1761580"/>
              <a:gd name="connsiteX134" fmla="*/ 6133672 w 6780944"/>
              <a:gd name="connsiteY134" fmla="*/ 1335640 h 1761580"/>
              <a:gd name="connsiteX135" fmla="*/ 6185043 w 6780944"/>
              <a:gd name="connsiteY135" fmla="*/ 1356188 h 1761580"/>
              <a:gd name="connsiteX136" fmla="*/ 6287785 w 6780944"/>
              <a:gd name="connsiteY136" fmla="*/ 1376737 h 1761580"/>
              <a:gd name="connsiteX137" fmla="*/ 6318607 w 6780944"/>
              <a:gd name="connsiteY137" fmla="*/ 1397285 h 1761580"/>
              <a:gd name="connsiteX138" fmla="*/ 6349430 w 6780944"/>
              <a:gd name="connsiteY138" fmla="*/ 1407559 h 1761580"/>
              <a:gd name="connsiteX139" fmla="*/ 6493268 w 6780944"/>
              <a:gd name="connsiteY139" fmla="*/ 1438382 h 1761580"/>
              <a:gd name="connsiteX140" fmla="*/ 6657654 w 6780944"/>
              <a:gd name="connsiteY140" fmla="*/ 1428108 h 1761580"/>
              <a:gd name="connsiteX141" fmla="*/ 6688477 w 6780944"/>
              <a:gd name="connsiteY141" fmla="*/ 1376737 h 1761580"/>
              <a:gd name="connsiteX142" fmla="*/ 6698751 w 6780944"/>
              <a:gd name="connsiteY142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366463 w 6780944"/>
              <a:gd name="connsiteY72" fmla="*/ 1489752 h 1761580"/>
              <a:gd name="connsiteX73" fmla="*/ 1551398 w 6780944"/>
              <a:gd name="connsiteY73" fmla="*/ 1448656 h 1761580"/>
              <a:gd name="connsiteX74" fmla="*/ 1777430 w 6780944"/>
              <a:gd name="connsiteY74" fmla="*/ 1438382 h 1761580"/>
              <a:gd name="connsiteX75" fmla="*/ 1839074 w 6780944"/>
              <a:gd name="connsiteY75" fmla="*/ 1428108 h 1761580"/>
              <a:gd name="connsiteX76" fmla="*/ 1880171 w 6780944"/>
              <a:gd name="connsiteY76" fmla="*/ 1417833 h 1761580"/>
              <a:gd name="connsiteX77" fmla="*/ 2167848 w 6780944"/>
              <a:gd name="connsiteY77" fmla="*/ 1407559 h 1761580"/>
              <a:gd name="connsiteX78" fmla="*/ 2743200 w 6780944"/>
              <a:gd name="connsiteY78" fmla="*/ 1407559 h 1761580"/>
              <a:gd name="connsiteX79" fmla="*/ 2815119 w 6780944"/>
              <a:gd name="connsiteY79" fmla="*/ 1438382 h 1761580"/>
              <a:gd name="connsiteX80" fmla="*/ 2969232 w 6780944"/>
              <a:gd name="connsiteY80" fmla="*/ 1469204 h 1761580"/>
              <a:gd name="connsiteX81" fmla="*/ 3113070 w 6780944"/>
              <a:gd name="connsiteY81" fmla="*/ 1458930 h 1761580"/>
              <a:gd name="connsiteX82" fmla="*/ 3215812 w 6780944"/>
              <a:gd name="connsiteY82" fmla="*/ 1428108 h 1761580"/>
              <a:gd name="connsiteX83" fmla="*/ 3267182 w 6780944"/>
              <a:gd name="connsiteY83" fmla="*/ 1417833 h 1761580"/>
              <a:gd name="connsiteX84" fmla="*/ 3339101 w 6780944"/>
              <a:gd name="connsiteY84" fmla="*/ 1356188 h 1761580"/>
              <a:gd name="connsiteX85" fmla="*/ 3411021 w 6780944"/>
              <a:gd name="connsiteY85" fmla="*/ 1315092 h 1761580"/>
              <a:gd name="connsiteX86" fmla="*/ 3441843 w 6780944"/>
              <a:gd name="connsiteY86" fmla="*/ 1284269 h 1761580"/>
              <a:gd name="connsiteX87" fmla="*/ 3482940 w 6780944"/>
              <a:gd name="connsiteY87" fmla="*/ 1253447 h 1761580"/>
              <a:gd name="connsiteX88" fmla="*/ 3544585 w 6780944"/>
              <a:gd name="connsiteY88" fmla="*/ 1232899 h 1761580"/>
              <a:gd name="connsiteX89" fmla="*/ 3647326 w 6780944"/>
              <a:gd name="connsiteY89" fmla="*/ 1202076 h 1761580"/>
              <a:gd name="connsiteX90" fmla="*/ 3708971 w 6780944"/>
              <a:gd name="connsiteY90" fmla="*/ 1181528 h 1761580"/>
              <a:gd name="connsiteX91" fmla="*/ 3801439 w 6780944"/>
              <a:gd name="connsiteY91" fmla="*/ 1160979 h 1761580"/>
              <a:gd name="connsiteX92" fmla="*/ 3832261 w 6780944"/>
              <a:gd name="connsiteY92" fmla="*/ 1150705 h 1761580"/>
              <a:gd name="connsiteX93" fmla="*/ 3965825 w 6780944"/>
              <a:gd name="connsiteY93" fmla="*/ 1130157 h 1761580"/>
              <a:gd name="connsiteX94" fmla="*/ 4017196 w 6780944"/>
              <a:gd name="connsiteY94" fmla="*/ 1119883 h 1761580"/>
              <a:gd name="connsiteX95" fmla="*/ 4048018 w 6780944"/>
              <a:gd name="connsiteY95" fmla="*/ 1099335 h 1761580"/>
              <a:gd name="connsiteX96" fmla="*/ 4068567 w 6780944"/>
              <a:gd name="connsiteY96" fmla="*/ 1037690 h 1761580"/>
              <a:gd name="connsiteX97" fmla="*/ 4058292 w 6780944"/>
              <a:gd name="connsiteY97" fmla="*/ 914400 h 1761580"/>
              <a:gd name="connsiteX98" fmla="*/ 3986373 w 6780944"/>
              <a:gd name="connsiteY98" fmla="*/ 873303 h 1761580"/>
              <a:gd name="connsiteX99" fmla="*/ 3924728 w 6780944"/>
              <a:gd name="connsiteY99" fmla="*/ 852755 h 1761580"/>
              <a:gd name="connsiteX100" fmla="*/ 3893906 w 6780944"/>
              <a:gd name="connsiteY100" fmla="*/ 842481 h 1761580"/>
              <a:gd name="connsiteX101" fmla="*/ 3791164 w 6780944"/>
              <a:gd name="connsiteY101" fmla="*/ 832206 h 1761580"/>
              <a:gd name="connsiteX102" fmla="*/ 3698697 w 6780944"/>
              <a:gd name="connsiteY102" fmla="*/ 780836 h 1761580"/>
              <a:gd name="connsiteX103" fmla="*/ 3637052 w 6780944"/>
              <a:gd name="connsiteY103" fmla="*/ 708917 h 1761580"/>
              <a:gd name="connsiteX104" fmla="*/ 3667874 w 6780944"/>
              <a:gd name="connsiteY104" fmla="*/ 595901 h 1761580"/>
              <a:gd name="connsiteX105" fmla="*/ 3729519 w 6780944"/>
              <a:gd name="connsiteY105" fmla="*/ 575352 h 1761580"/>
              <a:gd name="connsiteX106" fmla="*/ 3863083 w 6780944"/>
              <a:gd name="connsiteY106" fmla="*/ 554804 h 1761580"/>
              <a:gd name="connsiteX107" fmla="*/ 4058292 w 6780944"/>
              <a:gd name="connsiteY107" fmla="*/ 544530 h 1761580"/>
              <a:gd name="connsiteX108" fmla="*/ 4407614 w 6780944"/>
              <a:gd name="connsiteY108" fmla="*/ 554804 h 1761580"/>
              <a:gd name="connsiteX109" fmla="*/ 4582274 w 6780944"/>
              <a:gd name="connsiteY109" fmla="*/ 585627 h 1761580"/>
              <a:gd name="connsiteX110" fmla="*/ 4685016 w 6780944"/>
              <a:gd name="connsiteY110" fmla="*/ 626723 h 1761580"/>
              <a:gd name="connsiteX111" fmla="*/ 4715839 w 6780944"/>
              <a:gd name="connsiteY111" fmla="*/ 636997 h 1761580"/>
              <a:gd name="connsiteX112" fmla="*/ 4808306 w 6780944"/>
              <a:gd name="connsiteY112" fmla="*/ 647272 h 1761580"/>
              <a:gd name="connsiteX113" fmla="*/ 4880225 w 6780944"/>
              <a:gd name="connsiteY113" fmla="*/ 678094 h 1761580"/>
              <a:gd name="connsiteX114" fmla="*/ 4911048 w 6780944"/>
              <a:gd name="connsiteY114" fmla="*/ 698642 h 1761580"/>
              <a:gd name="connsiteX115" fmla="*/ 4972692 w 6780944"/>
              <a:gd name="connsiteY115" fmla="*/ 729465 h 1761580"/>
              <a:gd name="connsiteX116" fmla="*/ 5034337 w 6780944"/>
              <a:gd name="connsiteY116" fmla="*/ 750013 h 1761580"/>
              <a:gd name="connsiteX117" fmla="*/ 5116531 w 6780944"/>
              <a:gd name="connsiteY117" fmla="*/ 791110 h 1761580"/>
              <a:gd name="connsiteX118" fmla="*/ 5219272 w 6780944"/>
              <a:gd name="connsiteY118" fmla="*/ 832206 h 1761580"/>
              <a:gd name="connsiteX119" fmla="*/ 5250095 w 6780944"/>
              <a:gd name="connsiteY119" fmla="*/ 852755 h 1761580"/>
              <a:gd name="connsiteX120" fmla="*/ 5311740 w 6780944"/>
              <a:gd name="connsiteY120" fmla="*/ 873303 h 1761580"/>
              <a:gd name="connsiteX121" fmla="*/ 5393933 w 6780944"/>
              <a:gd name="connsiteY121" fmla="*/ 914400 h 1761580"/>
              <a:gd name="connsiteX122" fmla="*/ 5435030 w 6780944"/>
              <a:gd name="connsiteY122" fmla="*/ 945222 h 1761580"/>
              <a:gd name="connsiteX123" fmla="*/ 5496674 w 6780944"/>
              <a:gd name="connsiteY123" fmla="*/ 986319 h 1761580"/>
              <a:gd name="connsiteX124" fmla="*/ 5568594 w 6780944"/>
              <a:gd name="connsiteY124" fmla="*/ 1037690 h 1761580"/>
              <a:gd name="connsiteX125" fmla="*/ 5589142 w 6780944"/>
              <a:gd name="connsiteY125" fmla="*/ 1068512 h 1761580"/>
              <a:gd name="connsiteX126" fmla="*/ 5619964 w 6780944"/>
              <a:gd name="connsiteY126" fmla="*/ 1078786 h 1761580"/>
              <a:gd name="connsiteX127" fmla="*/ 5661061 w 6780944"/>
              <a:gd name="connsiteY127" fmla="*/ 1109609 h 1761580"/>
              <a:gd name="connsiteX128" fmla="*/ 5712432 w 6780944"/>
              <a:gd name="connsiteY128" fmla="*/ 1140431 h 1761580"/>
              <a:gd name="connsiteX129" fmla="*/ 5743254 w 6780944"/>
              <a:gd name="connsiteY129" fmla="*/ 1171254 h 1761580"/>
              <a:gd name="connsiteX130" fmla="*/ 5876818 w 6780944"/>
              <a:gd name="connsiteY130" fmla="*/ 1222624 h 1761580"/>
              <a:gd name="connsiteX131" fmla="*/ 6000108 w 6780944"/>
              <a:gd name="connsiteY131" fmla="*/ 1284269 h 1761580"/>
              <a:gd name="connsiteX132" fmla="*/ 6061753 w 6780944"/>
              <a:gd name="connsiteY132" fmla="*/ 1304818 h 1761580"/>
              <a:gd name="connsiteX133" fmla="*/ 6133672 w 6780944"/>
              <a:gd name="connsiteY133" fmla="*/ 1335640 h 1761580"/>
              <a:gd name="connsiteX134" fmla="*/ 6185043 w 6780944"/>
              <a:gd name="connsiteY134" fmla="*/ 1356188 h 1761580"/>
              <a:gd name="connsiteX135" fmla="*/ 6287785 w 6780944"/>
              <a:gd name="connsiteY135" fmla="*/ 1376737 h 1761580"/>
              <a:gd name="connsiteX136" fmla="*/ 6318607 w 6780944"/>
              <a:gd name="connsiteY136" fmla="*/ 1397285 h 1761580"/>
              <a:gd name="connsiteX137" fmla="*/ 6349430 w 6780944"/>
              <a:gd name="connsiteY137" fmla="*/ 1407559 h 1761580"/>
              <a:gd name="connsiteX138" fmla="*/ 6493268 w 6780944"/>
              <a:gd name="connsiteY138" fmla="*/ 1438382 h 1761580"/>
              <a:gd name="connsiteX139" fmla="*/ 6657654 w 6780944"/>
              <a:gd name="connsiteY139" fmla="*/ 1428108 h 1761580"/>
              <a:gd name="connsiteX140" fmla="*/ 6688477 w 6780944"/>
              <a:gd name="connsiteY140" fmla="*/ 1376737 h 1761580"/>
              <a:gd name="connsiteX141" fmla="*/ 6698751 w 6780944"/>
              <a:gd name="connsiteY141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777430 w 6780944"/>
              <a:gd name="connsiteY73" fmla="*/ 1438382 h 1761580"/>
              <a:gd name="connsiteX74" fmla="*/ 1839074 w 6780944"/>
              <a:gd name="connsiteY74" fmla="*/ 1428108 h 1761580"/>
              <a:gd name="connsiteX75" fmla="*/ 1880171 w 6780944"/>
              <a:gd name="connsiteY75" fmla="*/ 1417833 h 1761580"/>
              <a:gd name="connsiteX76" fmla="*/ 2167848 w 6780944"/>
              <a:gd name="connsiteY76" fmla="*/ 1407559 h 1761580"/>
              <a:gd name="connsiteX77" fmla="*/ 2743200 w 6780944"/>
              <a:gd name="connsiteY77" fmla="*/ 1407559 h 1761580"/>
              <a:gd name="connsiteX78" fmla="*/ 2815119 w 6780944"/>
              <a:gd name="connsiteY78" fmla="*/ 1438382 h 1761580"/>
              <a:gd name="connsiteX79" fmla="*/ 2969232 w 6780944"/>
              <a:gd name="connsiteY79" fmla="*/ 1469204 h 1761580"/>
              <a:gd name="connsiteX80" fmla="*/ 3113070 w 6780944"/>
              <a:gd name="connsiteY80" fmla="*/ 1458930 h 1761580"/>
              <a:gd name="connsiteX81" fmla="*/ 3215812 w 6780944"/>
              <a:gd name="connsiteY81" fmla="*/ 1428108 h 1761580"/>
              <a:gd name="connsiteX82" fmla="*/ 3267182 w 6780944"/>
              <a:gd name="connsiteY82" fmla="*/ 1417833 h 1761580"/>
              <a:gd name="connsiteX83" fmla="*/ 3339101 w 6780944"/>
              <a:gd name="connsiteY83" fmla="*/ 1356188 h 1761580"/>
              <a:gd name="connsiteX84" fmla="*/ 3411021 w 6780944"/>
              <a:gd name="connsiteY84" fmla="*/ 1315092 h 1761580"/>
              <a:gd name="connsiteX85" fmla="*/ 3441843 w 6780944"/>
              <a:gd name="connsiteY85" fmla="*/ 1284269 h 1761580"/>
              <a:gd name="connsiteX86" fmla="*/ 3482940 w 6780944"/>
              <a:gd name="connsiteY86" fmla="*/ 1253447 h 1761580"/>
              <a:gd name="connsiteX87" fmla="*/ 3544585 w 6780944"/>
              <a:gd name="connsiteY87" fmla="*/ 1232899 h 1761580"/>
              <a:gd name="connsiteX88" fmla="*/ 3647326 w 6780944"/>
              <a:gd name="connsiteY88" fmla="*/ 1202076 h 1761580"/>
              <a:gd name="connsiteX89" fmla="*/ 3708971 w 6780944"/>
              <a:gd name="connsiteY89" fmla="*/ 1181528 h 1761580"/>
              <a:gd name="connsiteX90" fmla="*/ 3801439 w 6780944"/>
              <a:gd name="connsiteY90" fmla="*/ 1160979 h 1761580"/>
              <a:gd name="connsiteX91" fmla="*/ 3832261 w 6780944"/>
              <a:gd name="connsiteY91" fmla="*/ 1150705 h 1761580"/>
              <a:gd name="connsiteX92" fmla="*/ 3965825 w 6780944"/>
              <a:gd name="connsiteY92" fmla="*/ 1130157 h 1761580"/>
              <a:gd name="connsiteX93" fmla="*/ 4017196 w 6780944"/>
              <a:gd name="connsiteY93" fmla="*/ 1119883 h 1761580"/>
              <a:gd name="connsiteX94" fmla="*/ 4048018 w 6780944"/>
              <a:gd name="connsiteY94" fmla="*/ 1099335 h 1761580"/>
              <a:gd name="connsiteX95" fmla="*/ 4068567 w 6780944"/>
              <a:gd name="connsiteY95" fmla="*/ 1037690 h 1761580"/>
              <a:gd name="connsiteX96" fmla="*/ 4058292 w 6780944"/>
              <a:gd name="connsiteY96" fmla="*/ 914400 h 1761580"/>
              <a:gd name="connsiteX97" fmla="*/ 3986373 w 6780944"/>
              <a:gd name="connsiteY97" fmla="*/ 873303 h 1761580"/>
              <a:gd name="connsiteX98" fmla="*/ 3924728 w 6780944"/>
              <a:gd name="connsiteY98" fmla="*/ 852755 h 1761580"/>
              <a:gd name="connsiteX99" fmla="*/ 3893906 w 6780944"/>
              <a:gd name="connsiteY99" fmla="*/ 842481 h 1761580"/>
              <a:gd name="connsiteX100" fmla="*/ 3791164 w 6780944"/>
              <a:gd name="connsiteY100" fmla="*/ 832206 h 1761580"/>
              <a:gd name="connsiteX101" fmla="*/ 3698697 w 6780944"/>
              <a:gd name="connsiteY101" fmla="*/ 780836 h 1761580"/>
              <a:gd name="connsiteX102" fmla="*/ 3637052 w 6780944"/>
              <a:gd name="connsiteY102" fmla="*/ 708917 h 1761580"/>
              <a:gd name="connsiteX103" fmla="*/ 3667874 w 6780944"/>
              <a:gd name="connsiteY103" fmla="*/ 595901 h 1761580"/>
              <a:gd name="connsiteX104" fmla="*/ 3729519 w 6780944"/>
              <a:gd name="connsiteY104" fmla="*/ 575352 h 1761580"/>
              <a:gd name="connsiteX105" fmla="*/ 3863083 w 6780944"/>
              <a:gd name="connsiteY105" fmla="*/ 554804 h 1761580"/>
              <a:gd name="connsiteX106" fmla="*/ 4058292 w 6780944"/>
              <a:gd name="connsiteY106" fmla="*/ 544530 h 1761580"/>
              <a:gd name="connsiteX107" fmla="*/ 4407614 w 6780944"/>
              <a:gd name="connsiteY107" fmla="*/ 554804 h 1761580"/>
              <a:gd name="connsiteX108" fmla="*/ 4582274 w 6780944"/>
              <a:gd name="connsiteY108" fmla="*/ 585627 h 1761580"/>
              <a:gd name="connsiteX109" fmla="*/ 4685016 w 6780944"/>
              <a:gd name="connsiteY109" fmla="*/ 626723 h 1761580"/>
              <a:gd name="connsiteX110" fmla="*/ 4715839 w 6780944"/>
              <a:gd name="connsiteY110" fmla="*/ 636997 h 1761580"/>
              <a:gd name="connsiteX111" fmla="*/ 4808306 w 6780944"/>
              <a:gd name="connsiteY111" fmla="*/ 647272 h 1761580"/>
              <a:gd name="connsiteX112" fmla="*/ 4880225 w 6780944"/>
              <a:gd name="connsiteY112" fmla="*/ 678094 h 1761580"/>
              <a:gd name="connsiteX113" fmla="*/ 4911048 w 6780944"/>
              <a:gd name="connsiteY113" fmla="*/ 698642 h 1761580"/>
              <a:gd name="connsiteX114" fmla="*/ 4972692 w 6780944"/>
              <a:gd name="connsiteY114" fmla="*/ 729465 h 1761580"/>
              <a:gd name="connsiteX115" fmla="*/ 5034337 w 6780944"/>
              <a:gd name="connsiteY115" fmla="*/ 750013 h 1761580"/>
              <a:gd name="connsiteX116" fmla="*/ 5116531 w 6780944"/>
              <a:gd name="connsiteY116" fmla="*/ 791110 h 1761580"/>
              <a:gd name="connsiteX117" fmla="*/ 5219272 w 6780944"/>
              <a:gd name="connsiteY117" fmla="*/ 832206 h 1761580"/>
              <a:gd name="connsiteX118" fmla="*/ 5250095 w 6780944"/>
              <a:gd name="connsiteY118" fmla="*/ 852755 h 1761580"/>
              <a:gd name="connsiteX119" fmla="*/ 5311740 w 6780944"/>
              <a:gd name="connsiteY119" fmla="*/ 873303 h 1761580"/>
              <a:gd name="connsiteX120" fmla="*/ 5393933 w 6780944"/>
              <a:gd name="connsiteY120" fmla="*/ 914400 h 1761580"/>
              <a:gd name="connsiteX121" fmla="*/ 5435030 w 6780944"/>
              <a:gd name="connsiteY121" fmla="*/ 945222 h 1761580"/>
              <a:gd name="connsiteX122" fmla="*/ 5496674 w 6780944"/>
              <a:gd name="connsiteY122" fmla="*/ 986319 h 1761580"/>
              <a:gd name="connsiteX123" fmla="*/ 5568594 w 6780944"/>
              <a:gd name="connsiteY123" fmla="*/ 1037690 h 1761580"/>
              <a:gd name="connsiteX124" fmla="*/ 5589142 w 6780944"/>
              <a:gd name="connsiteY124" fmla="*/ 1068512 h 1761580"/>
              <a:gd name="connsiteX125" fmla="*/ 5619964 w 6780944"/>
              <a:gd name="connsiteY125" fmla="*/ 1078786 h 1761580"/>
              <a:gd name="connsiteX126" fmla="*/ 5661061 w 6780944"/>
              <a:gd name="connsiteY126" fmla="*/ 1109609 h 1761580"/>
              <a:gd name="connsiteX127" fmla="*/ 5712432 w 6780944"/>
              <a:gd name="connsiteY127" fmla="*/ 1140431 h 1761580"/>
              <a:gd name="connsiteX128" fmla="*/ 5743254 w 6780944"/>
              <a:gd name="connsiteY128" fmla="*/ 1171254 h 1761580"/>
              <a:gd name="connsiteX129" fmla="*/ 5876818 w 6780944"/>
              <a:gd name="connsiteY129" fmla="*/ 1222624 h 1761580"/>
              <a:gd name="connsiteX130" fmla="*/ 6000108 w 6780944"/>
              <a:gd name="connsiteY130" fmla="*/ 1284269 h 1761580"/>
              <a:gd name="connsiteX131" fmla="*/ 6061753 w 6780944"/>
              <a:gd name="connsiteY131" fmla="*/ 1304818 h 1761580"/>
              <a:gd name="connsiteX132" fmla="*/ 6133672 w 6780944"/>
              <a:gd name="connsiteY132" fmla="*/ 1335640 h 1761580"/>
              <a:gd name="connsiteX133" fmla="*/ 6185043 w 6780944"/>
              <a:gd name="connsiteY133" fmla="*/ 1356188 h 1761580"/>
              <a:gd name="connsiteX134" fmla="*/ 6287785 w 6780944"/>
              <a:gd name="connsiteY134" fmla="*/ 1376737 h 1761580"/>
              <a:gd name="connsiteX135" fmla="*/ 6318607 w 6780944"/>
              <a:gd name="connsiteY135" fmla="*/ 1397285 h 1761580"/>
              <a:gd name="connsiteX136" fmla="*/ 6349430 w 6780944"/>
              <a:gd name="connsiteY136" fmla="*/ 1407559 h 1761580"/>
              <a:gd name="connsiteX137" fmla="*/ 6493268 w 6780944"/>
              <a:gd name="connsiteY137" fmla="*/ 1438382 h 1761580"/>
              <a:gd name="connsiteX138" fmla="*/ 6657654 w 6780944"/>
              <a:gd name="connsiteY138" fmla="*/ 1428108 h 1761580"/>
              <a:gd name="connsiteX139" fmla="*/ 6688477 w 6780944"/>
              <a:gd name="connsiteY139" fmla="*/ 1376737 h 1761580"/>
              <a:gd name="connsiteX140" fmla="*/ 6698751 w 6780944"/>
              <a:gd name="connsiteY140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777430 w 6780944"/>
              <a:gd name="connsiteY73" fmla="*/ 1438382 h 1761580"/>
              <a:gd name="connsiteX74" fmla="*/ 1880171 w 6780944"/>
              <a:gd name="connsiteY74" fmla="*/ 1417833 h 1761580"/>
              <a:gd name="connsiteX75" fmla="*/ 2167848 w 6780944"/>
              <a:gd name="connsiteY75" fmla="*/ 1407559 h 1761580"/>
              <a:gd name="connsiteX76" fmla="*/ 2743200 w 6780944"/>
              <a:gd name="connsiteY76" fmla="*/ 1407559 h 1761580"/>
              <a:gd name="connsiteX77" fmla="*/ 2815119 w 6780944"/>
              <a:gd name="connsiteY77" fmla="*/ 1438382 h 1761580"/>
              <a:gd name="connsiteX78" fmla="*/ 2969232 w 6780944"/>
              <a:gd name="connsiteY78" fmla="*/ 1469204 h 1761580"/>
              <a:gd name="connsiteX79" fmla="*/ 3113070 w 6780944"/>
              <a:gd name="connsiteY79" fmla="*/ 1458930 h 1761580"/>
              <a:gd name="connsiteX80" fmla="*/ 3215812 w 6780944"/>
              <a:gd name="connsiteY80" fmla="*/ 1428108 h 1761580"/>
              <a:gd name="connsiteX81" fmla="*/ 3267182 w 6780944"/>
              <a:gd name="connsiteY81" fmla="*/ 1417833 h 1761580"/>
              <a:gd name="connsiteX82" fmla="*/ 3339101 w 6780944"/>
              <a:gd name="connsiteY82" fmla="*/ 1356188 h 1761580"/>
              <a:gd name="connsiteX83" fmla="*/ 3411021 w 6780944"/>
              <a:gd name="connsiteY83" fmla="*/ 1315092 h 1761580"/>
              <a:gd name="connsiteX84" fmla="*/ 3441843 w 6780944"/>
              <a:gd name="connsiteY84" fmla="*/ 1284269 h 1761580"/>
              <a:gd name="connsiteX85" fmla="*/ 3482940 w 6780944"/>
              <a:gd name="connsiteY85" fmla="*/ 1253447 h 1761580"/>
              <a:gd name="connsiteX86" fmla="*/ 3544585 w 6780944"/>
              <a:gd name="connsiteY86" fmla="*/ 1232899 h 1761580"/>
              <a:gd name="connsiteX87" fmla="*/ 3647326 w 6780944"/>
              <a:gd name="connsiteY87" fmla="*/ 1202076 h 1761580"/>
              <a:gd name="connsiteX88" fmla="*/ 3708971 w 6780944"/>
              <a:gd name="connsiteY88" fmla="*/ 1181528 h 1761580"/>
              <a:gd name="connsiteX89" fmla="*/ 3801439 w 6780944"/>
              <a:gd name="connsiteY89" fmla="*/ 1160979 h 1761580"/>
              <a:gd name="connsiteX90" fmla="*/ 3832261 w 6780944"/>
              <a:gd name="connsiteY90" fmla="*/ 1150705 h 1761580"/>
              <a:gd name="connsiteX91" fmla="*/ 3965825 w 6780944"/>
              <a:gd name="connsiteY91" fmla="*/ 1130157 h 1761580"/>
              <a:gd name="connsiteX92" fmla="*/ 4017196 w 6780944"/>
              <a:gd name="connsiteY92" fmla="*/ 1119883 h 1761580"/>
              <a:gd name="connsiteX93" fmla="*/ 4048018 w 6780944"/>
              <a:gd name="connsiteY93" fmla="*/ 1099335 h 1761580"/>
              <a:gd name="connsiteX94" fmla="*/ 4068567 w 6780944"/>
              <a:gd name="connsiteY94" fmla="*/ 1037690 h 1761580"/>
              <a:gd name="connsiteX95" fmla="*/ 4058292 w 6780944"/>
              <a:gd name="connsiteY95" fmla="*/ 914400 h 1761580"/>
              <a:gd name="connsiteX96" fmla="*/ 3986373 w 6780944"/>
              <a:gd name="connsiteY96" fmla="*/ 873303 h 1761580"/>
              <a:gd name="connsiteX97" fmla="*/ 3924728 w 6780944"/>
              <a:gd name="connsiteY97" fmla="*/ 852755 h 1761580"/>
              <a:gd name="connsiteX98" fmla="*/ 3893906 w 6780944"/>
              <a:gd name="connsiteY98" fmla="*/ 842481 h 1761580"/>
              <a:gd name="connsiteX99" fmla="*/ 3791164 w 6780944"/>
              <a:gd name="connsiteY99" fmla="*/ 832206 h 1761580"/>
              <a:gd name="connsiteX100" fmla="*/ 3698697 w 6780944"/>
              <a:gd name="connsiteY100" fmla="*/ 780836 h 1761580"/>
              <a:gd name="connsiteX101" fmla="*/ 3637052 w 6780944"/>
              <a:gd name="connsiteY101" fmla="*/ 708917 h 1761580"/>
              <a:gd name="connsiteX102" fmla="*/ 3667874 w 6780944"/>
              <a:gd name="connsiteY102" fmla="*/ 595901 h 1761580"/>
              <a:gd name="connsiteX103" fmla="*/ 3729519 w 6780944"/>
              <a:gd name="connsiteY103" fmla="*/ 575352 h 1761580"/>
              <a:gd name="connsiteX104" fmla="*/ 3863083 w 6780944"/>
              <a:gd name="connsiteY104" fmla="*/ 554804 h 1761580"/>
              <a:gd name="connsiteX105" fmla="*/ 4058292 w 6780944"/>
              <a:gd name="connsiteY105" fmla="*/ 544530 h 1761580"/>
              <a:gd name="connsiteX106" fmla="*/ 4407614 w 6780944"/>
              <a:gd name="connsiteY106" fmla="*/ 554804 h 1761580"/>
              <a:gd name="connsiteX107" fmla="*/ 4582274 w 6780944"/>
              <a:gd name="connsiteY107" fmla="*/ 585627 h 1761580"/>
              <a:gd name="connsiteX108" fmla="*/ 4685016 w 6780944"/>
              <a:gd name="connsiteY108" fmla="*/ 626723 h 1761580"/>
              <a:gd name="connsiteX109" fmla="*/ 4715839 w 6780944"/>
              <a:gd name="connsiteY109" fmla="*/ 636997 h 1761580"/>
              <a:gd name="connsiteX110" fmla="*/ 4808306 w 6780944"/>
              <a:gd name="connsiteY110" fmla="*/ 647272 h 1761580"/>
              <a:gd name="connsiteX111" fmla="*/ 4880225 w 6780944"/>
              <a:gd name="connsiteY111" fmla="*/ 678094 h 1761580"/>
              <a:gd name="connsiteX112" fmla="*/ 4911048 w 6780944"/>
              <a:gd name="connsiteY112" fmla="*/ 698642 h 1761580"/>
              <a:gd name="connsiteX113" fmla="*/ 4972692 w 6780944"/>
              <a:gd name="connsiteY113" fmla="*/ 729465 h 1761580"/>
              <a:gd name="connsiteX114" fmla="*/ 5034337 w 6780944"/>
              <a:gd name="connsiteY114" fmla="*/ 750013 h 1761580"/>
              <a:gd name="connsiteX115" fmla="*/ 5116531 w 6780944"/>
              <a:gd name="connsiteY115" fmla="*/ 791110 h 1761580"/>
              <a:gd name="connsiteX116" fmla="*/ 5219272 w 6780944"/>
              <a:gd name="connsiteY116" fmla="*/ 832206 h 1761580"/>
              <a:gd name="connsiteX117" fmla="*/ 5250095 w 6780944"/>
              <a:gd name="connsiteY117" fmla="*/ 852755 h 1761580"/>
              <a:gd name="connsiteX118" fmla="*/ 5311740 w 6780944"/>
              <a:gd name="connsiteY118" fmla="*/ 873303 h 1761580"/>
              <a:gd name="connsiteX119" fmla="*/ 5393933 w 6780944"/>
              <a:gd name="connsiteY119" fmla="*/ 914400 h 1761580"/>
              <a:gd name="connsiteX120" fmla="*/ 5435030 w 6780944"/>
              <a:gd name="connsiteY120" fmla="*/ 945222 h 1761580"/>
              <a:gd name="connsiteX121" fmla="*/ 5496674 w 6780944"/>
              <a:gd name="connsiteY121" fmla="*/ 986319 h 1761580"/>
              <a:gd name="connsiteX122" fmla="*/ 5568594 w 6780944"/>
              <a:gd name="connsiteY122" fmla="*/ 1037690 h 1761580"/>
              <a:gd name="connsiteX123" fmla="*/ 5589142 w 6780944"/>
              <a:gd name="connsiteY123" fmla="*/ 1068512 h 1761580"/>
              <a:gd name="connsiteX124" fmla="*/ 5619964 w 6780944"/>
              <a:gd name="connsiteY124" fmla="*/ 1078786 h 1761580"/>
              <a:gd name="connsiteX125" fmla="*/ 5661061 w 6780944"/>
              <a:gd name="connsiteY125" fmla="*/ 1109609 h 1761580"/>
              <a:gd name="connsiteX126" fmla="*/ 5712432 w 6780944"/>
              <a:gd name="connsiteY126" fmla="*/ 1140431 h 1761580"/>
              <a:gd name="connsiteX127" fmla="*/ 5743254 w 6780944"/>
              <a:gd name="connsiteY127" fmla="*/ 1171254 h 1761580"/>
              <a:gd name="connsiteX128" fmla="*/ 5876818 w 6780944"/>
              <a:gd name="connsiteY128" fmla="*/ 1222624 h 1761580"/>
              <a:gd name="connsiteX129" fmla="*/ 6000108 w 6780944"/>
              <a:gd name="connsiteY129" fmla="*/ 1284269 h 1761580"/>
              <a:gd name="connsiteX130" fmla="*/ 6061753 w 6780944"/>
              <a:gd name="connsiteY130" fmla="*/ 1304818 h 1761580"/>
              <a:gd name="connsiteX131" fmla="*/ 6133672 w 6780944"/>
              <a:gd name="connsiteY131" fmla="*/ 1335640 h 1761580"/>
              <a:gd name="connsiteX132" fmla="*/ 6185043 w 6780944"/>
              <a:gd name="connsiteY132" fmla="*/ 1356188 h 1761580"/>
              <a:gd name="connsiteX133" fmla="*/ 6287785 w 6780944"/>
              <a:gd name="connsiteY133" fmla="*/ 1376737 h 1761580"/>
              <a:gd name="connsiteX134" fmla="*/ 6318607 w 6780944"/>
              <a:gd name="connsiteY134" fmla="*/ 1397285 h 1761580"/>
              <a:gd name="connsiteX135" fmla="*/ 6349430 w 6780944"/>
              <a:gd name="connsiteY135" fmla="*/ 1407559 h 1761580"/>
              <a:gd name="connsiteX136" fmla="*/ 6493268 w 6780944"/>
              <a:gd name="connsiteY136" fmla="*/ 1438382 h 1761580"/>
              <a:gd name="connsiteX137" fmla="*/ 6657654 w 6780944"/>
              <a:gd name="connsiteY137" fmla="*/ 1428108 h 1761580"/>
              <a:gd name="connsiteX138" fmla="*/ 6688477 w 6780944"/>
              <a:gd name="connsiteY138" fmla="*/ 1376737 h 1761580"/>
              <a:gd name="connsiteX139" fmla="*/ 6698751 w 6780944"/>
              <a:gd name="connsiteY139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880171 w 6780944"/>
              <a:gd name="connsiteY73" fmla="*/ 1417833 h 1761580"/>
              <a:gd name="connsiteX74" fmla="*/ 2167848 w 6780944"/>
              <a:gd name="connsiteY74" fmla="*/ 1407559 h 1761580"/>
              <a:gd name="connsiteX75" fmla="*/ 2743200 w 6780944"/>
              <a:gd name="connsiteY75" fmla="*/ 1407559 h 1761580"/>
              <a:gd name="connsiteX76" fmla="*/ 2815119 w 6780944"/>
              <a:gd name="connsiteY76" fmla="*/ 1438382 h 1761580"/>
              <a:gd name="connsiteX77" fmla="*/ 2969232 w 6780944"/>
              <a:gd name="connsiteY77" fmla="*/ 1469204 h 1761580"/>
              <a:gd name="connsiteX78" fmla="*/ 3113070 w 6780944"/>
              <a:gd name="connsiteY78" fmla="*/ 1458930 h 1761580"/>
              <a:gd name="connsiteX79" fmla="*/ 3215812 w 6780944"/>
              <a:gd name="connsiteY79" fmla="*/ 1428108 h 1761580"/>
              <a:gd name="connsiteX80" fmla="*/ 3267182 w 6780944"/>
              <a:gd name="connsiteY80" fmla="*/ 1417833 h 1761580"/>
              <a:gd name="connsiteX81" fmla="*/ 3339101 w 6780944"/>
              <a:gd name="connsiteY81" fmla="*/ 1356188 h 1761580"/>
              <a:gd name="connsiteX82" fmla="*/ 3411021 w 6780944"/>
              <a:gd name="connsiteY82" fmla="*/ 1315092 h 1761580"/>
              <a:gd name="connsiteX83" fmla="*/ 3441843 w 6780944"/>
              <a:gd name="connsiteY83" fmla="*/ 1284269 h 1761580"/>
              <a:gd name="connsiteX84" fmla="*/ 3482940 w 6780944"/>
              <a:gd name="connsiteY84" fmla="*/ 1253447 h 1761580"/>
              <a:gd name="connsiteX85" fmla="*/ 3544585 w 6780944"/>
              <a:gd name="connsiteY85" fmla="*/ 1232899 h 1761580"/>
              <a:gd name="connsiteX86" fmla="*/ 3647326 w 6780944"/>
              <a:gd name="connsiteY86" fmla="*/ 1202076 h 1761580"/>
              <a:gd name="connsiteX87" fmla="*/ 3708971 w 6780944"/>
              <a:gd name="connsiteY87" fmla="*/ 1181528 h 1761580"/>
              <a:gd name="connsiteX88" fmla="*/ 3801439 w 6780944"/>
              <a:gd name="connsiteY88" fmla="*/ 1160979 h 1761580"/>
              <a:gd name="connsiteX89" fmla="*/ 3832261 w 6780944"/>
              <a:gd name="connsiteY89" fmla="*/ 1150705 h 1761580"/>
              <a:gd name="connsiteX90" fmla="*/ 3965825 w 6780944"/>
              <a:gd name="connsiteY90" fmla="*/ 1130157 h 1761580"/>
              <a:gd name="connsiteX91" fmla="*/ 4017196 w 6780944"/>
              <a:gd name="connsiteY91" fmla="*/ 1119883 h 1761580"/>
              <a:gd name="connsiteX92" fmla="*/ 4048018 w 6780944"/>
              <a:gd name="connsiteY92" fmla="*/ 1099335 h 1761580"/>
              <a:gd name="connsiteX93" fmla="*/ 4068567 w 6780944"/>
              <a:gd name="connsiteY93" fmla="*/ 1037690 h 1761580"/>
              <a:gd name="connsiteX94" fmla="*/ 4058292 w 6780944"/>
              <a:gd name="connsiteY94" fmla="*/ 914400 h 1761580"/>
              <a:gd name="connsiteX95" fmla="*/ 3986373 w 6780944"/>
              <a:gd name="connsiteY95" fmla="*/ 873303 h 1761580"/>
              <a:gd name="connsiteX96" fmla="*/ 3924728 w 6780944"/>
              <a:gd name="connsiteY96" fmla="*/ 852755 h 1761580"/>
              <a:gd name="connsiteX97" fmla="*/ 3893906 w 6780944"/>
              <a:gd name="connsiteY97" fmla="*/ 842481 h 1761580"/>
              <a:gd name="connsiteX98" fmla="*/ 3791164 w 6780944"/>
              <a:gd name="connsiteY98" fmla="*/ 832206 h 1761580"/>
              <a:gd name="connsiteX99" fmla="*/ 3698697 w 6780944"/>
              <a:gd name="connsiteY99" fmla="*/ 780836 h 1761580"/>
              <a:gd name="connsiteX100" fmla="*/ 3637052 w 6780944"/>
              <a:gd name="connsiteY100" fmla="*/ 708917 h 1761580"/>
              <a:gd name="connsiteX101" fmla="*/ 3667874 w 6780944"/>
              <a:gd name="connsiteY101" fmla="*/ 595901 h 1761580"/>
              <a:gd name="connsiteX102" fmla="*/ 3729519 w 6780944"/>
              <a:gd name="connsiteY102" fmla="*/ 575352 h 1761580"/>
              <a:gd name="connsiteX103" fmla="*/ 3863083 w 6780944"/>
              <a:gd name="connsiteY103" fmla="*/ 554804 h 1761580"/>
              <a:gd name="connsiteX104" fmla="*/ 4058292 w 6780944"/>
              <a:gd name="connsiteY104" fmla="*/ 544530 h 1761580"/>
              <a:gd name="connsiteX105" fmla="*/ 4407614 w 6780944"/>
              <a:gd name="connsiteY105" fmla="*/ 554804 h 1761580"/>
              <a:gd name="connsiteX106" fmla="*/ 4582274 w 6780944"/>
              <a:gd name="connsiteY106" fmla="*/ 585627 h 1761580"/>
              <a:gd name="connsiteX107" fmla="*/ 4685016 w 6780944"/>
              <a:gd name="connsiteY107" fmla="*/ 626723 h 1761580"/>
              <a:gd name="connsiteX108" fmla="*/ 4715839 w 6780944"/>
              <a:gd name="connsiteY108" fmla="*/ 636997 h 1761580"/>
              <a:gd name="connsiteX109" fmla="*/ 4808306 w 6780944"/>
              <a:gd name="connsiteY109" fmla="*/ 647272 h 1761580"/>
              <a:gd name="connsiteX110" fmla="*/ 4880225 w 6780944"/>
              <a:gd name="connsiteY110" fmla="*/ 678094 h 1761580"/>
              <a:gd name="connsiteX111" fmla="*/ 4911048 w 6780944"/>
              <a:gd name="connsiteY111" fmla="*/ 698642 h 1761580"/>
              <a:gd name="connsiteX112" fmla="*/ 4972692 w 6780944"/>
              <a:gd name="connsiteY112" fmla="*/ 729465 h 1761580"/>
              <a:gd name="connsiteX113" fmla="*/ 5034337 w 6780944"/>
              <a:gd name="connsiteY113" fmla="*/ 750013 h 1761580"/>
              <a:gd name="connsiteX114" fmla="*/ 5116531 w 6780944"/>
              <a:gd name="connsiteY114" fmla="*/ 791110 h 1761580"/>
              <a:gd name="connsiteX115" fmla="*/ 5219272 w 6780944"/>
              <a:gd name="connsiteY115" fmla="*/ 832206 h 1761580"/>
              <a:gd name="connsiteX116" fmla="*/ 5250095 w 6780944"/>
              <a:gd name="connsiteY116" fmla="*/ 852755 h 1761580"/>
              <a:gd name="connsiteX117" fmla="*/ 5311740 w 6780944"/>
              <a:gd name="connsiteY117" fmla="*/ 873303 h 1761580"/>
              <a:gd name="connsiteX118" fmla="*/ 5393933 w 6780944"/>
              <a:gd name="connsiteY118" fmla="*/ 914400 h 1761580"/>
              <a:gd name="connsiteX119" fmla="*/ 5435030 w 6780944"/>
              <a:gd name="connsiteY119" fmla="*/ 945222 h 1761580"/>
              <a:gd name="connsiteX120" fmla="*/ 5496674 w 6780944"/>
              <a:gd name="connsiteY120" fmla="*/ 986319 h 1761580"/>
              <a:gd name="connsiteX121" fmla="*/ 5568594 w 6780944"/>
              <a:gd name="connsiteY121" fmla="*/ 1037690 h 1761580"/>
              <a:gd name="connsiteX122" fmla="*/ 5589142 w 6780944"/>
              <a:gd name="connsiteY122" fmla="*/ 1068512 h 1761580"/>
              <a:gd name="connsiteX123" fmla="*/ 5619964 w 6780944"/>
              <a:gd name="connsiteY123" fmla="*/ 1078786 h 1761580"/>
              <a:gd name="connsiteX124" fmla="*/ 5661061 w 6780944"/>
              <a:gd name="connsiteY124" fmla="*/ 1109609 h 1761580"/>
              <a:gd name="connsiteX125" fmla="*/ 5712432 w 6780944"/>
              <a:gd name="connsiteY125" fmla="*/ 1140431 h 1761580"/>
              <a:gd name="connsiteX126" fmla="*/ 5743254 w 6780944"/>
              <a:gd name="connsiteY126" fmla="*/ 1171254 h 1761580"/>
              <a:gd name="connsiteX127" fmla="*/ 5876818 w 6780944"/>
              <a:gd name="connsiteY127" fmla="*/ 1222624 h 1761580"/>
              <a:gd name="connsiteX128" fmla="*/ 6000108 w 6780944"/>
              <a:gd name="connsiteY128" fmla="*/ 1284269 h 1761580"/>
              <a:gd name="connsiteX129" fmla="*/ 6061753 w 6780944"/>
              <a:gd name="connsiteY129" fmla="*/ 1304818 h 1761580"/>
              <a:gd name="connsiteX130" fmla="*/ 6133672 w 6780944"/>
              <a:gd name="connsiteY130" fmla="*/ 1335640 h 1761580"/>
              <a:gd name="connsiteX131" fmla="*/ 6185043 w 6780944"/>
              <a:gd name="connsiteY131" fmla="*/ 1356188 h 1761580"/>
              <a:gd name="connsiteX132" fmla="*/ 6287785 w 6780944"/>
              <a:gd name="connsiteY132" fmla="*/ 1376737 h 1761580"/>
              <a:gd name="connsiteX133" fmla="*/ 6318607 w 6780944"/>
              <a:gd name="connsiteY133" fmla="*/ 1397285 h 1761580"/>
              <a:gd name="connsiteX134" fmla="*/ 6349430 w 6780944"/>
              <a:gd name="connsiteY134" fmla="*/ 1407559 h 1761580"/>
              <a:gd name="connsiteX135" fmla="*/ 6493268 w 6780944"/>
              <a:gd name="connsiteY135" fmla="*/ 1438382 h 1761580"/>
              <a:gd name="connsiteX136" fmla="*/ 6657654 w 6780944"/>
              <a:gd name="connsiteY136" fmla="*/ 1428108 h 1761580"/>
              <a:gd name="connsiteX137" fmla="*/ 6688477 w 6780944"/>
              <a:gd name="connsiteY137" fmla="*/ 1376737 h 1761580"/>
              <a:gd name="connsiteX138" fmla="*/ 6698751 w 6780944"/>
              <a:gd name="connsiteY138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880171 w 6780944"/>
              <a:gd name="connsiteY73" fmla="*/ 1417833 h 1761580"/>
              <a:gd name="connsiteX74" fmla="*/ 2743200 w 6780944"/>
              <a:gd name="connsiteY74" fmla="*/ 1407559 h 1761580"/>
              <a:gd name="connsiteX75" fmla="*/ 2815119 w 6780944"/>
              <a:gd name="connsiteY75" fmla="*/ 1438382 h 1761580"/>
              <a:gd name="connsiteX76" fmla="*/ 2969232 w 6780944"/>
              <a:gd name="connsiteY76" fmla="*/ 1469204 h 1761580"/>
              <a:gd name="connsiteX77" fmla="*/ 3113070 w 6780944"/>
              <a:gd name="connsiteY77" fmla="*/ 1458930 h 1761580"/>
              <a:gd name="connsiteX78" fmla="*/ 3215812 w 6780944"/>
              <a:gd name="connsiteY78" fmla="*/ 1428108 h 1761580"/>
              <a:gd name="connsiteX79" fmla="*/ 3267182 w 6780944"/>
              <a:gd name="connsiteY79" fmla="*/ 1417833 h 1761580"/>
              <a:gd name="connsiteX80" fmla="*/ 3339101 w 6780944"/>
              <a:gd name="connsiteY80" fmla="*/ 1356188 h 1761580"/>
              <a:gd name="connsiteX81" fmla="*/ 3411021 w 6780944"/>
              <a:gd name="connsiteY81" fmla="*/ 1315092 h 1761580"/>
              <a:gd name="connsiteX82" fmla="*/ 3441843 w 6780944"/>
              <a:gd name="connsiteY82" fmla="*/ 1284269 h 1761580"/>
              <a:gd name="connsiteX83" fmla="*/ 3482940 w 6780944"/>
              <a:gd name="connsiteY83" fmla="*/ 1253447 h 1761580"/>
              <a:gd name="connsiteX84" fmla="*/ 3544585 w 6780944"/>
              <a:gd name="connsiteY84" fmla="*/ 1232899 h 1761580"/>
              <a:gd name="connsiteX85" fmla="*/ 3647326 w 6780944"/>
              <a:gd name="connsiteY85" fmla="*/ 1202076 h 1761580"/>
              <a:gd name="connsiteX86" fmla="*/ 3708971 w 6780944"/>
              <a:gd name="connsiteY86" fmla="*/ 1181528 h 1761580"/>
              <a:gd name="connsiteX87" fmla="*/ 3801439 w 6780944"/>
              <a:gd name="connsiteY87" fmla="*/ 1160979 h 1761580"/>
              <a:gd name="connsiteX88" fmla="*/ 3832261 w 6780944"/>
              <a:gd name="connsiteY88" fmla="*/ 1150705 h 1761580"/>
              <a:gd name="connsiteX89" fmla="*/ 3965825 w 6780944"/>
              <a:gd name="connsiteY89" fmla="*/ 1130157 h 1761580"/>
              <a:gd name="connsiteX90" fmla="*/ 4017196 w 6780944"/>
              <a:gd name="connsiteY90" fmla="*/ 1119883 h 1761580"/>
              <a:gd name="connsiteX91" fmla="*/ 4048018 w 6780944"/>
              <a:gd name="connsiteY91" fmla="*/ 1099335 h 1761580"/>
              <a:gd name="connsiteX92" fmla="*/ 4068567 w 6780944"/>
              <a:gd name="connsiteY92" fmla="*/ 1037690 h 1761580"/>
              <a:gd name="connsiteX93" fmla="*/ 4058292 w 6780944"/>
              <a:gd name="connsiteY93" fmla="*/ 914400 h 1761580"/>
              <a:gd name="connsiteX94" fmla="*/ 3986373 w 6780944"/>
              <a:gd name="connsiteY94" fmla="*/ 873303 h 1761580"/>
              <a:gd name="connsiteX95" fmla="*/ 3924728 w 6780944"/>
              <a:gd name="connsiteY95" fmla="*/ 852755 h 1761580"/>
              <a:gd name="connsiteX96" fmla="*/ 3893906 w 6780944"/>
              <a:gd name="connsiteY96" fmla="*/ 842481 h 1761580"/>
              <a:gd name="connsiteX97" fmla="*/ 3791164 w 6780944"/>
              <a:gd name="connsiteY97" fmla="*/ 832206 h 1761580"/>
              <a:gd name="connsiteX98" fmla="*/ 3698697 w 6780944"/>
              <a:gd name="connsiteY98" fmla="*/ 780836 h 1761580"/>
              <a:gd name="connsiteX99" fmla="*/ 3637052 w 6780944"/>
              <a:gd name="connsiteY99" fmla="*/ 708917 h 1761580"/>
              <a:gd name="connsiteX100" fmla="*/ 3667874 w 6780944"/>
              <a:gd name="connsiteY100" fmla="*/ 595901 h 1761580"/>
              <a:gd name="connsiteX101" fmla="*/ 3729519 w 6780944"/>
              <a:gd name="connsiteY101" fmla="*/ 575352 h 1761580"/>
              <a:gd name="connsiteX102" fmla="*/ 3863083 w 6780944"/>
              <a:gd name="connsiteY102" fmla="*/ 554804 h 1761580"/>
              <a:gd name="connsiteX103" fmla="*/ 4058292 w 6780944"/>
              <a:gd name="connsiteY103" fmla="*/ 544530 h 1761580"/>
              <a:gd name="connsiteX104" fmla="*/ 4407614 w 6780944"/>
              <a:gd name="connsiteY104" fmla="*/ 554804 h 1761580"/>
              <a:gd name="connsiteX105" fmla="*/ 4582274 w 6780944"/>
              <a:gd name="connsiteY105" fmla="*/ 585627 h 1761580"/>
              <a:gd name="connsiteX106" fmla="*/ 4685016 w 6780944"/>
              <a:gd name="connsiteY106" fmla="*/ 626723 h 1761580"/>
              <a:gd name="connsiteX107" fmla="*/ 4715839 w 6780944"/>
              <a:gd name="connsiteY107" fmla="*/ 636997 h 1761580"/>
              <a:gd name="connsiteX108" fmla="*/ 4808306 w 6780944"/>
              <a:gd name="connsiteY108" fmla="*/ 647272 h 1761580"/>
              <a:gd name="connsiteX109" fmla="*/ 4880225 w 6780944"/>
              <a:gd name="connsiteY109" fmla="*/ 678094 h 1761580"/>
              <a:gd name="connsiteX110" fmla="*/ 4911048 w 6780944"/>
              <a:gd name="connsiteY110" fmla="*/ 698642 h 1761580"/>
              <a:gd name="connsiteX111" fmla="*/ 4972692 w 6780944"/>
              <a:gd name="connsiteY111" fmla="*/ 729465 h 1761580"/>
              <a:gd name="connsiteX112" fmla="*/ 5034337 w 6780944"/>
              <a:gd name="connsiteY112" fmla="*/ 750013 h 1761580"/>
              <a:gd name="connsiteX113" fmla="*/ 5116531 w 6780944"/>
              <a:gd name="connsiteY113" fmla="*/ 791110 h 1761580"/>
              <a:gd name="connsiteX114" fmla="*/ 5219272 w 6780944"/>
              <a:gd name="connsiteY114" fmla="*/ 832206 h 1761580"/>
              <a:gd name="connsiteX115" fmla="*/ 5250095 w 6780944"/>
              <a:gd name="connsiteY115" fmla="*/ 852755 h 1761580"/>
              <a:gd name="connsiteX116" fmla="*/ 5311740 w 6780944"/>
              <a:gd name="connsiteY116" fmla="*/ 873303 h 1761580"/>
              <a:gd name="connsiteX117" fmla="*/ 5393933 w 6780944"/>
              <a:gd name="connsiteY117" fmla="*/ 914400 h 1761580"/>
              <a:gd name="connsiteX118" fmla="*/ 5435030 w 6780944"/>
              <a:gd name="connsiteY118" fmla="*/ 945222 h 1761580"/>
              <a:gd name="connsiteX119" fmla="*/ 5496674 w 6780944"/>
              <a:gd name="connsiteY119" fmla="*/ 986319 h 1761580"/>
              <a:gd name="connsiteX120" fmla="*/ 5568594 w 6780944"/>
              <a:gd name="connsiteY120" fmla="*/ 1037690 h 1761580"/>
              <a:gd name="connsiteX121" fmla="*/ 5589142 w 6780944"/>
              <a:gd name="connsiteY121" fmla="*/ 1068512 h 1761580"/>
              <a:gd name="connsiteX122" fmla="*/ 5619964 w 6780944"/>
              <a:gd name="connsiteY122" fmla="*/ 1078786 h 1761580"/>
              <a:gd name="connsiteX123" fmla="*/ 5661061 w 6780944"/>
              <a:gd name="connsiteY123" fmla="*/ 1109609 h 1761580"/>
              <a:gd name="connsiteX124" fmla="*/ 5712432 w 6780944"/>
              <a:gd name="connsiteY124" fmla="*/ 1140431 h 1761580"/>
              <a:gd name="connsiteX125" fmla="*/ 5743254 w 6780944"/>
              <a:gd name="connsiteY125" fmla="*/ 1171254 h 1761580"/>
              <a:gd name="connsiteX126" fmla="*/ 5876818 w 6780944"/>
              <a:gd name="connsiteY126" fmla="*/ 1222624 h 1761580"/>
              <a:gd name="connsiteX127" fmla="*/ 6000108 w 6780944"/>
              <a:gd name="connsiteY127" fmla="*/ 1284269 h 1761580"/>
              <a:gd name="connsiteX128" fmla="*/ 6061753 w 6780944"/>
              <a:gd name="connsiteY128" fmla="*/ 1304818 h 1761580"/>
              <a:gd name="connsiteX129" fmla="*/ 6133672 w 6780944"/>
              <a:gd name="connsiteY129" fmla="*/ 1335640 h 1761580"/>
              <a:gd name="connsiteX130" fmla="*/ 6185043 w 6780944"/>
              <a:gd name="connsiteY130" fmla="*/ 1356188 h 1761580"/>
              <a:gd name="connsiteX131" fmla="*/ 6287785 w 6780944"/>
              <a:gd name="connsiteY131" fmla="*/ 1376737 h 1761580"/>
              <a:gd name="connsiteX132" fmla="*/ 6318607 w 6780944"/>
              <a:gd name="connsiteY132" fmla="*/ 1397285 h 1761580"/>
              <a:gd name="connsiteX133" fmla="*/ 6349430 w 6780944"/>
              <a:gd name="connsiteY133" fmla="*/ 1407559 h 1761580"/>
              <a:gd name="connsiteX134" fmla="*/ 6493268 w 6780944"/>
              <a:gd name="connsiteY134" fmla="*/ 1438382 h 1761580"/>
              <a:gd name="connsiteX135" fmla="*/ 6657654 w 6780944"/>
              <a:gd name="connsiteY135" fmla="*/ 1428108 h 1761580"/>
              <a:gd name="connsiteX136" fmla="*/ 6688477 w 6780944"/>
              <a:gd name="connsiteY136" fmla="*/ 1376737 h 1761580"/>
              <a:gd name="connsiteX137" fmla="*/ 6698751 w 6780944"/>
              <a:gd name="connsiteY137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880171 w 6780944"/>
              <a:gd name="connsiteY73" fmla="*/ 1417833 h 1761580"/>
              <a:gd name="connsiteX74" fmla="*/ 2815119 w 6780944"/>
              <a:gd name="connsiteY74" fmla="*/ 1438382 h 1761580"/>
              <a:gd name="connsiteX75" fmla="*/ 2969232 w 6780944"/>
              <a:gd name="connsiteY75" fmla="*/ 1469204 h 1761580"/>
              <a:gd name="connsiteX76" fmla="*/ 3113070 w 6780944"/>
              <a:gd name="connsiteY76" fmla="*/ 1458930 h 1761580"/>
              <a:gd name="connsiteX77" fmla="*/ 3215812 w 6780944"/>
              <a:gd name="connsiteY77" fmla="*/ 1428108 h 1761580"/>
              <a:gd name="connsiteX78" fmla="*/ 3267182 w 6780944"/>
              <a:gd name="connsiteY78" fmla="*/ 1417833 h 1761580"/>
              <a:gd name="connsiteX79" fmla="*/ 3339101 w 6780944"/>
              <a:gd name="connsiteY79" fmla="*/ 1356188 h 1761580"/>
              <a:gd name="connsiteX80" fmla="*/ 3411021 w 6780944"/>
              <a:gd name="connsiteY80" fmla="*/ 1315092 h 1761580"/>
              <a:gd name="connsiteX81" fmla="*/ 3441843 w 6780944"/>
              <a:gd name="connsiteY81" fmla="*/ 1284269 h 1761580"/>
              <a:gd name="connsiteX82" fmla="*/ 3482940 w 6780944"/>
              <a:gd name="connsiteY82" fmla="*/ 1253447 h 1761580"/>
              <a:gd name="connsiteX83" fmla="*/ 3544585 w 6780944"/>
              <a:gd name="connsiteY83" fmla="*/ 1232899 h 1761580"/>
              <a:gd name="connsiteX84" fmla="*/ 3647326 w 6780944"/>
              <a:gd name="connsiteY84" fmla="*/ 1202076 h 1761580"/>
              <a:gd name="connsiteX85" fmla="*/ 3708971 w 6780944"/>
              <a:gd name="connsiteY85" fmla="*/ 1181528 h 1761580"/>
              <a:gd name="connsiteX86" fmla="*/ 3801439 w 6780944"/>
              <a:gd name="connsiteY86" fmla="*/ 1160979 h 1761580"/>
              <a:gd name="connsiteX87" fmla="*/ 3832261 w 6780944"/>
              <a:gd name="connsiteY87" fmla="*/ 1150705 h 1761580"/>
              <a:gd name="connsiteX88" fmla="*/ 3965825 w 6780944"/>
              <a:gd name="connsiteY88" fmla="*/ 1130157 h 1761580"/>
              <a:gd name="connsiteX89" fmla="*/ 4017196 w 6780944"/>
              <a:gd name="connsiteY89" fmla="*/ 1119883 h 1761580"/>
              <a:gd name="connsiteX90" fmla="*/ 4048018 w 6780944"/>
              <a:gd name="connsiteY90" fmla="*/ 1099335 h 1761580"/>
              <a:gd name="connsiteX91" fmla="*/ 4068567 w 6780944"/>
              <a:gd name="connsiteY91" fmla="*/ 1037690 h 1761580"/>
              <a:gd name="connsiteX92" fmla="*/ 4058292 w 6780944"/>
              <a:gd name="connsiteY92" fmla="*/ 914400 h 1761580"/>
              <a:gd name="connsiteX93" fmla="*/ 3986373 w 6780944"/>
              <a:gd name="connsiteY93" fmla="*/ 873303 h 1761580"/>
              <a:gd name="connsiteX94" fmla="*/ 3924728 w 6780944"/>
              <a:gd name="connsiteY94" fmla="*/ 852755 h 1761580"/>
              <a:gd name="connsiteX95" fmla="*/ 3893906 w 6780944"/>
              <a:gd name="connsiteY95" fmla="*/ 842481 h 1761580"/>
              <a:gd name="connsiteX96" fmla="*/ 3791164 w 6780944"/>
              <a:gd name="connsiteY96" fmla="*/ 832206 h 1761580"/>
              <a:gd name="connsiteX97" fmla="*/ 3698697 w 6780944"/>
              <a:gd name="connsiteY97" fmla="*/ 780836 h 1761580"/>
              <a:gd name="connsiteX98" fmla="*/ 3637052 w 6780944"/>
              <a:gd name="connsiteY98" fmla="*/ 708917 h 1761580"/>
              <a:gd name="connsiteX99" fmla="*/ 3667874 w 6780944"/>
              <a:gd name="connsiteY99" fmla="*/ 595901 h 1761580"/>
              <a:gd name="connsiteX100" fmla="*/ 3729519 w 6780944"/>
              <a:gd name="connsiteY100" fmla="*/ 575352 h 1761580"/>
              <a:gd name="connsiteX101" fmla="*/ 3863083 w 6780944"/>
              <a:gd name="connsiteY101" fmla="*/ 554804 h 1761580"/>
              <a:gd name="connsiteX102" fmla="*/ 4058292 w 6780944"/>
              <a:gd name="connsiteY102" fmla="*/ 544530 h 1761580"/>
              <a:gd name="connsiteX103" fmla="*/ 4407614 w 6780944"/>
              <a:gd name="connsiteY103" fmla="*/ 554804 h 1761580"/>
              <a:gd name="connsiteX104" fmla="*/ 4582274 w 6780944"/>
              <a:gd name="connsiteY104" fmla="*/ 585627 h 1761580"/>
              <a:gd name="connsiteX105" fmla="*/ 4685016 w 6780944"/>
              <a:gd name="connsiteY105" fmla="*/ 626723 h 1761580"/>
              <a:gd name="connsiteX106" fmla="*/ 4715839 w 6780944"/>
              <a:gd name="connsiteY106" fmla="*/ 636997 h 1761580"/>
              <a:gd name="connsiteX107" fmla="*/ 4808306 w 6780944"/>
              <a:gd name="connsiteY107" fmla="*/ 647272 h 1761580"/>
              <a:gd name="connsiteX108" fmla="*/ 4880225 w 6780944"/>
              <a:gd name="connsiteY108" fmla="*/ 678094 h 1761580"/>
              <a:gd name="connsiteX109" fmla="*/ 4911048 w 6780944"/>
              <a:gd name="connsiteY109" fmla="*/ 698642 h 1761580"/>
              <a:gd name="connsiteX110" fmla="*/ 4972692 w 6780944"/>
              <a:gd name="connsiteY110" fmla="*/ 729465 h 1761580"/>
              <a:gd name="connsiteX111" fmla="*/ 5034337 w 6780944"/>
              <a:gd name="connsiteY111" fmla="*/ 750013 h 1761580"/>
              <a:gd name="connsiteX112" fmla="*/ 5116531 w 6780944"/>
              <a:gd name="connsiteY112" fmla="*/ 791110 h 1761580"/>
              <a:gd name="connsiteX113" fmla="*/ 5219272 w 6780944"/>
              <a:gd name="connsiteY113" fmla="*/ 832206 h 1761580"/>
              <a:gd name="connsiteX114" fmla="*/ 5250095 w 6780944"/>
              <a:gd name="connsiteY114" fmla="*/ 852755 h 1761580"/>
              <a:gd name="connsiteX115" fmla="*/ 5311740 w 6780944"/>
              <a:gd name="connsiteY115" fmla="*/ 873303 h 1761580"/>
              <a:gd name="connsiteX116" fmla="*/ 5393933 w 6780944"/>
              <a:gd name="connsiteY116" fmla="*/ 914400 h 1761580"/>
              <a:gd name="connsiteX117" fmla="*/ 5435030 w 6780944"/>
              <a:gd name="connsiteY117" fmla="*/ 945222 h 1761580"/>
              <a:gd name="connsiteX118" fmla="*/ 5496674 w 6780944"/>
              <a:gd name="connsiteY118" fmla="*/ 986319 h 1761580"/>
              <a:gd name="connsiteX119" fmla="*/ 5568594 w 6780944"/>
              <a:gd name="connsiteY119" fmla="*/ 1037690 h 1761580"/>
              <a:gd name="connsiteX120" fmla="*/ 5589142 w 6780944"/>
              <a:gd name="connsiteY120" fmla="*/ 1068512 h 1761580"/>
              <a:gd name="connsiteX121" fmla="*/ 5619964 w 6780944"/>
              <a:gd name="connsiteY121" fmla="*/ 1078786 h 1761580"/>
              <a:gd name="connsiteX122" fmla="*/ 5661061 w 6780944"/>
              <a:gd name="connsiteY122" fmla="*/ 1109609 h 1761580"/>
              <a:gd name="connsiteX123" fmla="*/ 5712432 w 6780944"/>
              <a:gd name="connsiteY123" fmla="*/ 1140431 h 1761580"/>
              <a:gd name="connsiteX124" fmla="*/ 5743254 w 6780944"/>
              <a:gd name="connsiteY124" fmla="*/ 1171254 h 1761580"/>
              <a:gd name="connsiteX125" fmla="*/ 5876818 w 6780944"/>
              <a:gd name="connsiteY125" fmla="*/ 1222624 h 1761580"/>
              <a:gd name="connsiteX126" fmla="*/ 6000108 w 6780944"/>
              <a:gd name="connsiteY126" fmla="*/ 1284269 h 1761580"/>
              <a:gd name="connsiteX127" fmla="*/ 6061753 w 6780944"/>
              <a:gd name="connsiteY127" fmla="*/ 1304818 h 1761580"/>
              <a:gd name="connsiteX128" fmla="*/ 6133672 w 6780944"/>
              <a:gd name="connsiteY128" fmla="*/ 1335640 h 1761580"/>
              <a:gd name="connsiteX129" fmla="*/ 6185043 w 6780944"/>
              <a:gd name="connsiteY129" fmla="*/ 1356188 h 1761580"/>
              <a:gd name="connsiteX130" fmla="*/ 6287785 w 6780944"/>
              <a:gd name="connsiteY130" fmla="*/ 1376737 h 1761580"/>
              <a:gd name="connsiteX131" fmla="*/ 6318607 w 6780944"/>
              <a:gd name="connsiteY131" fmla="*/ 1397285 h 1761580"/>
              <a:gd name="connsiteX132" fmla="*/ 6349430 w 6780944"/>
              <a:gd name="connsiteY132" fmla="*/ 1407559 h 1761580"/>
              <a:gd name="connsiteX133" fmla="*/ 6493268 w 6780944"/>
              <a:gd name="connsiteY133" fmla="*/ 1438382 h 1761580"/>
              <a:gd name="connsiteX134" fmla="*/ 6657654 w 6780944"/>
              <a:gd name="connsiteY134" fmla="*/ 1428108 h 1761580"/>
              <a:gd name="connsiteX135" fmla="*/ 6688477 w 6780944"/>
              <a:gd name="connsiteY135" fmla="*/ 1376737 h 1761580"/>
              <a:gd name="connsiteX136" fmla="*/ 6698751 w 6780944"/>
              <a:gd name="connsiteY136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232899 w 6780944"/>
              <a:gd name="connsiteY53" fmla="*/ 226031 h 1761580"/>
              <a:gd name="connsiteX54" fmla="*/ 1089061 w 6780944"/>
              <a:gd name="connsiteY54" fmla="*/ 246579 h 1761580"/>
              <a:gd name="connsiteX55" fmla="*/ 1037690 w 6780944"/>
              <a:gd name="connsiteY55" fmla="*/ 256854 h 1761580"/>
              <a:gd name="connsiteX56" fmla="*/ 565079 w 6780944"/>
              <a:gd name="connsiteY56" fmla="*/ 267128 h 1761580"/>
              <a:gd name="connsiteX57" fmla="*/ 246580 w 6780944"/>
              <a:gd name="connsiteY57" fmla="*/ 359595 h 1761580"/>
              <a:gd name="connsiteX58" fmla="*/ 102742 w 6780944"/>
              <a:gd name="connsiteY58" fmla="*/ 410966 h 1761580"/>
              <a:gd name="connsiteX59" fmla="*/ 0 w 6780944"/>
              <a:gd name="connsiteY59" fmla="*/ 472611 h 1761580"/>
              <a:gd name="connsiteX60" fmla="*/ 20549 w 6780944"/>
              <a:gd name="connsiteY60" fmla="*/ 575352 h 1761580"/>
              <a:gd name="connsiteX61" fmla="*/ 82194 w 6780944"/>
              <a:gd name="connsiteY61" fmla="*/ 698642 h 1761580"/>
              <a:gd name="connsiteX62" fmla="*/ 195209 w 6780944"/>
              <a:gd name="connsiteY62" fmla="*/ 780836 h 1761580"/>
              <a:gd name="connsiteX63" fmla="*/ 339048 w 6780944"/>
              <a:gd name="connsiteY63" fmla="*/ 863029 h 1761580"/>
              <a:gd name="connsiteX64" fmla="*/ 472612 w 6780944"/>
              <a:gd name="connsiteY64" fmla="*/ 914400 h 1761580"/>
              <a:gd name="connsiteX65" fmla="*/ 513708 w 6780944"/>
              <a:gd name="connsiteY65" fmla="*/ 934948 h 1761580"/>
              <a:gd name="connsiteX66" fmla="*/ 708917 w 6780944"/>
              <a:gd name="connsiteY66" fmla="*/ 1119883 h 1761580"/>
              <a:gd name="connsiteX67" fmla="*/ 750014 w 6780944"/>
              <a:gd name="connsiteY67" fmla="*/ 1304818 h 1761580"/>
              <a:gd name="connsiteX68" fmla="*/ 739740 w 6780944"/>
              <a:gd name="connsiteY68" fmla="*/ 1602767 h 1761580"/>
              <a:gd name="connsiteX69" fmla="*/ 904126 w 6780944"/>
              <a:gd name="connsiteY69" fmla="*/ 1756881 h 1761580"/>
              <a:gd name="connsiteX70" fmla="*/ 1027416 w 6780944"/>
              <a:gd name="connsiteY70" fmla="*/ 1705510 h 1761580"/>
              <a:gd name="connsiteX71" fmla="*/ 1212351 w 6780944"/>
              <a:gd name="connsiteY71" fmla="*/ 1541123 h 1761580"/>
              <a:gd name="connsiteX72" fmla="*/ 1551398 w 6780944"/>
              <a:gd name="connsiteY72" fmla="*/ 1448656 h 1761580"/>
              <a:gd name="connsiteX73" fmla="*/ 1880171 w 6780944"/>
              <a:gd name="connsiteY73" fmla="*/ 1417833 h 1761580"/>
              <a:gd name="connsiteX74" fmla="*/ 2815119 w 6780944"/>
              <a:gd name="connsiteY74" fmla="*/ 1438382 h 1761580"/>
              <a:gd name="connsiteX75" fmla="*/ 2969232 w 6780944"/>
              <a:gd name="connsiteY75" fmla="*/ 1469204 h 1761580"/>
              <a:gd name="connsiteX76" fmla="*/ 3113070 w 6780944"/>
              <a:gd name="connsiteY76" fmla="*/ 1458930 h 1761580"/>
              <a:gd name="connsiteX77" fmla="*/ 3215812 w 6780944"/>
              <a:gd name="connsiteY77" fmla="*/ 1428108 h 1761580"/>
              <a:gd name="connsiteX78" fmla="*/ 3339101 w 6780944"/>
              <a:gd name="connsiteY78" fmla="*/ 1356188 h 1761580"/>
              <a:gd name="connsiteX79" fmla="*/ 3411021 w 6780944"/>
              <a:gd name="connsiteY79" fmla="*/ 1315092 h 1761580"/>
              <a:gd name="connsiteX80" fmla="*/ 3441843 w 6780944"/>
              <a:gd name="connsiteY80" fmla="*/ 1284269 h 1761580"/>
              <a:gd name="connsiteX81" fmla="*/ 3482940 w 6780944"/>
              <a:gd name="connsiteY81" fmla="*/ 1253447 h 1761580"/>
              <a:gd name="connsiteX82" fmla="*/ 3544585 w 6780944"/>
              <a:gd name="connsiteY82" fmla="*/ 1232899 h 1761580"/>
              <a:gd name="connsiteX83" fmla="*/ 3647326 w 6780944"/>
              <a:gd name="connsiteY83" fmla="*/ 1202076 h 1761580"/>
              <a:gd name="connsiteX84" fmla="*/ 3708971 w 6780944"/>
              <a:gd name="connsiteY84" fmla="*/ 1181528 h 1761580"/>
              <a:gd name="connsiteX85" fmla="*/ 3801439 w 6780944"/>
              <a:gd name="connsiteY85" fmla="*/ 1160979 h 1761580"/>
              <a:gd name="connsiteX86" fmla="*/ 3832261 w 6780944"/>
              <a:gd name="connsiteY86" fmla="*/ 1150705 h 1761580"/>
              <a:gd name="connsiteX87" fmla="*/ 3965825 w 6780944"/>
              <a:gd name="connsiteY87" fmla="*/ 1130157 h 1761580"/>
              <a:gd name="connsiteX88" fmla="*/ 4017196 w 6780944"/>
              <a:gd name="connsiteY88" fmla="*/ 1119883 h 1761580"/>
              <a:gd name="connsiteX89" fmla="*/ 4048018 w 6780944"/>
              <a:gd name="connsiteY89" fmla="*/ 1099335 h 1761580"/>
              <a:gd name="connsiteX90" fmla="*/ 4068567 w 6780944"/>
              <a:gd name="connsiteY90" fmla="*/ 1037690 h 1761580"/>
              <a:gd name="connsiteX91" fmla="*/ 4058292 w 6780944"/>
              <a:gd name="connsiteY91" fmla="*/ 914400 h 1761580"/>
              <a:gd name="connsiteX92" fmla="*/ 3986373 w 6780944"/>
              <a:gd name="connsiteY92" fmla="*/ 873303 h 1761580"/>
              <a:gd name="connsiteX93" fmla="*/ 3924728 w 6780944"/>
              <a:gd name="connsiteY93" fmla="*/ 852755 h 1761580"/>
              <a:gd name="connsiteX94" fmla="*/ 3893906 w 6780944"/>
              <a:gd name="connsiteY94" fmla="*/ 842481 h 1761580"/>
              <a:gd name="connsiteX95" fmla="*/ 3791164 w 6780944"/>
              <a:gd name="connsiteY95" fmla="*/ 832206 h 1761580"/>
              <a:gd name="connsiteX96" fmla="*/ 3698697 w 6780944"/>
              <a:gd name="connsiteY96" fmla="*/ 780836 h 1761580"/>
              <a:gd name="connsiteX97" fmla="*/ 3637052 w 6780944"/>
              <a:gd name="connsiteY97" fmla="*/ 708917 h 1761580"/>
              <a:gd name="connsiteX98" fmla="*/ 3667874 w 6780944"/>
              <a:gd name="connsiteY98" fmla="*/ 595901 h 1761580"/>
              <a:gd name="connsiteX99" fmla="*/ 3729519 w 6780944"/>
              <a:gd name="connsiteY99" fmla="*/ 575352 h 1761580"/>
              <a:gd name="connsiteX100" fmla="*/ 3863083 w 6780944"/>
              <a:gd name="connsiteY100" fmla="*/ 554804 h 1761580"/>
              <a:gd name="connsiteX101" fmla="*/ 4058292 w 6780944"/>
              <a:gd name="connsiteY101" fmla="*/ 544530 h 1761580"/>
              <a:gd name="connsiteX102" fmla="*/ 4407614 w 6780944"/>
              <a:gd name="connsiteY102" fmla="*/ 554804 h 1761580"/>
              <a:gd name="connsiteX103" fmla="*/ 4582274 w 6780944"/>
              <a:gd name="connsiteY103" fmla="*/ 585627 h 1761580"/>
              <a:gd name="connsiteX104" fmla="*/ 4685016 w 6780944"/>
              <a:gd name="connsiteY104" fmla="*/ 626723 h 1761580"/>
              <a:gd name="connsiteX105" fmla="*/ 4715839 w 6780944"/>
              <a:gd name="connsiteY105" fmla="*/ 636997 h 1761580"/>
              <a:gd name="connsiteX106" fmla="*/ 4808306 w 6780944"/>
              <a:gd name="connsiteY106" fmla="*/ 647272 h 1761580"/>
              <a:gd name="connsiteX107" fmla="*/ 4880225 w 6780944"/>
              <a:gd name="connsiteY107" fmla="*/ 678094 h 1761580"/>
              <a:gd name="connsiteX108" fmla="*/ 4911048 w 6780944"/>
              <a:gd name="connsiteY108" fmla="*/ 698642 h 1761580"/>
              <a:gd name="connsiteX109" fmla="*/ 4972692 w 6780944"/>
              <a:gd name="connsiteY109" fmla="*/ 729465 h 1761580"/>
              <a:gd name="connsiteX110" fmla="*/ 5034337 w 6780944"/>
              <a:gd name="connsiteY110" fmla="*/ 750013 h 1761580"/>
              <a:gd name="connsiteX111" fmla="*/ 5116531 w 6780944"/>
              <a:gd name="connsiteY111" fmla="*/ 791110 h 1761580"/>
              <a:gd name="connsiteX112" fmla="*/ 5219272 w 6780944"/>
              <a:gd name="connsiteY112" fmla="*/ 832206 h 1761580"/>
              <a:gd name="connsiteX113" fmla="*/ 5250095 w 6780944"/>
              <a:gd name="connsiteY113" fmla="*/ 852755 h 1761580"/>
              <a:gd name="connsiteX114" fmla="*/ 5311740 w 6780944"/>
              <a:gd name="connsiteY114" fmla="*/ 873303 h 1761580"/>
              <a:gd name="connsiteX115" fmla="*/ 5393933 w 6780944"/>
              <a:gd name="connsiteY115" fmla="*/ 914400 h 1761580"/>
              <a:gd name="connsiteX116" fmla="*/ 5435030 w 6780944"/>
              <a:gd name="connsiteY116" fmla="*/ 945222 h 1761580"/>
              <a:gd name="connsiteX117" fmla="*/ 5496674 w 6780944"/>
              <a:gd name="connsiteY117" fmla="*/ 986319 h 1761580"/>
              <a:gd name="connsiteX118" fmla="*/ 5568594 w 6780944"/>
              <a:gd name="connsiteY118" fmla="*/ 1037690 h 1761580"/>
              <a:gd name="connsiteX119" fmla="*/ 5589142 w 6780944"/>
              <a:gd name="connsiteY119" fmla="*/ 1068512 h 1761580"/>
              <a:gd name="connsiteX120" fmla="*/ 5619964 w 6780944"/>
              <a:gd name="connsiteY120" fmla="*/ 1078786 h 1761580"/>
              <a:gd name="connsiteX121" fmla="*/ 5661061 w 6780944"/>
              <a:gd name="connsiteY121" fmla="*/ 1109609 h 1761580"/>
              <a:gd name="connsiteX122" fmla="*/ 5712432 w 6780944"/>
              <a:gd name="connsiteY122" fmla="*/ 1140431 h 1761580"/>
              <a:gd name="connsiteX123" fmla="*/ 5743254 w 6780944"/>
              <a:gd name="connsiteY123" fmla="*/ 1171254 h 1761580"/>
              <a:gd name="connsiteX124" fmla="*/ 5876818 w 6780944"/>
              <a:gd name="connsiteY124" fmla="*/ 1222624 h 1761580"/>
              <a:gd name="connsiteX125" fmla="*/ 6000108 w 6780944"/>
              <a:gd name="connsiteY125" fmla="*/ 1284269 h 1761580"/>
              <a:gd name="connsiteX126" fmla="*/ 6061753 w 6780944"/>
              <a:gd name="connsiteY126" fmla="*/ 1304818 h 1761580"/>
              <a:gd name="connsiteX127" fmla="*/ 6133672 w 6780944"/>
              <a:gd name="connsiteY127" fmla="*/ 1335640 h 1761580"/>
              <a:gd name="connsiteX128" fmla="*/ 6185043 w 6780944"/>
              <a:gd name="connsiteY128" fmla="*/ 1356188 h 1761580"/>
              <a:gd name="connsiteX129" fmla="*/ 6287785 w 6780944"/>
              <a:gd name="connsiteY129" fmla="*/ 1376737 h 1761580"/>
              <a:gd name="connsiteX130" fmla="*/ 6318607 w 6780944"/>
              <a:gd name="connsiteY130" fmla="*/ 1397285 h 1761580"/>
              <a:gd name="connsiteX131" fmla="*/ 6349430 w 6780944"/>
              <a:gd name="connsiteY131" fmla="*/ 1407559 h 1761580"/>
              <a:gd name="connsiteX132" fmla="*/ 6493268 w 6780944"/>
              <a:gd name="connsiteY132" fmla="*/ 1438382 h 1761580"/>
              <a:gd name="connsiteX133" fmla="*/ 6657654 w 6780944"/>
              <a:gd name="connsiteY133" fmla="*/ 1428108 h 1761580"/>
              <a:gd name="connsiteX134" fmla="*/ 6688477 w 6780944"/>
              <a:gd name="connsiteY134" fmla="*/ 1376737 h 1761580"/>
              <a:gd name="connsiteX135" fmla="*/ 6698751 w 6780944"/>
              <a:gd name="connsiteY135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089061 w 6780944"/>
              <a:gd name="connsiteY53" fmla="*/ 246579 h 1761580"/>
              <a:gd name="connsiteX54" fmla="*/ 1037690 w 6780944"/>
              <a:gd name="connsiteY54" fmla="*/ 256854 h 1761580"/>
              <a:gd name="connsiteX55" fmla="*/ 565079 w 6780944"/>
              <a:gd name="connsiteY55" fmla="*/ 267128 h 1761580"/>
              <a:gd name="connsiteX56" fmla="*/ 246580 w 6780944"/>
              <a:gd name="connsiteY56" fmla="*/ 359595 h 1761580"/>
              <a:gd name="connsiteX57" fmla="*/ 102742 w 6780944"/>
              <a:gd name="connsiteY57" fmla="*/ 410966 h 1761580"/>
              <a:gd name="connsiteX58" fmla="*/ 0 w 6780944"/>
              <a:gd name="connsiteY58" fmla="*/ 472611 h 1761580"/>
              <a:gd name="connsiteX59" fmla="*/ 20549 w 6780944"/>
              <a:gd name="connsiteY59" fmla="*/ 575352 h 1761580"/>
              <a:gd name="connsiteX60" fmla="*/ 82194 w 6780944"/>
              <a:gd name="connsiteY60" fmla="*/ 698642 h 1761580"/>
              <a:gd name="connsiteX61" fmla="*/ 195209 w 6780944"/>
              <a:gd name="connsiteY61" fmla="*/ 780836 h 1761580"/>
              <a:gd name="connsiteX62" fmla="*/ 339048 w 6780944"/>
              <a:gd name="connsiteY62" fmla="*/ 863029 h 1761580"/>
              <a:gd name="connsiteX63" fmla="*/ 472612 w 6780944"/>
              <a:gd name="connsiteY63" fmla="*/ 914400 h 1761580"/>
              <a:gd name="connsiteX64" fmla="*/ 513708 w 6780944"/>
              <a:gd name="connsiteY64" fmla="*/ 934948 h 1761580"/>
              <a:gd name="connsiteX65" fmla="*/ 708917 w 6780944"/>
              <a:gd name="connsiteY65" fmla="*/ 1119883 h 1761580"/>
              <a:gd name="connsiteX66" fmla="*/ 750014 w 6780944"/>
              <a:gd name="connsiteY66" fmla="*/ 1304818 h 1761580"/>
              <a:gd name="connsiteX67" fmla="*/ 739740 w 6780944"/>
              <a:gd name="connsiteY67" fmla="*/ 1602767 h 1761580"/>
              <a:gd name="connsiteX68" fmla="*/ 904126 w 6780944"/>
              <a:gd name="connsiteY68" fmla="*/ 1756881 h 1761580"/>
              <a:gd name="connsiteX69" fmla="*/ 1027416 w 6780944"/>
              <a:gd name="connsiteY69" fmla="*/ 1705510 h 1761580"/>
              <a:gd name="connsiteX70" fmla="*/ 1212351 w 6780944"/>
              <a:gd name="connsiteY70" fmla="*/ 1541123 h 1761580"/>
              <a:gd name="connsiteX71" fmla="*/ 1551398 w 6780944"/>
              <a:gd name="connsiteY71" fmla="*/ 1448656 h 1761580"/>
              <a:gd name="connsiteX72" fmla="*/ 1880171 w 6780944"/>
              <a:gd name="connsiteY72" fmla="*/ 1417833 h 1761580"/>
              <a:gd name="connsiteX73" fmla="*/ 2815119 w 6780944"/>
              <a:gd name="connsiteY73" fmla="*/ 1438382 h 1761580"/>
              <a:gd name="connsiteX74" fmla="*/ 2969232 w 6780944"/>
              <a:gd name="connsiteY74" fmla="*/ 1469204 h 1761580"/>
              <a:gd name="connsiteX75" fmla="*/ 3113070 w 6780944"/>
              <a:gd name="connsiteY75" fmla="*/ 1458930 h 1761580"/>
              <a:gd name="connsiteX76" fmla="*/ 3215812 w 6780944"/>
              <a:gd name="connsiteY76" fmla="*/ 1428108 h 1761580"/>
              <a:gd name="connsiteX77" fmla="*/ 3339101 w 6780944"/>
              <a:gd name="connsiteY77" fmla="*/ 1356188 h 1761580"/>
              <a:gd name="connsiteX78" fmla="*/ 3411021 w 6780944"/>
              <a:gd name="connsiteY78" fmla="*/ 1315092 h 1761580"/>
              <a:gd name="connsiteX79" fmla="*/ 3441843 w 6780944"/>
              <a:gd name="connsiteY79" fmla="*/ 1284269 h 1761580"/>
              <a:gd name="connsiteX80" fmla="*/ 3482940 w 6780944"/>
              <a:gd name="connsiteY80" fmla="*/ 1253447 h 1761580"/>
              <a:gd name="connsiteX81" fmla="*/ 3544585 w 6780944"/>
              <a:gd name="connsiteY81" fmla="*/ 1232899 h 1761580"/>
              <a:gd name="connsiteX82" fmla="*/ 3647326 w 6780944"/>
              <a:gd name="connsiteY82" fmla="*/ 1202076 h 1761580"/>
              <a:gd name="connsiteX83" fmla="*/ 3708971 w 6780944"/>
              <a:gd name="connsiteY83" fmla="*/ 1181528 h 1761580"/>
              <a:gd name="connsiteX84" fmla="*/ 3801439 w 6780944"/>
              <a:gd name="connsiteY84" fmla="*/ 1160979 h 1761580"/>
              <a:gd name="connsiteX85" fmla="*/ 3832261 w 6780944"/>
              <a:gd name="connsiteY85" fmla="*/ 1150705 h 1761580"/>
              <a:gd name="connsiteX86" fmla="*/ 3965825 w 6780944"/>
              <a:gd name="connsiteY86" fmla="*/ 1130157 h 1761580"/>
              <a:gd name="connsiteX87" fmla="*/ 4017196 w 6780944"/>
              <a:gd name="connsiteY87" fmla="*/ 1119883 h 1761580"/>
              <a:gd name="connsiteX88" fmla="*/ 4048018 w 6780944"/>
              <a:gd name="connsiteY88" fmla="*/ 1099335 h 1761580"/>
              <a:gd name="connsiteX89" fmla="*/ 4068567 w 6780944"/>
              <a:gd name="connsiteY89" fmla="*/ 1037690 h 1761580"/>
              <a:gd name="connsiteX90" fmla="*/ 4058292 w 6780944"/>
              <a:gd name="connsiteY90" fmla="*/ 914400 h 1761580"/>
              <a:gd name="connsiteX91" fmla="*/ 3986373 w 6780944"/>
              <a:gd name="connsiteY91" fmla="*/ 873303 h 1761580"/>
              <a:gd name="connsiteX92" fmla="*/ 3924728 w 6780944"/>
              <a:gd name="connsiteY92" fmla="*/ 852755 h 1761580"/>
              <a:gd name="connsiteX93" fmla="*/ 3893906 w 6780944"/>
              <a:gd name="connsiteY93" fmla="*/ 842481 h 1761580"/>
              <a:gd name="connsiteX94" fmla="*/ 3791164 w 6780944"/>
              <a:gd name="connsiteY94" fmla="*/ 832206 h 1761580"/>
              <a:gd name="connsiteX95" fmla="*/ 3698697 w 6780944"/>
              <a:gd name="connsiteY95" fmla="*/ 780836 h 1761580"/>
              <a:gd name="connsiteX96" fmla="*/ 3637052 w 6780944"/>
              <a:gd name="connsiteY96" fmla="*/ 708917 h 1761580"/>
              <a:gd name="connsiteX97" fmla="*/ 3667874 w 6780944"/>
              <a:gd name="connsiteY97" fmla="*/ 595901 h 1761580"/>
              <a:gd name="connsiteX98" fmla="*/ 3729519 w 6780944"/>
              <a:gd name="connsiteY98" fmla="*/ 575352 h 1761580"/>
              <a:gd name="connsiteX99" fmla="*/ 3863083 w 6780944"/>
              <a:gd name="connsiteY99" fmla="*/ 554804 h 1761580"/>
              <a:gd name="connsiteX100" fmla="*/ 4058292 w 6780944"/>
              <a:gd name="connsiteY100" fmla="*/ 544530 h 1761580"/>
              <a:gd name="connsiteX101" fmla="*/ 4407614 w 6780944"/>
              <a:gd name="connsiteY101" fmla="*/ 554804 h 1761580"/>
              <a:gd name="connsiteX102" fmla="*/ 4582274 w 6780944"/>
              <a:gd name="connsiteY102" fmla="*/ 585627 h 1761580"/>
              <a:gd name="connsiteX103" fmla="*/ 4685016 w 6780944"/>
              <a:gd name="connsiteY103" fmla="*/ 626723 h 1761580"/>
              <a:gd name="connsiteX104" fmla="*/ 4715839 w 6780944"/>
              <a:gd name="connsiteY104" fmla="*/ 636997 h 1761580"/>
              <a:gd name="connsiteX105" fmla="*/ 4808306 w 6780944"/>
              <a:gd name="connsiteY105" fmla="*/ 647272 h 1761580"/>
              <a:gd name="connsiteX106" fmla="*/ 4880225 w 6780944"/>
              <a:gd name="connsiteY106" fmla="*/ 678094 h 1761580"/>
              <a:gd name="connsiteX107" fmla="*/ 4911048 w 6780944"/>
              <a:gd name="connsiteY107" fmla="*/ 698642 h 1761580"/>
              <a:gd name="connsiteX108" fmla="*/ 4972692 w 6780944"/>
              <a:gd name="connsiteY108" fmla="*/ 729465 h 1761580"/>
              <a:gd name="connsiteX109" fmla="*/ 5034337 w 6780944"/>
              <a:gd name="connsiteY109" fmla="*/ 750013 h 1761580"/>
              <a:gd name="connsiteX110" fmla="*/ 5116531 w 6780944"/>
              <a:gd name="connsiteY110" fmla="*/ 791110 h 1761580"/>
              <a:gd name="connsiteX111" fmla="*/ 5219272 w 6780944"/>
              <a:gd name="connsiteY111" fmla="*/ 832206 h 1761580"/>
              <a:gd name="connsiteX112" fmla="*/ 5250095 w 6780944"/>
              <a:gd name="connsiteY112" fmla="*/ 852755 h 1761580"/>
              <a:gd name="connsiteX113" fmla="*/ 5311740 w 6780944"/>
              <a:gd name="connsiteY113" fmla="*/ 873303 h 1761580"/>
              <a:gd name="connsiteX114" fmla="*/ 5393933 w 6780944"/>
              <a:gd name="connsiteY114" fmla="*/ 914400 h 1761580"/>
              <a:gd name="connsiteX115" fmla="*/ 5435030 w 6780944"/>
              <a:gd name="connsiteY115" fmla="*/ 945222 h 1761580"/>
              <a:gd name="connsiteX116" fmla="*/ 5496674 w 6780944"/>
              <a:gd name="connsiteY116" fmla="*/ 986319 h 1761580"/>
              <a:gd name="connsiteX117" fmla="*/ 5568594 w 6780944"/>
              <a:gd name="connsiteY117" fmla="*/ 1037690 h 1761580"/>
              <a:gd name="connsiteX118" fmla="*/ 5589142 w 6780944"/>
              <a:gd name="connsiteY118" fmla="*/ 1068512 h 1761580"/>
              <a:gd name="connsiteX119" fmla="*/ 5619964 w 6780944"/>
              <a:gd name="connsiteY119" fmla="*/ 1078786 h 1761580"/>
              <a:gd name="connsiteX120" fmla="*/ 5661061 w 6780944"/>
              <a:gd name="connsiteY120" fmla="*/ 1109609 h 1761580"/>
              <a:gd name="connsiteX121" fmla="*/ 5712432 w 6780944"/>
              <a:gd name="connsiteY121" fmla="*/ 1140431 h 1761580"/>
              <a:gd name="connsiteX122" fmla="*/ 5743254 w 6780944"/>
              <a:gd name="connsiteY122" fmla="*/ 1171254 h 1761580"/>
              <a:gd name="connsiteX123" fmla="*/ 5876818 w 6780944"/>
              <a:gd name="connsiteY123" fmla="*/ 1222624 h 1761580"/>
              <a:gd name="connsiteX124" fmla="*/ 6000108 w 6780944"/>
              <a:gd name="connsiteY124" fmla="*/ 1284269 h 1761580"/>
              <a:gd name="connsiteX125" fmla="*/ 6061753 w 6780944"/>
              <a:gd name="connsiteY125" fmla="*/ 1304818 h 1761580"/>
              <a:gd name="connsiteX126" fmla="*/ 6133672 w 6780944"/>
              <a:gd name="connsiteY126" fmla="*/ 1335640 h 1761580"/>
              <a:gd name="connsiteX127" fmla="*/ 6185043 w 6780944"/>
              <a:gd name="connsiteY127" fmla="*/ 1356188 h 1761580"/>
              <a:gd name="connsiteX128" fmla="*/ 6287785 w 6780944"/>
              <a:gd name="connsiteY128" fmla="*/ 1376737 h 1761580"/>
              <a:gd name="connsiteX129" fmla="*/ 6318607 w 6780944"/>
              <a:gd name="connsiteY129" fmla="*/ 1397285 h 1761580"/>
              <a:gd name="connsiteX130" fmla="*/ 6349430 w 6780944"/>
              <a:gd name="connsiteY130" fmla="*/ 1407559 h 1761580"/>
              <a:gd name="connsiteX131" fmla="*/ 6493268 w 6780944"/>
              <a:gd name="connsiteY131" fmla="*/ 1438382 h 1761580"/>
              <a:gd name="connsiteX132" fmla="*/ 6657654 w 6780944"/>
              <a:gd name="connsiteY132" fmla="*/ 1428108 h 1761580"/>
              <a:gd name="connsiteX133" fmla="*/ 6688477 w 6780944"/>
              <a:gd name="connsiteY133" fmla="*/ 1376737 h 1761580"/>
              <a:gd name="connsiteX134" fmla="*/ 6698751 w 6780944"/>
              <a:gd name="connsiteY134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674688 w 6780944"/>
              <a:gd name="connsiteY50" fmla="*/ 236305 h 1761580"/>
              <a:gd name="connsiteX51" fmla="*/ 1541124 w 6780944"/>
              <a:gd name="connsiteY51" fmla="*/ 246579 h 1761580"/>
              <a:gd name="connsiteX52" fmla="*/ 1284270 w 6780944"/>
              <a:gd name="connsiteY52" fmla="*/ 236305 h 1761580"/>
              <a:gd name="connsiteX53" fmla="*/ 1037690 w 6780944"/>
              <a:gd name="connsiteY53" fmla="*/ 256854 h 1761580"/>
              <a:gd name="connsiteX54" fmla="*/ 565079 w 6780944"/>
              <a:gd name="connsiteY54" fmla="*/ 267128 h 1761580"/>
              <a:gd name="connsiteX55" fmla="*/ 246580 w 6780944"/>
              <a:gd name="connsiteY55" fmla="*/ 359595 h 1761580"/>
              <a:gd name="connsiteX56" fmla="*/ 102742 w 6780944"/>
              <a:gd name="connsiteY56" fmla="*/ 410966 h 1761580"/>
              <a:gd name="connsiteX57" fmla="*/ 0 w 6780944"/>
              <a:gd name="connsiteY57" fmla="*/ 472611 h 1761580"/>
              <a:gd name="connsiteX58" fmla="*/ 20549 w 6780944"/>
              <a:gd name="connsiteY58" fmla="*/ 575352 h 1761580"/>
              <a:gd name="connsiteX59" fmla="*/ 82194 w 6780944"/>
              <a:gd name="connsiteY59" fmla="*/ 698642 h 1761580"/>
              <a:gd name="connsiteX60" fmla="*/ 195209 w 6780944"/>
              <a:gd name="connsiteY60" fmla="*/ 780836 h 1761580"/>
              <a:gd name="connsiteX61" fmla="*/ 339048 w 6780944"/>
              <a:gd name="connsiteY61" fmla="*/ 863029 h 1761580"/>
              <a:gd name="connsiteX62" fmla="*/ 472612 w 6780944"/>
              <a:gd name="connsiteY62" fmla="*/ 914400 h 1761580"/>
              <a:gd name="connsiteX63" fmla="*/ 513708 w 6780944"/>
              <a:gd name="connsiteY63" fmla="*/ 934948 h 1761580"/>
              <a:gd name="connsiteX64" fmla="*/ 708917 w 6780944"/>
              <a:gd name="connsiteY64" fmla="*/ 1119883 h 1761580"/>
              <a:gd name="connsiteX65" fmla="*/ 750014 w 6780944"/>
              <a:gd name="connsiteY65" fmla="*/ 1304818 h 1761580"/>
              <a:gd name="connsiteX66" fmla="*/ 739740 w 6780944"/>
              <a:gd name="connsiteY66" fmla="*/ 1602767 h 1761580"/>
              <a:gd name="connsiteX67" fmla="*/ 904126 w 6780944"/>
              <a:gd name="connsiteY67" fmla="*/ 1756881 h 1761580"/>
              <a:gd name="connsiteX68" fmla="*/ 1027416 w 6780944"/>
              <a:gd name="connsiteY68" fmla="*/ 1705510 h 1761580"/>
              <a:gd name="connsiteX69" fmla="*/ 1212351 w 6780944"/>
              <a:gd name="connsiteY69" fmla="*/ 1541123 h 1761580"/>
              <a:gd name="connsiteX70" fmla="*/ 1551398 w 6780944"/>
              <a:gd name="connsiteY70" fmla="*/ 1448656 h 1761580"/>
              <a:gd name="connsiteX71" fmla="*/ 1880171 w 6780944"/>
              <a:gd name="connsiteY71" fmla="*/ 1417833 h 1761580"/>
              <a:gd name="connsiteX72" fmla="*/ 2815119 w 6780944"/>
              <a:gd name="connsiteY72" fmla="*/ 1438382 h 1761580"/>
              <a:gd name="connsiteX73" fmla="*/ 2969232 w 6780944"/>
              <a:gd name="connsiteY73" fmla="*/ 1469204 h 1761580"/>
              <a:gd name="connsiteX74" fmla="*/ 3113070 w 6780944"/>
              <a:gd name="connsiteY74" fmla="*/ 1458930 h 1761580"/>
              <a:gd name="connsiteX75" fmla="*/ 3215812 w 6780944"/>
              <a:gd name="connsiteY75" fmla="*/ 1428108 h 1761580"/>
              <a:gd name="connsiteX76" fmla="*/ 3339101 w 6780944"/>
              <a:gd name="connsiteY76" fmla="*/ 1356188 h 1761580"/>
              <a:gd name="connsiteX77" fmla="*/ 3411021 w 6780944"/>
              <a:gd name="connsiteY77" fmla="*/ 1315092 h 1761580"/>
              <a:gd name="connsiteX78" fmla="*/ 3441843 w 6780944"/>
              <a:gd name="connsiteY78" fmla="*/ 1284269 h 1761580"/>
              <a:gd name="connsiteX79" fmla="*/ 3482940 w 6780944"/>
              <a:gd name="connsiteY79" fmla="*/ 1253447 h 1761580"/>
              <a:gd name="connsiteX80" fmla="*/ 3544585 w 6780944"/>
              <a:gd name="connsiteY80" fmla="*/ 1232899 h 1761580"/>
              <a:gd name="connsiteX81" fmla="*/ 3647326 w 6780944"/>
              <a:gd name="connsiteY81" fmla="*/ 1202076 h 1761580"/>
              <a:gd name="connsiteX82" fmla="*/ 3708971 w 6780944"/>
              <a:gd name="connsiteY82" fmla="*/ 1181528 h 1761580"/>
              <a:gd name="connsiteX83" fmla="*/ 3801439 w 6780944"/>
              <a:gd name="connsiteY83" fmla="*/ 1160979 h 1761580"/>
              <a:gd name="connsiteX84" fmla="*/ 3832261 w 6780944"/>
              <a:gd name="connsiteY84" fmla="*/ 1150705 h 1761580"/>
              <a:gd name="connsiteX85" fmla="*/ 3965825 w 6780944"/>
              <a:gd name="connsiteY85" fmla="*/ 1130157 h 1761580"/>
              <a:gd name="connsiteX86" fmla="*/ 4017196 w 6780944"/>
              <a:gd name="connsiteY86" fmla="*/ 1119883 h 1761580"/>
              <a:gd name="connsiteX87" fmla="*/ 4048018 w 6780944"/>
              <a:gd name="connsiteY87" fmla="*/ 1099335 h 1761580"/>
              <a:gd name="connsiteX88" fmla="*/ 4068567 w 6780944"/>
              <a:gd name="connsiteY88" fmla="*/ 1037690 h 1761580"/>
              <a:gd name="connsiteX89" fmla="*/ 4058292 w 6780944"/>
              <a:gd name="connsiteY89" fmla="*/ 914400 h 1761580"/>
              <a:gd name="connsiteX90" fmla="*/ 3986373 w 6780944"/>
              <a:gd name="connsiteY90" fmla="*/ 873303 h 1761580"/>
              <a:gd name="connsiteX91" fmla="*/ 3924728 w 6780944"/>
              <a:gd name="connsiteY91" fmla="*/ 852755 h 1761580"/>
              <a:gd name="connsiteX92" fmla="*/ 3893906 w 6780944"/>
              <a:gd name="connsiteY92" fmla="*/ 842481 h 1761580"/>
              <a:gd name="connsiteX93" fmla="*/ 3791164 w 6780944"/>
              <a:gd name="connsiteY93" fmla="*/ 832206 h 1761580"/>
              <a:gd name="connsiteX94" fmla="*/ 3698697 w 6780944"/>
              <a:gd name="connsiteY94" fmla="*/ 780836 h 1761580"/>
              <a:gd name="connsiteX95" fmla="*/ 3637052 w 6780944"/>
              <a:gd name="connsiteY95" fmla="*/ 708917 h 1761580"/>
              <a:gd name="connsiteX96" fmla="*/ 3667874 w 6780944"/>
              <a:gd name="connsiteY96" fmla="*/ 595901 h 1761580"/>
              <a:gd name="connsiteX97" fmla="*/ 3729519 w 6780944"/>
              <a:gd name="connsiteY97" fmla="*/ 575352 h 1761580"/>
              <a:gd name="connsiteX98" fmla="*/ 3863083 w 6780944"/>
              <a:gd name="connsiteY98" fmla="*/ 554804 h 1761580"/>
              <a:gd name="connsiteX99" fmla="*/ 4058292 w 6780944"/>
              <a:gd name="connsiteY99" fmla="*/ 544530 h 1761580"/>
              <a:gd name="connsiteX100" fmla="*/ 4407614 w 6780944"/>
              <a:gd name="connsiteY100" fmla="*/ 554804 h 1761580"/>
              <a:gd name="connsiteX101" fmla="*/ 4582274 w 6780944"/>
              <a:gd name="connsiteY101" fmla="*/ 585627 h 1761580"/>
              <a:gd name="connsiteX102" fmla="*/ 4685016 w 6780944"/>
              <a:gd name="connsiteY102" fmla="*/ 626723 h 1761580"/>
              <a:gd name="connsiteX103" fmla="*/ 4715839 w 6780944"/>
              <a:gd name="connsiteY103" fmla="*/ 636997 h 1761580"/>
              <a:gd name="connsiteX104" fmla="*/ 4808306 w 6780944"/>
              <a:gd name="connsiteY104" fmla="*/ 647272 h 1761580"/>
              <a:gd name="connsiteX105" fmla="*/ 4880225 w 6780944"/>
              <a:gd name="connsiteY105" fmla="*/ 678094 h 1761580"/>
              <a:gd name="connsiteX106" fmla="*/ 4911048 w 6780944"/>
              <a:gd name="connsiteY106" fmla="*/ 698642 h 1761580"/>
              <a:gd name="connsiteX107" fmla="*/ 4972692 w 6780944"/>
              <a:gd name="connsiteY107" fmla="*/ 729465 h 1761580"/>
              <a:gd name="connsiteX108" fmla="*/ 5034337 w 6780944"/>
              <a:gd name="connsiteY108" fmla="*/ 750013 h 1761580"/>
              <a:gd name="connsiteX109" fmla="*/ 5116531 w 6780944"/>
              <a:gd name="connsiteY109" fmla="*/ 791110 h 1761580"/>
              <a:gd name="connsiteX110" fmla="*/ 5219272 w 6780944"/>
              <a:gd name="connsiteY110" fmla="*/ 832206 h 1761580"/>
              <a:gd name="connsiteX111" fmla="*/ 5250095 w 6780944"/>
              <a:gd name="connsiteY111" fmla="*/ 852755 h 1761580"/>
              <a:gd name="connsiteX112" fmla="*/ 5311740 w 6780944"/>
              <a:gd name="connsiteY112" fmla="*/ 873303 h 1761580"/>
              <a:gd name="connsiteX113" fmla="*/ 5393933 w 6780944"/>
              <a:gd name="connsiteY113" fmla="*/ 914400 h 1761580"/>
              <a:gd name="connsiteX114" fmla="*/ 5435030 w 6780944"/>
              <a:gd name="connsiteY114" fmla="*/ 945222 h 1761580"/>
              <a:gd name="connsiteX115" fmla="*/ 5496674 w 6780944"/>
              <a:gd name="connsiteY115" fmla="*/ 986319 h 1761580"/>
              <a:gd name="connsiteX116" fmla="*/ 5568594 w 6780944"/>
              <a:gd name="connsiteY116" fmla="*/ 1037690 h 1761580"/>
              <a:gd name="connsiteX117" fmla="*/ 5589142 w 6780944"/>
              <a:gd name="connsiteY117" fmla="*/ 1068512 h 1761580"/>
              <a:gd name="connsiteX118" fmla="*/ 5619964 w 6780944"/>
              <a:gd name="connsiteY118" fmla="*/ 1078786 h 1761580"/>
              <a:gd name="connsiteX119" fmla="*/ 5661061 w 6780944"/>
              <a:gd name="connsiteY119" fmla="*/ 1109609 h 1761580"/>
              <a:gd name="connsiteX120" fmla="*/ 5712432 w 6780944"/>
              <a:gd name="connsiteY120" fmla="*/ 1140431 h 1761580"/>
              <a:gd name="connsiteX121" fmla="*/ 5743254 w 6780944"/>
              <a:gd name="connsiteY121" fmla="*/ 1171254 h 1761580"/>
              <a:gd name="connsiteX122" fmla="*/ 5876818 w 6780944"/>
              <a:gd name="connsiteY122" fmla="*/ 1222624 h 1761580"/>
              <a:gd name="connsiteX123" fmla="*/ 6000108 w 6780944"/>
              <a:gd name="connsiteY123" fmla="*/ 1284269 h 1761580"/>
              <a:gd name="connsiteX124" fmla="*/ 6061753 w 6780944"/>
              <a:gd name="connsiteY124" fmla="*/ 1304818 h 1761580"/>
              <a:gd name="connsiteX125" fmla="*/ 6133672 w 6780944"/>
              <a:gd name="connsiteY125" fmla="*/ 1335640 h 1761580"/>
              <a:gd name="connsiteX126" fmla="*/ 6185043 w 6780944"/>
              <a:gd name="connsiteY126" fmla="*/ 1356188 h 1761580"/>
              <a:gd name="connsiteX127" fmla="*/ 6287785 w 6780944"/>
              <a:gd name="connsiteY127" fmla="*/ 1376737 h 1761580"/>
              <a:gd name="connsiteX128" fmla="*/ 6318607 w 6780944"/>
              <a:gd name="connsiteY128" fmla="*/ 1397285 h 1761580"/>
              <a:gd name="connsiteX129" fmla="*/ 6349430 w 6780944"/>
              <a:gd name="connsiteY129" fmla="*/ 1407559 h 1761580"/>
              <a:gd name="connsiteX130" fmla="*/ 6493268 w 6780944"/>
              <a:gd name="connsiteY130" fmla="*/ 1438382 h 1761580"/>
              <a:gd name="connsiteX131" fmla="*/ 6657654 w 6780944"/>
              <a:gd name="connsiteY131" fmla="*/ 1428108 h 1761580"/>
              <a:gd name="connsiteX132" fmla="*/ 6688477 w 6780944"/>
              <a:gd name="connsiteY132" fmla="*/ 1376737 h 1761580"/>
              <a:gd name="connsiteX133" fmla="*/ 6698751 w 6780944"/>
              <a:gd name="connsiteY133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541124 w 6780944"/>
              <a:gd name="connsiteY50" fmla="*/ 246579 h 1761580"/>
              <a:gd name="connsiteX51" fmla="*/ 1284270 w 6780944"/>
              <a:gd name="connsiteY51" fmla="*/ 236305 h 1761580"/>
              <a:gd name="connsiteX52" fmla="*/ 1037690 w 6780944"/>
              <a:gd name="connsiteY52" fmla="*/ 256854 h 1761580"/>
              <a:gd name="connsiteX53" fmla="*/ 565079 w 6780944"/>
              <a:gd name="connsiteY53" fmla="*/ 267128 h 1761580"/>
              <a:gd name="connsiteX54" fmla="*/ 246580 w 6780944"/>
              <a:gd name="connsiteY54" fmla="*/ 359595 h 1761580"/>
              <a:gd name="connsiteX55" fmla="*/ 102742 w 6780944"/>
              <a:gd name="connsiteY55" fmla="*/ 410966 h 1761580"/>
              <a:gd name="connsiteX56" fmla="*/ 0 w 6780944"/>
              <a:gd name="connsiteY56" fmla="*/ 472611 h 1761580"/>
              <a:gd name="connsiteX57" fmla="*/ 20549 w 6780944"/>
              <a:gd name="connsiteY57" fmla="*/ 575352 h 1761580"/>
              <a:gd name="connsiteX58" fmla="*/ 82194 w 6780944"/>
              <a:gd name="connsiteY58" fmla="*/ 698642 h 1761580"/>
              <a:gd name="connsiteX59" fmla="*/ 195209 w 6780944"/>
              <a:gd name="connsiteY59" fmla="*/ 780836 h 1761580"/>
              <a:gd name="connsiteX60" fmla="*/ 339048 w 6780944"/>
              <a:gd name="connsiteY60" fmla="*/ 863029 h 1761580"/>
              <a:gd name="connsiteX61" fmla="*/ 472612 w 6780944"/>
              <a:gd name="connsiteY61" fmla="*/ 914400 h 1761580"/>
              <a:gd name="connsiteX62" fmla="*/ 513708 w 6780944"/>
              <a:gd name="connsiteY62" fmla="*/ 934948 h 1761580"/>
              <a:gd name="connsiteX63" fmla="*/ 708917 w 6780944"/>
              <a:gd name="connsiteY63" fmla="*/ 1119883 h 1761580"/>
              <a:gd name="connsiteX64" fmla="*/ 750014 w 6780944"/>
              <a:gd name="connsiteY64" fmla="*/ 1304818 h 1761580"/>
              <a:gd name="connsiteX65" fmla="*/ 739740 w 6780944"/>
              <a:gd name="connsiteY65" fmla="*/ 1602767 h 1761580"/>
              <a:gd name="connsiteX66" fmla="*/ 904126 w 6780944"/>
              <a:gd name="connsiteY66" fmla="*/ 1756881 h 1761580"/>
              <a:gd name="connsiteX67" fmla="*/ 1027416 w 6780944"/>
              <a:gd name="connsiteY67" fmla="*/ 1705510 h 1761580"/>
              <a:gd name="connsiteX68" fmla="*/ 1212351 w 6780944"/>
              <a:gd name="connsiteY68" fmla="*/ 1541123 h 1761580"/>
              <a:gd name="connsiteX69" fmla="*/ 1551398 w 6780944"/>
              <a:gd name="connsiteY69" fmla="*/ 1448656 h 1761580"/>
              <a:gd name="connsiteX70" fmla="*/ 1880171 w 6780944"/>
              <a:gd name="connsiteY70" fmla="*/ 1417833 h 1761580"/>
              <a:gd name="connsiteX71" fmla="*/ 2815119 w 6780944"/>
              <a:gd name="connsiteY71" fmla="*/ 1438382 h 1761580"/>
              <a:gd name="connsiteX72" fmla="*/ 2969232 w 6780944"/>
              <a:gd name="connsiteY72" fmla="*/ 1469204 h 1761580"/>
              <a:gd name="connsiteX73" fmla="*/ 3113070 w 6780944"/>
              <a:gd name="connsiteY73" fmla="*/ 1458930 h 1761580"/>
              <a:gd name="connsiteX74" fmla="*/ 3215812 w 6780944"/>
              <a:gd name="connsiteY74" fmla="*/ 1428108 h 1761580"/>
              <a:gd name="connsiteX75" fmla="*/ 3339101 w 6780944"/>
              <a:gd name="connsiteY75" fmla="*/ 1356188 h 1761580"/>
              <a:gd name="connsiteX76" fmla="*/ 3411021 w 6780944"/>
              <a:gd name="connsiteY76" fmla="*/ 1315092 h 1761580"/>
              <a:gd name="connsiteX77" fmla="*/ 3441843 w 6780944"/>
              <a:gd name="connsiteY77" fmla="*/ 1284269 h 1761580"/>
              <a:gd name="connsiteX78" fmla="*/ 3482940 w 6780944"/>
              <a:gd name="connsiteY78" fmla="*/ 1253447 h 1761580"/>
              <a:gd name="connsiteX79" fmla="*/ 3544585 w 6780944"/>
              <a:gd name="connsiteY79" fmla="*/ 1232899 h 1761580"/>
              <a:gd name="connsiteX80" fmla="*/ 3647326 w 6780944"/>
              <a:gd name="connsiteY80" fmla="*/ 1202076 h 1761580"/>
              <a:gd name="connsiteX81" fmla="*/ 3708971 w 6780944"/>
              <a:gd name="connsiteY81" fmla="*/ 1181528 h 1761580"/>
              <a:gd name="connsiteX82" fmla="*/ 3801439 w 6780944"/>
              <a:gd name="connsiteY82" fmla="*/ 1160979 h 1761580"/>
              <a:gd name="connsiteX83" fmla="*/ 3832261 w 6780944"/>
              <a:gd name="connsiteY83" fmla="*/ 1150705 h 1761580"/>
              <a:gd name="connsiteX84" fmla="*/ 3965825 w 6780944"/>
              <a:gd name="connsiteY84" fmla="*/ 1130157 h 1761580"/>
              <a:gd name="connsiteX85" fmla="*/ 4017196 w 6780944"/>
              <a:gd name="connsiteY85" fmla="*/ 1119883 h 1761580"/>
              <a:gd name="connsiteX86" fmla="*/ 4048018 w 6780944"/>
              <a:gd name="connsiteY86" fmla="*/ 1099335 h 1761580"/>
              <a:gd name="connsiteX87" fmla="*/ 4068567 w 6780944"/>
              <a:gd name="connsiteY87" fmla="*/ 1037690 h 1761580"/>
              <a:gd name="connsiteX88" fmla="*/ 4058292 w 6780944"/>
              <a:gd name="connsiteY88" fmla="*/ 914400 h 1761580"/>
              <a:gd name="connsiteX89" fmla="*/ 3986373 w 6780944"/>
              <a:gd name="connsiteY89" fmla="*/ 873303 h 1761580"/>
              <a:gd name="connsiteX90" fmla="*/ 3924728 w 6780944"/>
              <a:gd name="connsiteY90" fmla="*/ 852755 h 1761580"/>
              <a:gd name="connsiteX91" fmla="*/ 3893906 w 6780944"/>
              <a:gd name="connsiteY91" fmla="*/ 842481 h 1761580"/>
              <a:gd name="connsiteX92" fmla="*/ 3791164 w 6780944"/>
              <a:gd name="connsiteY92" fmla="*/ 832206 h 1761580"/>
              <a:gd name="connsiteX93" fmla="*/ 3698697 w 6780944"/>
              <a:gd name="connsiteY93" fmla="*/ 780836 h 1761580"/>
              <a:gd name="connsiteX94" fmla="*/ 3637052 w 6780944"/>
              <a:gd name="connsiteY94" fmla="*/ 708917 h 1761580"/>
              <a:gd name="connsiteX95" fmla="*/ 3667874 w 6780944"/>
              <a:gd name="connsiteY95" fmla="*/ 595901 h 1761580"/>
              <a:gd name="connsiteX96" fmla="*/ 3729519 w 6780944"/>
              <a:gd name="connsiteY96" fmla="*/ 575352 h 1761580"/>
              <a:gd name="connsiteX97" fmla="*/ 3863083 w 6780944"/>
              <a:gd name="connsiteY97" fmla="*/ 554804 h 1761580"/>
              <a:gd name="connsiteX98" fmla="*/ 4058292 w 6780944"/>
              <a:gd name="connsiteY98" fmla="*/ 544530 h 1761580"/>
              <a:gd name="connsiteX99" fmla="*/ 4407614 w 6780944"/>
              <a:gd name="connsiteY99" fmla="*/ 554804 h 1761580"/>
              <a:gd name="connsiteX100" fmla="*/ 4582274 w 6780944"/>
              <a:gd name="connsiteY100" fmla="*/ 585627 h 1761580"/>
              <a:gd name="connsiteX101" fmla="*/ 4685016 w 6780944"/>
              <a:gd name="connsiteY101" fmla="*/ 626723 h 1761580"/>
              <a:gd name="connsiteX102" fmla="*/ 4715839 w 6780944"/>
              <a:gd name="connsiteY102" fmla="*/ 636997 h 1761580"/>
              <a:gd name="connsiteX103" fmla="*/ 4808306 w 6780944"/>
              <a:gd name="connsiteY103" fmla="*/ 647272 h 1761580"/>
              <a:gd name="connsiteX104" fmla="*/ 4880225 w 6780944"/>
              <a:gd name="connsiteY104" fmla="*/ 678094 h 1761580"/>
              <a:gd name="connsiteX105" fmla="*/ 4911048 w 6780944"/>
              <a:gd name="connsiteY105" fmla="*/ 698642 h 1761580"/>
              <a:gd name="connsiteX106" fmla="*/ 4972692 w 6780944"/>
              <a:gd name="connsiteY106" fmla="*/ 729465 h 1761580"/>
              <a:gd name="connsiteX107" fmla="*/ 5034337 w 6780944"/>
              <a:gd name="connsiteY107" fmla="*/ 750013 h 1761580"/>
              <a:gd name="connsiteX108" fmla="*/ 5116531 w 6780944"/>
              <a:gd name="connsiteY108" fmla="*/ 791110 h 1761580"/>
              <a:gd name="connsiteX109" fmla="*/ 5219272 w 6780944"/>
              <a:gd name="connsiteY109" fmla="*/ 832206 h 1761580"/>
              <a:gd name="connsiteX110" fmla="*/ 5250095 w 6780944"/>
              <a:gd name="connsiteY110" fmla="*/ 852755 h 1761580"/>
              <a:gd name="connsiteX111" fmla="*/ 5311740 w 6780944"/>
              <a:gd name="connsiteY111" fmla="*/ 873303 h 1761580"/>
              <a:gd name="connsiteX112" fmla="*/ 5393933 w 6780944"/>
              <a:gd name="connsiteY112" fmla="*/ 914400 h 1761580"/>
              <a:gd name="connsiteX113" fmla="*/ 5435030 w 6780944"/>
              <a:gd name="connsiteY113" fmla="*/ 945222 h 1761580"/>
              <a:gd name="connsiteX114" fmla="*/ 5496674 w 6780944"/>
              <a:gd name="connsiteY114" fmla="*/ 986319 h 1761580"/>
              <a:gd name="connsiteX115" fmla="*/ 5568594 w 6780944"/>
              <a:gd name="connsiteY115" fmla="*/ 1037690 h 1761580"/>
              <a:gd name="connsiteX116" fmla="*/ 5589142 w 6780944"/>
              <a:gd name="connsiteY116" fmla="*/ 1068512 h 1761580"/>
              <a:gd name="connsiteX117" fmla="*/ 5619964 w 6780944"/>
              <a:gd name="connsiteY117" fmla="*/ 1078786 h 1761580"/>
              <a:gd name="connsiteX118" fmla="*/ 5661061 w 6780944"/>
              <a:gd name="connsiteY118" fmla="*/ 1109609 h 1761580"/>
              <a:gd name="connsiteX119" fmla="*/ 5712432 w 6780944"/>
              <a:gd name="connsiteY119" fmla="*/ 1140431 h 1761580"/>
              <a:gd name="connsiteX120" fmla="*/ 5743254 w 6780944"/>
              <a:gd name="connsiteY120" fmla="*/ 1171254 h 1761580"/>
              <a:gd name="connsiteX121" fmla="*/ 5876818 w 6780944"/>
              <a:gd name="connsiteY121" fmla="*/ 1222624 h 1761580"/>
              <a:gd name="connsiteX122" fmla="*/ 6000108 w 6780944"/>
              <a:gd name="connsiteY122" fmla="*/ 1284269 h 1761580"/>
              <a:gd name="connsiteX123" fmla="*/ 6061753 w 6780944"/>
              <a:gd name="connsiteY123" fmla="*/ 1304818 h 1761580"/>
              <a:gd name="connsiteX124" fmla="*/ 6133672 w 6780944"/>
              <a:gd name="connsiteY124" fmla="*/ 1335640 h 1761580"/>
              <a:gd name="connsiteX125" fmla="*/ 6185043 w 6780944"/>
              <a:gd name="connsiteY125" fmla="*/ 1356188 h 1761580"/>
              <a:gd name="connsiteX126" fmla="*/ 6287785 w 6780944"/>
              <a:gd name="connsiteY126" fmla="*/ 1376737 h 1761580"/>
              <a:gd name="connsiteX127" fmla="*/ 6318607 w 6780944"/>
              <a:gd name="connsiteY127" fmla="*/ 1397285 h 1761580"/>
              <a:gd name="connsiteX128" fmla="*/ 6349430 w 6780944"/>
              <a:gd name="connsiteY128" fmla="*/ 1407559 h 1761580"/>
              <a:gd name="connsiteX129" fmla="*/ 6493268 w 6780944"/>
              <a:gd name="connsiteY129" fmla="*/ 1438382 h 1761580"/>
              <a:gd name="connsiteX130" fmla="*/ 6657654 w 6780944"/>
              <a:gd name="connsiteY130" fmla="*/ 1428108 h 1761580"/>
              <a:gd name="connsiteX131" fmla="*/ 6688477 w 6780944"/>
              <a:gd name="connsiteY131" fmla="*/ 1376737 h 1761580"/>
              <a:gd name="connsiteX132" fmla="*/ 6698751 w 6780944"/>
              <a:gd name="connsiteY132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1037690 w 6780944"/>
              <a:gd name="connsiteY51" fmla="*/ 256854 h 1761580"/>
              <a:gd name="connsiteX52" fmla="*/ 565079 w 6780944"/>
              <a:gd name="connsiteY52" fmla="*/ 267128 h 1761580"/>
              <a:gd name="connsiteX53" fmla="*/ 246580 w 6780944"/>
              <a:gd name="connsiteY53" fmla="*/ 359595 h 1761580"/>
              <a:gd name="connsiteX54" fmla="*/ 102742 w 6780944"/>
              <a:gd name="connsiteY54" fmla="*/ 410966 h 1761580"/>
              <a:gd name="connsiteX55" fmla="*/ 0 w 6780944"/>
              <a:gd name="connsiteY55" fmla="*/ 472611 h 1761580"/>
              <a:gd name="connsiteX56" fmla="*/ 20549 w 6780944"/>
              <a:gd name="connsiteY56" fmla="*/ 575352 h 1761580"/>
              <a:gd name="connsiteX57" fmla="*/ 82194 w 6780944"/>
              <a:gd name="connsiteY57" fmla="*/ 698642 h 1761580"/>
              <a:gd name="connsiteX58" fmla="*/ 195209 w 6780944"/>
              <a:gd name="connsiteY58" fmla="*/ 780836 h 1761580"/>
              <a:gd name="connsiteX59" fmla="*/ 339048 w 6780944"/>
              <a:gd name="connsiteY59" fmla="*/ 863029 h 1761580"/>
              <a:gd name="connsiteX60" fmla="*/ 472612 w 6780944"/>
              <a:gd name="connsiteY60" fmla="*/ 914400 h 1761580"/>
              <a:gd name="connsiteX61" fmla="*/ 513708 w 6780944"/>
              <a:gd name="connsiteY61" fmla="*/ 934948 h 1761580"/>
              <a:gd name="connsiteX62" fmla="*/ 708917 w 6780944"/>
              <a:gd name="connsiteY62" fmla="*/ 1119883 h 1761580"/>
              <a:gd name="connsiteX63" fmla="*/ 750014 w 6780944"/>
              <a:gd name="connsiteY63" fmla="*/ 1304818 h 1761580"/>
              <a:gd name="connsiteX64" fmla="*/ 739740 w 6780944"/>
              <a:gd name="connsiteY64" fmla="*/ 1602767 h 1761580"/>
              <a:gd name="connsiteX65" fmla="*/ 904126 w 6780944"/>
              <a:gd name="connsiteY65" fmla="*/ 1756881 h 1761580"/>
              <a:gd name="connsiteX66" fmla="*/ 1027416 w 6780944"/>
              <a:gd name="connsiteY66" fmla="*/ 1705510 h 1761580"/>
              <a:gd name="connsiteX67" fmla="*/ 1212351 w 6780944"/>
              <a:gd name="connsiteY67" fmla="*/ 1541123 h 1761580"/>
              <a:gd name="connsiteX68" fmla="*/ 1551398 w 6780944"/>
              <a:gd name="connsiteY68" fmla="*/ 1448656 h 1761580"/>
              <a:gd name="connsiteX69" fmla="*/ 1880171 w 6780944"/>
              <a:gd name="connsiteY69" fmla="*/ 1417833 h 1761580"/>
              <a:gd name="connsiteX70" fmla="*/ 2815119 w 6780944"/>
              <a:gd name="connsiteY70" fmla="*/ 1438382 h 1761580"/>
              <a:gd name="connsiteX71" fmla="*/ 2969232 w 6780944"/>
              <a:gd name="connsiteY71" fmla="*/ 1469204 h 1761580"/>
              <a:gd name="connsiteX72" fmla="*/ 3113070 w 6780944"/>
              <a:gd name="connsiteY72" fmla="*/ 1458930 h 1761580"/>
              <a:gd name="connsiteX73" fmla="*/ 3215812 w 6780944"/>
              <a:gd name="connsiteY73" fmla="*/ 1428108 h 1761580"/>
              <a:gd name="connsiteX74" fmla="*/ 3339101 w 6780944"/>
              <a:gd name="connsiteY74" fmla="*/ 1356188 h 1761580"/>
              <a:gd name="connsiteX75" fmla="*/ 3411021 w 6780944"/>
              <a:gd name="connsiteY75" fmla="*/ 1315092 h 1761580"/>
              <a:gd name="connsiteX76" fmla="*/ 3441843 w 6780944"/>
              <a:gd name="connsiteY76" fmla="*/ 1284269 h 1761580"/>
              <a:gd name="connsiteX77" fmla="*/ 3482940 w 6780944"/>
              <a:gd name="connsiteY77" fmla="*/ 1253447 h 1761580"/>
              <a:gd name="connsiteX78" fmla="*/ 3544585 w 6780944"/>
              <a:gd name="connsiteY78" fmla="*/ 1232899 h 1761580"/>
              <a:gd name="connsiteX79" fmla="*/ 3647326 w 6780944"/>
              <a:gd name="connsiteY79" fmla="*/ 1202076 h 1761580"/>
              <a:gd name="connsiteX80" fmla="*/ 3708971 w 6780944"/>
              <a:gd name="connsiteY80" fmla="*/ 1181528 h 1761580"/>
              <a:gd name="connsiteX81" fmla="*/ 3801439 w 6780944"/>
              <a:gd name="connsiteY81" fmla="*/ 1160979 h 1761580"/>
              <a:gd name="connsiteX82" fmla="*/ 3832261 w 6780944"/>
              <a:gd name="connsiteY82" fmla="*/ 1150705 h 1761580"/>
              <a:gd name="connsiteX83" fmla="*/ 3965825 w 6780944"/>
              <a:gd name="connsiteY83" fmla="*/ 1130157 h 1761580"/>
              <a:gd name="connsiteX84" fmla="*/ 4017196 w 6780944"/>
              <a:gd name="connsiteY84" fmla="*/ 1119883 h 1761580"/>
              <a:gd name="connsiteX85" fmla="*/ 4048018 w 6780944"/>
              <a:gd name="connsiteY85" fmla="*/ 1099335 h 1761580"/>
              <a:gd name="connsiteX86" fmla="*/ 4068567 w 6780944"/>
              <a:gd name="connsiteY86" fmla="*/ 1037690 h 1761580"/>
              <a:gd name="connsiteX87" fmla="*/ 4058292 w 6780944"/>
              <a:gd name="connsiteY87" fmla="*/ 914400 h 1761580"/>
              <a:gd name="connsiteX88" fmla="*/ 3986373 w 6780944"/>
              <a:gd name="connsiteY88" fmla="*/ 873303 h 1761580"/>
              <a:gd name="connsiteX89" fmla="*/ 3924728 w 6780944"/>
              <a:gd name="connsiteY89" fmla="*/ 852755 h 1761580"/>
              <a:gd name="connsiteX90" fmla="*/ 3893906 w 6780944"/>
              <a:gd name="connsiteY90" fmla="*/ 842481 h 1761580"/>
              <a:gd name="connsiteX91" fmla="*/ 3791164 w 6780944"/>
              <a:gd name="connsiteY91" fmla="*/ 832206 h 1761580"/>
              <a:gd name="connsiteX92" fmla="*/ 3698697 w 6780944"/>
              <a:gd name="connsiteY92" fmla="*/ 780836 h 1761580"/>
              <a:gd name="connsiteX93" fmla="*/ 3637052 w 6780944"/>
              <a:gd name="connsiteY93" fmla="*/ 708917 h 1761580"/>
              <a:gd name="connsiteX94" fmla="*/ 3667874 w 6780944"/>
              <a:gd name="connsiteY94" fmla="*/ 595901 h 1761580"/>
              <a:gd name="connsiteX95" fmla="*/ 3729519 w 6780944"/>
              <a:gd name="connsiteY95" fmla="*/ 575352 h 1761580"/>
              <a:gd name="connsiteX96" fmla="*/ 3863083 w 6780944"/>
              <a:gd name="connsiteY96" fmla="*/ 554804 h 1761580"/>
              <a:gd name="connsiteX97" fmla="*/ 4058292 w 6780944"/>
              <a:gd name="connsiteY97" fmla="*/ 544530 h 1761580"/>
              <a:gd name="connsiteX98" fmla="*/ 4407614 w 6780944"/>
              <a:gd name="connsiteY98" fmla="*/ 554804 h 1761580"/>
              <a:gd name="connsiteX99" fmla="*/ 4582274 w 6780944"/>
              <a:gd name="connsiteY99" fmla="*/ 585627 h 1761580"/>
              <a:gd name="connsiteX100" fmla="*/ 4685016 w 6780944"/>
              <a:gd name="connsiteY100" fmla="*/ 626723 h 1761580"/>
              <a:gd name="connsiteX101" fmla="*/ 4715839 w 6780944"/>
              <a:gd name="connsiteY101" fmla="*/ 636997 h 1761580"/>
              <a:gd name="connsiteX102" fmla="*/ 4808306 w 6780944"/>
              <a:gd name="connsiteY102" fmla="*/ 647272 h 1761580"/>
              <a:gd name="connsiteX103" fmla="*/ 4880225 w 6780944"/>
              <a:gd name="connsiteY103" fmla="*/ 678094 h 1761580"/>
              <a:gd name="connsiteX104" fmla="*/ 4911048 w 6780944"/>
              <a:gd name="connsiteY104" fmla="*/ 698642 h 1761580"/>
              <a:gd name="connsiteX105" fmla="*/ 4972692 w 6780944"/>
              <a:gd name="connsiteY105" fmla="*/ 729465 h 1761580"/>
              <a:gd name="connsiteX106" fmla="*/ 5034337 w 6780944"/>
              <a:gd name="connsiteY106" fmla="*/ 750013 h 1761580"/>
              <a:gd name="connsiteX107" fmla="*/ 5116531 w 6780944"/>
              <a:gd name="connsiteY107" fmla="*/ 791110 h 1761580"/>
              <a:gd name="connsiteX108" fmla="*/ 5219272 w 6780944"/>
              <a:gd name="connsiteY108" fmla="*/ 832206 h 1761580"/>
              <a:gd name="connsiteX109" fmla="*/ 5250095 w 6780944"/>
              <a:gd name="connsiteY109" fmla="*/ 852755 h 1761580"/>
              <a:gd name="connsiteX110" fmla="*/ 5311740 w 6780944"/>
              <a:gd name="connsiteY110" fmla="*/ 873303 h 1761580"/>
              <a:gd name="connsiteX111" fmla="*/ 5393933 w 6780944"/>
              <a:gd name="connsiteY111" fmla="*/ 914400 h 1761580"/>
              <a:gd name="connsiteX112" fmla="*/ 5435030 w 6780944"/>
              <a:gd name="connsiteY112" fmla="*/ 945222 h 1761580"/>
              <a:gd name="connsiteX113" fmla="*/ 5496674 w 6780944"/>
              <a:gd name="connsiteY113" fmla="*/ 986319 h 1761580"/>
              <a:gd name="connsiteX114" fmla="*/ 5568594 w 6780944"/>
              <a:gd name="connsiteY114" fmla="*/ 1037690 h 1761580"/>
              <a:gd name="connsiteX115" fmla="*/ 5589142 w 6780944"/>
              <a:gd name="connsiteY115" fmla="*/ 1068512 h 1761580"/>
              <a:gd name="connsiteX116" fmla="*/ 5619964 w 6780944"/>
              <a:gd name="connsiteY116" fmla="*/ 1078786 h 1761580"/>
              <a:gd name="connsiteX117" fmla="*/ 5661061 w 6780944"/>
              <a:gd name="connsiteY117" fmla="*/ 1109609 h 1761580"/>
              <a:gd name="connsiteX118" fmla="*/ 5712432 w 6780944"/>
              <a:gd name="connsiteY118" fmla="*/ 1140431 h 1761580"/>
              <a:gd name="connsiteX119" fmla="*/ 5743254 w 6780944"/>
              <a:gd name="connsiteY119" fmla="*/ 1171254 h 1761580"/>
              <a:gd name="connsiteX120" fmla="*/ 5876818 w 6780944"/>
              <a:gd name="connsiteY120" fmla="*/ 1222624 h 1761580"/>
              <a:gd name="connsiteX121" fmla="*/ 6000108 w 6780944"/>
              <a:gd name="connsiteY121" fmla="*/ 1284269 h 1761580"/>
              <a:gd name="connsiteX122" fmla="*/ 6061753 w 6780944"/>
              <a:gd name="connsiteY122" fmla="*/ 1304818 h 1761580"/>
              <a:gd name="connsiteX123" fmla="*/ 6133672 w 6780944"/>
              <a:gd name="connsiteY123" fmla="*/ 1335640 h 1761580"/>
              <a:gd name="connsiteX124" fmla="*/ 6185043 w 6780944"/>
              <a:gd name="connsiteY124" fmla="*/ 1356188 h 1761580"/>
              <a:gd name="connsiteX125" fmla="*/ 6287785 w 6780944"/>
              <a:gd name="connsiteY125" fmla="*/ 1376737 h 1761580"/>
              <a:gd name="connsiteX126" fmla="*/ 6318607 w 6780944"/>
              <a:gd name="connsiteY126" fmla="*/ 1397285 h 1761580"/>
              <a:gd name="connsiteX127" fmla="*/ 6349430 w 6780944"/>
              <a:gd name="connsiteY127" fmla="*/ 1407559 h 1761580"/>
              <a:gd name="connsiteX128" fmla="*/ 6493268 w 6780944"/>
              <a:gd name="connsiteY128" fmla="*/ 1438382 h 1761580"/>
              <a:gd name="connsiteX129" fmla="*/ 6657654 w 6780944"/>
              <a:gd name="connsiteY129" fmla="*/ 1428108 h 1761580"/>
              <a:gd name="connsiteX130" fmla="*/ 6688477 w 6780944"/>
              <a:gd name="connsiteY130" fmla="*/ 1376737 h 1761580"/>
              <a:gd name="connsiteX131" fmla="*/ 6698751 w 6780944"/>
              <a:gd name="connsiteY131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287785 w 6780944"/>
              <a:gd name="connsiteY124" fmla="*/ 1376737 h 1761580"/>
              <a:gd name="connsiteX125" fmla="*/ 6318607 w 6780944"/>
              <a:gd name="connsiteY125" fmla="*/ 1397285 h 1761580"/>
              <a:gd name="connsiteX126" fmla="*/ 6349430 w 6780944"/>
              <a:gd name="connsiteY126" fmla="*/ 1407559 h 1761580"/>
              <a:gd name="connsiteX127" fmla="*/ 6493268 w 6780944"/>
              <a:gd name="connsiteY127" fmla="*/ 1438382 h 1761580"/>
              <a:gd name="connsiteX128" fmla="*/ 6657654 w 6780944"/>
              <a:gd name="connsiteY128" fmla="*/ 1428108 h 1761580"/>
              <a:gd name="connsiteX129" fmla="*/ 6688477 w 6780944"/>
              <a:gd name="connsiteY129" fmla="*/ 1376737 h 1761580"/>
              <a:gd name="connsiteX130" fmla="*/ 6698751 w 6780944"/>
              <a:gd name="connsiteY130" fmla="*/ 1376737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287785 w 6780944"/>
              <a:gd name="connsiteY124" fmla="*/ 1376737 h 1761580"/>
              <a:gd name="connsiteX125" fmla="*/ 6318607 w 6780944"/>
              <a:gd name="connsiteY125" fmla="*/ 1397285 h 1761580"/>
              <a:gd name="connsiteX126" fmla="*/ 6349430 w 6780944"/>
              <a:gd name="connsiteY126" fmla="*/ 1407559 h 1761580"/>
              <a:gd name="connsiteX127" fmla="*/ 6493268 w 6780944"/>
              <a:gd name="connsiteY127" fmla="*/ 1438382 h 1761580"/>
              <a:gd name="connsiteX128" fmla="*/ 6657654 w 6780944"/>
              <a:gd name="connsiteY128" fmla="*/ 1428108 h 1761580"/>
              <a:gd name="connsiteX129" fmla="*/ 6688477 w 6780944"/>
              <a:gd name="connsiteY129" fmla="*/ 1376737 h 1761580"/>
              <a:gd name="connsiteX130" fmla="*/ 6770670 w 6780944"/>
              <a:gd name="connsiteY130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287785 w 6780944"/>
              <a:gd name="connsiteY124" fmla="*/ 1376737 h 1761580"/>
              <a:gd name="connsiteX125" fmla="*/ 6318607 w 6780944"/>
              <a:gd name="connsiteY125" fmla="*/ 1397285 h 1761580"/>
              <a:gd name="connsiteX126" fmla="*/ 6349430 w 6780944"/>
              <a:gd name="connsiteY126" fmla="*/ 1407559 h 1761580"/>
              <a:gd name="connsiteX127" fmla="*/ 6493268 w 6780944"/>
              <a:gd name="connsiteY127" fmla="*/ 1438382 h 1761580"/>
              <a:gd name="connsiteX128" fmla="*/ 6657654 w 6780944"/>
              <a:gd name="connsiteY128" fmla="*/ 1428108 h 1761580"/>
              <a:gd name="connsiteX129" fmla="*/ 6688477 w 6780944"/>
              <a:gd name="connsiteY129" fmla="*/ 1376737 h 1761580"/>
              <a:gd name="connsiteX130" fmla="*/ 6770670 w 6780944"/>
              <a:gd name="connsiteY130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287785 w 6780944"/>
              <a:gd name="connsiteY124" fmla="*/ 1376737 h 1761580"/>
              <a:gd name="connsiteX125" fmla="*/ 6318607 w 6780944"/>
              <a:gd name="connsiteY125" fmla="*/ 1397285 h 1761580"/>
              <a:gd name="connsiteX126" fmla="*/ 6349430 w 6780944"/>
              <a:gd name="connsiteY126" fmla="*/ 1407559 h 1761580"/>
              <a:gd name="connsiteX127" fmla="*/ 6493268 w 6780944"/>
              <a:gd name="connsiteY127" fmla="*/ 1438382 h 1761580"/>
              <a:gd name="connsiteX128" fmla="*/ 6657654 w 6780944"/>
              <a:gd name="connsiteY128" fmla="*/ 1428108 h 1761580"/>
              <a:gd name="connsiteX129" fmla="*/ 6770670 w 6780944"/>
              <a:gd name="connsiteY129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260369 w 6780944"/>
              <a:gd name="connsiteY23" fmla="*/ 184935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318607 w 6780944"/>
              <a:gd name="connsiteY124" fmla="*/ 1397285 h 1761580"/>
              <a:gd name="connsiteX125" fmla="*/ 6349430 w 6780944"/>
              <a:gd name="connsiteY125" fmla="*/ 1407559 h 1761580"/>
              <a:gd name="connsiteX126" fmla="*/ 6493268 w 6780944"/>
              <a:gd name="connsiteY126" fmla="*/ 1438382 h 1761580"/>
              <a:gd name="connsiteX127" fmla="*/ 6657654 w 6780944"/>
              <a:gd name="connsiteY127" fmla="*/ 1428108 h 1761580"/>
              <a:gd name="connsiteX128" fmla="*/ 6770670 w 6780944"/>
              <a:gd name="connsiteY128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311740 w 6780944"/>
              <a:gd name="connsiteY23" fmla="*/ 143839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318607 w 6780944"/>
              <a:gd name="connsiteY124" fmla="*/ 1397285 h 1761580"/>
              <a:gd name="connsiteX125" fmla="*/ 6349430 w 6780944"/>
              <a:gd name="connsiteY125" fmla="*/ 1407559 h 1761580"/>
              <a:gd name="connsiteX126" fmla="*/ 6493268 w 6780944"/>
              <a:gd name="connsiteY126" fmla="*/ 1438382 h 1761580"/>
              <a:gd name="connsiteX127" fmla="*/ 6657654 w 6780944"/>
              <a:gd name="connsiteY127" fmla="*/ 1428108 h 1761580"/>
              <a:gd name="connsiteX128" fmla="*/ 6770670 w 6780944"/>
              <a:gd name="connsiteY128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01465 w 6780944"/>
              <a:gd name="connsiteY22" fmla="*/ 195209 h 1761580"/>
              <a:gd name="connsiteX23" fmla="*/ 5311740 w 6780944"/>
              <a:gd name="connsiteY23" fmla="*/ 143839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318607 w 6780944"/>
              <a:gd name="connsiteY124" fmla="*/ 1397285 h 1761580"/>
              <a:gd name="connsiteX125" fmla="*/ 6349430 w 6780944"/>
              <a:gd name="connsiteY125" fmla="*/ 1407559 h 1761580"/>
              <a:gd name="connsiteX126" fmla="*/ 6493268 w 6780944"/>
              <a:gd name="connsiteY126" fmla="*/ 1438382 h 1761580"/>
              <a:gd name="connsiteX127" fmla="*/ 6657654 w 6780944"/>
              <a:gd name="connsiteY127" fmla="*/ 1428108 h 1761580"/>
              <a:gd name="connsiteX128" fmla="*/ 6770670 w 6780944"/>
              <a:gd name="connsiteY128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11740 w 6780944"/>
              <a:gd name="connsiteY22" fmla="*/ 143839 h 1761580"/>
              <a:gd name="connsiteX23" fmla="*/ 4623371 w 6780944"/>
              <a:gd name="connsiteY23" fmla="*/ 154112 h 1761580"/>
              <a:gd name="connsiteX24" fmla="*/ 4561726 w 6780944"/>
              <a:gd name="connsiteY24" fmla="*/ 133564 h 1761580"/>
              <a:gd name="connsiteX25" fmla="*/ 4489807 w 6780944"/>
              <a:gd name="connsiteY25" fmla="*/ 113015 h 1761580"/>
              <a:gd name="connsiteX26" fmla="*/ 4417888 w 6780944"/>
              <a:gd name="connsiteY26" fmla="*/ 71919 h 1761580"/>
              <a:gd name="connsiteX27" fmla="*/ 4366517 w 6780944"/>
              <a:gd name="connsiteY27" fmla="*/ 51370 h 1761580"/>
              <a:gd name="connsiteX28" fmla="*/ 4335695 w 6780944"/>
              <a:gd name="connsiteY28" fmla="*/ 41096 h 1761580"/>
              <a:gd name="connsiteX29" fmla="*/ 4304872 w 6780944"/>
              <a:gd name="connsiteY29" fmla="*/ 20548 h 1761580"/>
              <a:gd name="connsiteX30" fmla="*/ 4263776 w 6780944"/>
              <a:gd name="connsiteY30" fmla="*/ 10274 h 1761580"/>
              <a:gd name="connsiteX31" fmla="*/ 4232953 w 6780944"/>
              <a:gd name="connsiteY31" fmla="*/ 0 h 1761580"/>
              <a:gd name="connsiteX32" fmla="*/ 4181582 w 6780944"/>
              <a:gd name="connsiteY32" fmla="*/ 10274 h 1761580"/>
              <a:gd name="connsiteX33" fmla="*/ 4078841 w 6780944"/>
              <a:gd name="connsiteY33" fmla="*/ 30822 h 1761580"/>
              <a:gd name="connsiteX34" fmla="*/ 3873358 w 6780944"/>
              <a:gd name="connsiteY34" fmla="*/ 61645 h 1761580"/>
              <a:gd name="connsiteX35" fmla="*/ 3770616 w 6780944"/>
              <a:gd name="connsiteY35" fmla="*/ 92467 h 1761580"/>
              <a:gd name="connsiteX36" fmla="*/ 3739794 w 6780944"/>
              <a:gd name="connsiteY36" fmla="*/ 113015 h 1761580"/>
              <a:gd name="connsiteX37" fmla="*/ 3595955 w 6780944"/>
              <a:gd name="connsiteY37" fmla="*/ 133564 h 1761580"/>
              <a:gd name="connsiteX38" fmla="*/ 3544585 w 6780944"/>
              <a:gd name="connsiteY38" fmla="*/ 143838 h 1761580"/>
              <a:gd name="connsiteX39" fmla="*/ 3482940 w 6780944"/>
              <a:gd name="connsiteY39" fmla="*/ 164386 h 1761580"/>
              <a:gd name="connsiteX40" fmla="*/ 3298005 w 6780944"/>
              <a:gd name="connsiteY40" fmla="*/ 184935 h 1761580"/>
              <a:gd name="connsiteX41" fmla="*/ 2866490 w 6780944"/>
              <a:gd name="connsiteY41" fmla="*/ 164386 h 1761580"/>
              <a:gd name="connsiteX42" fmla="*/ 2794571 w 6780944"/>
              <a:gd name="connsiteY42" fmla="*/ 154112 h 1761580"/>
              <a:gd name="connsiteX43" fmla="*/ 2342508 w 6780944"/>
              <a:gd name="connsiteY43" fmla="*/ 164386 h 1761580"/>
              <a:gd name="connsiteX44" fmla="*/ 2260315 w 6780944"/>
              <a:gd name="connsiteY44" fmla="*/ 174660 h 1761580"/>
              <a:gd name="connsiteX45" fmla="*/ 2024009 w 6780944"/>
              <a:gd name="connsiteY45" fmla="*/ 184935 h 1761580"/>
              <a:gd name="connsiteX46" fmla="*/ 1952090 w 6780944"/>
              <a:gd name="connsiteY46" fmla="*/ 195209 h 1761580"/>
              <a:gd name="connsiteX47" fmla="*/ 1890445 w 6780944"/>
              <a:gd name="connsiteY47" fmla="*/ 205483 h 1761580"/>
              <a:gd name="connsiteX48" fmla="*/ 1787704 w 6780944"/>
              <a:gd name="connsiteY48" fmla="*/ 215757 h 1761580"/>
              <a:gd name="connsiteX49" fmla="*/ 1284270 w 6780944"/>
              <a:gd name="connsiteY49" fmla="*/ 236305 h 1761580"/>
              <a:gd name="connsiteX50" fmla="*/ 565079 w 6780944"/>
              <a:gd name="connsiteY50" fmla="*/ 267128 h 1761580"/>
              <a:gd name="connsiteX51" fmla="*/ 246580 w 6780944"/>
              <a:gd name="connsiteY51" fmla="*/ 359595 h 1761580"/>
              <a:gd name="connsiteX52" fmla="*/ 102742 w 6780944"/>
              <a:gd name="connsiteY52" fmla="*/ 410966 h 1761580"/>
              <a:gd name="connsiteX53" fmla="*/ 0 w 6780944"/>
              <a:gd name="connsiteY53" fmla="*/ 472611 h 1761580"/>
              <a:gd name="connsiteX54" fmla="*/ 20549 w 6780944"/>
              <a:gd name="connsiteY54" fmla="*/ 575352 h 1761580"/>
              <a:gd name="connsiteX55" fmla="*/ 82194 w 6780944"/>
              <a:gd name="connsiteY55" fmla="*/ 698642 h 1761580"/>
              <a:gd name="connsiteX56" fmla="*/ 195209 w 6780944"/>
              <a:gd name="connsiteY56" fmla="*/ 780836 h 1761580"/>
              <a:gd name="connsiteX57" fmla="*/ 339048 w 6780944"/>
              <a:gd name="connsiteY57" fmla="*/ 863029 h 1761580"/>
              <a:gd name="connsiteX58" fmla="*/ 472612 w 6780944"/>
              <a:gd name="connsiteY58" fmla="*/ 914400 h 1761580"/>
              <a:gd name="connsiteX59" fmla="*/ 513708 w 6780944"/>
              <a:gd name="connsiteY59" fmla="*/ 934948 h 1761580"/>
              <a:gd name="connsiteX60" fmla="*/ 708917 w 6780944"/>
              <a:gd name="connsiteY60" fmla="*/ 1119883 h 1761580"/>
              <a:gd name="connsiteX61" fmla="*/ 750014 w 6780944"/>
              <a:gd name="connsiteY61" fmla="*/ 1304818 h 1761580"/>
              <a:gd name="connsiteX62" fmla="*/ 739740 w 6780944"/>
              <a:gd name="connsiteY62" fmla="*/ 1602767 h 1761580"/>
              <a:gd name="connsiteX63" fmla="*/ 904126 w 6780944"/>
              <a:gd name="connsiteY63" fmla="*/ 1756881 h 1761580"/>
              <a:gd name="connsiteX64" fmla="*/ 1027416 w 6780944"/>
              <a:gd name="connsiteY64" fmla="*/ 1705510 h 1761580"/>
              <a:gd name="connsiteX65" fmla="*/ 1212351 w 6780944"/>
              <a:gd name="connsiteY65" fmla="*/ 1541123 h 1761580"/>
              <a:gd name="connsiteX66" fmla="*/ 1551398 w 6780944"/>
              <a:gd name="connsiteY66" fmla="*/ 1448656 h 1761580"/>
              <a:gd name="connsiteX67" fmla="*/ 1880171 w 6780944"/>
              <a:gd name="connsiteY67" fmla="*/ 1417833 h 1761580"/>
              <a:gd name="connsiteX68" fmla="*/ 2815119 w 6780944"/>
              <a:gd name="connsiteY68" fmla="*/ 1438382 h 1761580"/>
              <a:gd name="connsiteX69" fmla="*/ 2969232 w 6780944"/>
              <a:gd name="connsiteY69" fmla="*/ 1469204 h 1761580"/>
              <a:gd name="connsiteX70" fmla="*/ 3113070 w 6780944"/>
              <a:gd name="connsiteY70" fmla="*/ 1458930 h 1761580"/>
              <a:gd name="connsiteX71" fmla="*/ 3215812 w 6780944"/>
              <a:gd name="connsiteY71" fmla="*/ 1428108 h 1761580"/>
              <a:gd name="connsiteX72" fmla="*/ 3339101 w 6780944"/>
              <a:gd name="connsiteY72" fmla="*/ 1356188 h 1761580"/>
              <a:gd name="connsiteX73" fmla="*/ 3411021 w 6780944"/>
              <a:gd name="connsiteY73" fmla="*/ 1315092 h 1761580"/>
              <a:gd name="connsiteX74" fmla="*/ 3441843 w 6780944"/>
              <a:gd name="connsiteY74" fmla="*/ 1284269 h 1761580"/>
              <a:gd name="connsiteX75" fmla="*/ 3482940 w 6780944"/>
              <a:gd name="connsiteY75" fmla="*/ 1253447 h 1761580"/>
              <a:gd name="connsiteX76" fmla="*/ 3544585 w 6780944"/>
              <a:gd name="connsiteY76" fmla="*/ 1232899 h 1761580"/>
              <a:gd name="connsiteX77" fmla="*/ 3647326 w 6780944"/>
              <a:gd name="connsiteY77" fmla="*/ 1202076 h 1761580"/>
              <a:gd name="connsiteX78" fmla="*/ 3708971 w 6780944"/>
              <a:gd name="connsiteY78" fmla="*/ 1181528 h 1761580"/>
              <a:gd name="connsiteX79" fmla="*/ 3801439 w 6780944"/>
              <a:gd name="connsiteY79" fmla="*/ 1160979 h 1761580"/>
              <a:gd name="connsiteX80" fmla="*/ 3832261 w 6780944"/>
              <a:gd name="connsiteY80" fmla="*/ 1150705 h 1761580"/>
              <a:gd name="connsiteX81" fmla="*/ 3965825 w 6780944"/>
              <a:gd name="connsiteY81" fmla="*/ 1130157 h 1761580"/>
              <a:gd name="connsiteX82" fmla="*/ 4017196 w 6780944"/>
              <a:gd name="connsiteY82" fmla="*/ 1119883 h 1761580"/>
              <a:gd name="connsiteX83" fmla="*/ 4048018 w 6780944"/>
              <a:gd name="connsiteY83" fmla="*/ 1099335 h 1761580"/>
              <a:gd name="connsiteX84" fmla="*/ 4068567 w 6780944"/>
              <a:gd name="connsiteY84" fmla="*/ 1037690 h 1761580"/>
              <a:gd name="connsiteX85" fmla="*/ 4058292 w 6780944"/>
              <a:gd name="connsiteY85" fmla="*/ 914400 h 1761580"/>
              <a:gd name="connsiteX86" fmla="*/ 3986373 w 6780944"/>
              <a:gd name="connsiteY86" fmla="*/ 873303 h 1761580"/>
              <a:gd name="connsiteX87" fmla="*/ 3924728 w 6780944"/>
              <a:gd name="connsiteY87" fmla="*/ 852755 h 1761580"/>
              <a:gd name="connsiteX88" fmla="*/ 3893906 w 6780944"/>
              <a:gd name="connsiteY88" fmla="*/ 842481 h 1761580"/>
              <a:gd name="connsiteX89" fmla="*/ 3791164 w 6780944"/>
              <a:gd name="connsiteY89" fmla="*/ 832206 h 1761580"/>
              <a:gd name="connsiteX90" fmla="*/ 3698697 w 6780944"/>
              <a:gd name="connsiteY90" fmla="*/ 780836 h 1761580"/>
              <a:gd name="connsiteX91" fmla="*/ 3637052 w 6780944"/>
              <a:gd name="connsiteY91" fmla="*/ 708917 h 1761580"/>
              <a:gd name="connsiteX92" fmla="*/ 3667874 w 6780944"/>
              <a:gd name="connsiteY92" fmla="*/ 595901 h 1761580"/>
              <a:gd name="connsiteX93" fmla="*/ 3729519 w 6780944"/>
              <a:gd name="connsiteY93" fmla="*/ 575352 h 1761580"/>
              <a:gd name="connsiteX94" fmla="*/ 3863083 w 6780944"/>
              <a:gd name="connsiteY94" fmla="*/ 554804 h 1761580"/>
              <a:gd name="connsiteX95" fmla="*/ 4058292 w 6780944"/>
              <a:gd name="connsiteY95" fmla="*/ 544530 h 1761580"/>
              <a:gd name="connsiteX96" fmla="*/ 4407614 w 6780944"/>
              <a:gd name="connsiteY96" fmla="*/ 554804 h 1761580"/>
              <a:gd name="connsiteX97" fmla="*/ 4582274 w 6780944"/>
              <a:gd name="connsiteY97" fmla="*/ 585627 h 1761580"/>
              <a:gd name="connsiteX98" fmla="*/ 4685016 w 6780944"/>
              <a:gd name="connsiteY98" fmla="*/ 626723 h 1761580"/>
              <a:gd name="connsiteX99" fmla="*/ 4715839 w 6780944"/>
              <a:gd name="connsiteY99" fmla="*/ 636997 h 1761580"/>
              <a:gd name="connsiteX100" fmla="*/ 4808306 w 6780944"/>
              <a:gd name="connsiteY100" fmla="*/ 647272 h 1761580"/>
              <a:gd name="connsiteX101" fmla="*/ 4880225 w 6780944"/>
              <a:gd name="connsiteY101" fmla="*/ 678094 h 1761580"/>
              <a:gd name="connsiteX102" fmla="*/ 4911048 w 6780944"/>
              <a:gd name="connsiteY102" fmla="*/ 698642 h 1761580"/>
              <a:gd name="connsiteX103" fmla="*/ 4972692 w 6780944"/>
              <a:gd name="connsiteY103" fmla="*/ 729465 h 1761580"/>
              <a:gd name="connsiteX104" fmla="*/ 5034337 w 6780944"/>
              <a:gd name="connsiteY104" fmla="*/ 750013 h 1761580"/>
              <a:gd name="connsiteX105" fmla="*/ 5116531 w 6780944"/>
              <a:gd name="connsiteY105" fmla="*/ 791110 h 1761580"/>
              <a:gd name="connsiteX106" fmla="*/ 5219272 w 6780944"/>
              <a:gd name="connsiteY106" fmla="*/ 832206 h 1761580"/>
              <a:gd name="connsiteX107" fmla="*/ 5250095 w 6780944"/>
              <a:gd name="connsiteY107" fmla="*/ 852755 h 1761580"/>
              <a:gd name="connsiteX108" fmla="*/ 5311740 w 6780944"/>
              <a:gd name="connsiteY108" fmla="*/ 873303 h 1761580"/>
              <a:gd name="connsiteX109" fmla="*/ 5393933 w 6780944"/>
              <a:gd name="connsiteY109" fmla="*/ 914400 h 1761580"/>
              <a:gd name="connsiteX110" fmla="*/ 5435030 w 6780944"/>
              <a:gd name="connsiteY110" fmla="*/ 945222 h 1761580"/>
              <a:gd name="connsiteX111" fmla="*/ 5496674 w 6780944"/>
              <a:gd name="connsiteY111" fmla="*/ 986319 h 1761580"/>
              <a:gd name="connsiteX112" fmla="*/ 5568594 w 6780944"/>
              <a:gd name="connsiteY112" fmla="*/ 1037690 h 1761580"/>
              <a:gd name="connsiteX113" fmla="*/ 5589142 w 6780944"/>
              <a:gd name="connsiteY113" fmla="*/ 1068512 h 1761580"/>
              <a:gd name="connsiteX114" fmla="*/ 5619964 w 6780944"/>
              <a:gd name="connsiteY114" fmla="*/ 1078786 h 1761580"/>
              <a:gd name="connsiteX115" fmla="*/ 5661061 w 6780944"/>
              <a:gd name="connsiteY115" fmla="*/ 1109609 h 1761580"/>
              <a:gd name="connsiteX116" fmla="*/ 5712432 w 6780944"/>
              <a:gd name="connsiteY116" fmla="*/ 1140431 h 1761580"/>
              <a:gd name="connsiteX117" fmla="*/ 5743254 w 6780944"/>
              <a:gd name="connsiteY117" fmla="*/ 1171254 h 1761580"/>
              <a:gd name="connsiteX118" fmla="*/ 5876818 w 6780944"/>
              <a:gd name="connsiteY118" fmla="*/ 1222624 h 1761580"/>
              <a:gd name="connsiteX119" fmla="*/ 6000108 w 6780944"/>
              <a:gd name="connsiteY119" fmla="*/ 1284269 h 1761580"/>
              <a:gd name="connsiteX120" fmla="*/ 6061753 w 6780944"/>
              <a:gd name="connsiteY120" fmla="*/ 1304818 h 1761580"/>
              <a:gd name="connsiteX121" fmla="*/ 6133672 w 6780944"/>
              <a:gd name="connsiteY121" fmla="*/ 1335640 h 1761580"/>
              <a:gd name="connsiteX122" fmla="*/ 6185043 w 6780944"/>
              <a:gd name="connsiteY122" fmla="*/ 1356188 h 1761580"/>
              <a:gd name="connsiteX123" fmla="*/ 6318607 w 6780944"/>
              <a:gd name="connsiteY123" fmla="*/ 1397285 h 1761580"/>
              <a:gd name="connsiteX124" fmla="*/ 6349430 w 6780944"/>
              <a:gd name="connsiteY124" fmla="*/ 1407559 h 1761580"/>
              <a:gd name="connsiteX125" fmla="*/ 6493268 w 6780944"/>
              <a:gd name="connsiteY125" fmla="*/ 1438382 h 1761580"/>
              <a:gd name="connsiteX126" fmla="*/ 6657654 w 6780944"/>
              <a:gd name="connsiteY126" fmla="*/ 1428108 h 1761580"/>
              <a:gd name="connsiteX127" fmla="*/ 6770670 w 6780944"/>
              <a:gd name="connsiteY127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73385 w 6780944"/>
              <a:gd name="connsiteY22" fmla="*/ 226031 h 1761580"/>
              <a:gd name="connsiteX23" fmla="*/ 5311740 w 6780944"/>
              <a:gd name="connsiteY23" fmla="*/ 143839 h 1761580"/>
              <a:gd name="connsiteX24" fmla="*/ 4623371 w 6780944"/>
              <a:gd name="connsiteY24" fmla="*/ 154112 h 1761580"/>
              <a:gd name="connsiteX25" fmla="*/ 4561726 w 6780944"/>
              <a:gd name="connsiteY25" fmla="*/ 133564 h 1761580"/>
              <a:gd name="connsiteX26" fmla="*/ 4489807 w 6780944"/>
              <a:gd name="connsiteY26" fmla="*/ 113015 h 1761580"/>
              <a:gd name="connsiteX27" fmla="*/ 4417888 w 6780944"/>
              <a:gd name="connsiteY27" fmla="*/ 71919 h 1761580"/>
              <a:gd name="connsiteX28" fmla="*/ 4366517 w 6780944"/>
              <a:gd name="connsiteY28" fmla="*/ 51370 h 1761580"/>
              <a:gd name="connsiteX29" fmla="*/ 4335695 w 6780944"/>
              <a:gd name="connsiteY29" fmla="*/ 41096 h 1761580"/>
              <a:gd name="connsiteX30" fmla="*/ 4304872 w 6780944"/>
              <a:gd name="connsiteY30" fmla="*/ 20548 h 1761580"/>
              <a:gd name="connsiteX31" fmla="*/ 4263776 w 6780944"/>
              <a:gd name="connsiteY31" fmla="*/ 10274 h 1761580"/>
              <a:gd name="connsiteX32" fmla="*/ 4232953 w 6780944"/>
              <a:gd name="connsiteY32" fmla="*/ 0 h 1761580"/>
              <a:gd name="connsiteX33" fmla="*/ 4181582 w 6780944"/>
              <a:gd name="connsiteY33" fmla="*/ 10274 h 1761580"/>
              <a:gd name="connsiteX34" fmla="*/ 4078841 w 6780944"/>
              <a:gd name="connsiteY34" fmla="*/ 30822 h 1761580"/>
              <a:gd name="connsiteX35" fmla="*/ 3873358 w 6780944"/>
              <a:gd name="connsiteY35" fmla="*/ 61645 h 1761580"/>
              <a:gd name="connsiteX36" fmla="*/ 3770616 w 6780944"/>
              <a:gd name="connsiteY36" fmla="*/ 92467 h 1761580"/>
              <a:gd name="connsiteX37" fmla="*/ 3739794 w 6780944"/>
              <a:gd name="connsiteY37" fmla="*/ 113015 h 1761580"/>
              <a:gd name="connsiteX38" fmla="*/ 3595955 w 6780944"/>
              <a:gd name="connsiteY38" fmla="*/ 133564 h 1761580"/>
              <a:gd name="connsiteX39" fmla="*/ 3544585 w 6780944"/>
              <a:gd name="connsiteY39" fmla="*/ 143838 h 1761580"/>
              <a:gd name="connsiteX40" fmla="*/ 3482940 w 6780944"/>
              <a:gd name="connsiteY40" fmla="*/ 164386 h 1761580"/>
              <a:gd name="connsiteX41" fmla="*/ 3298005 w 6780944"/>
              <a:gd name="connsiteY41" fmla="*/ 184935 h 1761580"/>
              <a:gd name="connsiteX42" fmla="*/ 2866490 w 6780944"/>
              <a:gd name="connsiteY42" fmla="*/ 164386 h 1761580"/>
              <a:gd name="connsiteX43" fmla="*/ 2794571 w 6780944"/>
              <a:gd name="connsiteY43" fmla="*/ 154112 h 1761580"/>
              <a:gd name="connsiteX44" fmla="*/ 2342508 w 6780944"/>
              <a:gd name="connsiteY44" fmla="*/ 164386 h 1761580"/>
              <a:gd name="connsiteX45" fmla="*/ 2260315 w 6780944"/>
              <a:gd name="connsiteY45" fmla="*/ 174660 h 1761580"/>
              <a:gd name="connsiteX46" fmla="*/ 2024009 w 6780944"/>
              <a:gd name="connsiteY46" fmla="*/ 184935 h 1761580"/>
              <a:gd name="connsiteX47" fmla="*/ 1952090 w 6780944"/>
              <a:gd name="connsiteY47" fmla="*/ 195209 h 1761580"/>
              <a:gd name="connsiteX48" fmla="*/ 1890445 w 6780944"/>
              <a:gd name="connsiteY48" fmla="*/ 205483 h 1761580"/>
              <a:gd name="connsiteX49" fmla="*/ 1787704 w 6780944"/>
              <a:gd name="connsiteY49" fmla="*/ 215757 h 1761580"/>
              <a:gd name="connsiteX50" fmla="*/ 1284270 w 6780944"/>
              <a:gd name="connsiteY50" fmla="*/ 236305 h 1761580"/>
              <a:gd name="connsiteX51" fmla="*/ 565079 w 6780944"/>
              <a:gd name="connsiteY51" fmla="*/ 267128 h 1761580"/>
              <a:gd name="connsiteX52" fmla="*/ 246580 w 6780944"/>
              <a:gd name="connsiteY52" fmla="*/ 359595 h 1761580"/>
              <a:gd name="connsiteX53" fmla="*/ 102742 w 6780944"/>
              <a:gd name="connsiteY53" fmla="*/ 410966 h 1761580"/>
              <a:gd name="connsiteX54" fmla="*/ 0 w 6780944"/>
              <a:gd name="connsiteY54" fmla="*/ 472611 h 1761580"/>
              <a:gd name="connsiteX55" fmla="*/ 20549 w 6780944"/>
              <a:gd name="connsiteY55" fmla="*/ 575352 h 1761580"/>
              <a:gd name="connsiteX56" fmla="*/ 82194 w 6780944"/>
              <a:gd name="connsiteY56" fmla="*/ 698642 h 1761580"/>
              <a:gd name="connsiteX57" fmla="*/ 195209 w 6780944"/>
              <a:gd name="connsiteY57" fmla="*/ 780836 h 1761580"/>
              <a:gd name="connsiteX58" fmla="*/ 339048 w 6780944"/>
              <a:gd name="connsiteY58" fmla="*/ 863029 h 1761580"/>
              <a:gd name="connsiteX59" fmla="*/ 472612 w 6780944"/>
              <a:gd name="connsiteY59" fmla="*/ 914400 h 1761580"/>
              <a:gd name="connsiteX60" fmla="*/ 513708 w 6780944"/>
              <a:gd name="connsiteY60" fmla="*/ 934948 h 1761580"/>
              <a:gd name="connsiteX61" fmla="*/ 708917 w 6780944"/>
              <a:gd name="connsiteY61" fmla="*/ 1119883 h 1761580"/>
              <a:gd name="connsiteX62" fmla="*/ 750014 w 6780944"/>
              <a:gd name="connsiteY62" fmla="*/ 1304818 h 1761580"/>
              <a:gd name="connsiteX63" fmla="*/ 739740 w 6780944"/>
              <a:gd name="connsiteY63" fmla="*/ 1602767 h 1761580"/>
              <a:gd name="connsiteX64" fmla="*/ 904126 w 6780944"/>
              <a:gd name="connsiteY64" fmla="*/ 1756881 h 1761580"/>
              <a:gd name="connsiteX65" fmla="*/ 1027416 w 6780944"/>
              <a:gd name="connsiteY65" fmla="*/ 1705510 h 1761580"/>
              <a:gd name="connsiteX66" fmla="*/ 1212351 w 6780944"/>
              <a:gd name="connsiteY66" fmla="*/ 1541123 h 1761580"/>
              <a:gd name="connsiteX67" fmla="*/ 1551398 w 6780944"/>
              <a:gd name="connsiteY67" fmla="*/ 1448656 h 1761580"/>
              <a:gd name="connsiteX68" fmla="*/ 1880171 w 6780944"/>
              <a:gd name="connsiteY68" fmla="*/ 1417833 h 1761580"/>
              <a:gd name="connsiteX69" fmla="*/ 2815119 w 6780944"/>
              <a:gd name="connsiteY69" fmla="*/ 1438382 h 1761580"/>
              <a:gd name="connsiteX70" fmla="*/ 2969232 w 6780944"/>
              <a:gd name="connsiteY70" fmla="*/ 1469204 h 1761580"/>
              <a:gd name="connsiteX71" fmla="*/ 3113070 w 6780944"/>
              <a:gd name="connsiteY71" fmla="*/ 1458930 h 1761580"/>
              <a:gd name="connsiteX72" fmla="*/ 3215812 w 6780944"/>
              <a:gd name="connsiteY72" fmla="*/ 1428108 h 1761580"/>
              <a:gd name="connsiteX73" fmla="*/ 3339101 w 6780944"/>
              <a:gd name="connsiteY73" fmla="*/ 1356188 h 1761580"/>
              <a:gd name="connsiteX74" fmla="*/ 3411021 w 6780944"/>
              <a:gd name="connsiteY74" fmla="*/ 1315092 h 1761580"/>
              <a:gd name="connsiteX75" fmla="*/ 3441843 w 6780944"/>
              <a:gd name="connsiteY75" fmla="*/ 1284269 h 1761580"/>
              <a:gd name="connsiteX76" fmla="*/ 3482940 w 6780944"/>
              <a:gd name="connsiteY76" fmla="*/ 1253447 h 1761580"/>
              <a:gd name="connsiteX77" fmla="*/ 3544585 w 6780944"/>
              <a:gd name="connsiteY77" fmla="*/ 1232899 h 1761580"/>
              <a:gd name="connsiteX78" fmla="*/ 3647326 w 6780944"/>
              <a:gd name="connsiteY78" fmla="*/ 1202076 h 1761580"/>
              <a:gd name="connsiteX79" fmla="*/ 3708971 w 6780944"/>
              <a:gd name="connsiteY79" fmla="*/ 1181528 h 1761580"/>
              <a:gd name="connsiteX80" fmla="*/ 3801439 w 6780944"/>
              <a:gd name="connsiteY80" fmla="*/ 1160979 h 1761580"/>
              <a:gd name="connsiteX81" fmla="*/ 3832261 w 6780944"/>
              <a:gd name="connsiteY81" fmla="*/ 1150705 h 1761580"/>
              <a:gd name="connsiteX82" fmla="*/ 3965825 w 6780944"/>
              <a:gd name="connsiteY82" fmla="*/ 1130157 h 1761580"/>
              <a:gd name="connsiteX83" fmla="*/ 4017196 w 6780944"/>
              <a:gd name="connsiteY83" fmla="*/ 1119883 h 1761580"/>
              <a:gd name="connsiteX84" fmla="*/ 4048018 w 6780944"/>
              <a:gd name="connsiteY84" fmla="*/ 1099335 h 1761580"/>
              <a:gd name="connsiteX85" fmla="*/ 4068567 w 6780944"/>
              <a:gd name="connsiteY85" fmla="*/ 1037690 h 1761580"/>
              <a:gd name="connsiteX86" fmla="*/ 4058292 w 6780944"/>
              <a:gd name="connsiteY86" fmla="*/ 914400 h 1761580"/>
              <a:gd name="connsiteX87" fmla="*/ 3986373 w 6780944"/>
              <a:gd name="connsiteY87" fmla="*/ 873303 h 1761580"/>
              <a:gd name="connsiteX88" fmla="*/ 3924728 w 6780944"/>
              <a:gd name="connsiteY88" fmla="*/ 852755 h 1761580"/>
              <a:gd name="connsiteX89" fmla="*/ 3893906 w 6780944"/>
              <a:gd name="connsiteY89" fmla="*/ 842481 h 1761580"/>
              <a:gd name="connsiteX90" fmla="*/ 3791164 w 6780944"/>
              <a:gd name="connsiteY90" fmla="*/ 832206 h 1761580"/>
              <a:gd name="connsiteX91" fmla="*/ 3698697 w 6780944"/>
              <a:gd name="connsiteY91" fmla="*/ 780836 h 1761580"/>
              <a:gd name="connsiteX92" fmla="*/ 3637052 w 6780944"/>
              <a:gd name="connsiteY92" fmla="*/ 708917 h 1761580"/>
              <a:gd name="connsiteX93" fmla="*/ 3667874 w 6780944"/>
              <a:gd name="connsiteY93" fmla="*/ 595901 h 1761580"/>
              <a:gd name="connsiteX94" fmla="*/ 3729519 w 6780944"/>
              <a:gd name="connsiteY94" fmla="*/ 575352 h 1761580"/>
              <a:gd name="connsiteX95" fmla="*/ 3863083 w 6780944"/>
              <a:gd name="connsiteY95" fmla="*/ 554804 h 1761580"/>
              <a:gd name="connsiteX96" fmla="*/ 4058292 w 6780944"/>
              <a:gd name="connsiteY96" fmla="*/ 544530 h 1761580"/>
              <a:gd name="connsiteX97" fmla="*/ 4407614 w 6780944"/>
              <a:gd name="connsiteY97" fmla="*/ 554804 h 1761580"/>
              <a:gd name="connsiteX98" fmla="*/ 4582274 w 6780944"/>
              <a:gd name="connsiteY98" fmla="*/ 585627 h 1761580"/>
              <a:gd name="connsiteX99" fmla="*/ 4685016 w 6780944"/>
              <a:gd name="connsiteY99" fmla="*/ 626723 h 1761580"/>
              <a:gd name="connsiteX100" fmla="*/ 4715839 w 6780944"/>
              <a:gd name="connsiteY100" fmla="*/ 636997 h 1761580"/>
              <a:gd name="connsiteX101" fmla="*/ 4808306 w 6780944"/>
              <a:gd name="connsiteY101" fmla="*/ 647272 h 1761580"/>
              <a:gd name="connsiteX102" fmla="*/ 4880225 w 6780944"/>
              <a:gd name="connsiteY102" fmla="*/ 678094 h 1761580"/>
              <a:gd name="connsiteX103" fmla="*/ 4911048 w 6780944"/>
              <a:gd name="connsiteY103" fmla="*/ 698642 h 1761580"/>
              <a:gd name="connsiteX104" fmla="*/ 4972692 w 6780944"/>
              <a:gd name="connsiteY104" fmla="*/ 729465 h 1761580"/>
              <a:gd name="connsiteX105" fmla="*/ 5034337 w 6780944"/>
              <a:gd name="connsiteY105" fmla="*/ 750013 h 1761580"/>
              <a:gd name="connsiteX106" fmla="*/ 5116531 w 6780944"/>
              <a:gd name="connsiteY106" fmla="*/ 791110 h 1761580"/>
              <a:gd name="connsiteX107" fmla="*/ 5219272 w 6780944"/>
              <a:gd name="connsiteY107" fmla="*/ 832206 h 1761580"/>
              <a:gd name="connsiteX108" fmla="*/ 5250095 w 6780944"/>
              <a:gd name="connsiteY108" fmla="*/ 852755 h 1761580"/>
              <a:gd name="connsiteX109" fmla="*/ 5311740 w 6780944"/>
              <a:gd name="connsiteY109" fmla="*/ 873303 h 1761580"/>
              <a:gd name="connsiteX110" fmla="*/ 5393933 w 6780944"/>
              <a:gd name="connsiteY110" fmla="*/ 914400 h 1761580"/>
              <a:gd name="connsiteX111" fmla="*/ 5435030 w 6780944"/>
              <a:gd name="connsiteY111" fmla="*/ 945222 h 1761580"/>
              <a:gd name="connsiteX112" fmla="*/ 5496674 w 6780944"/>
              <a:gd name="connsiteY112" fmla="*/ 986319 h 1761580"/>
              <a:gd name="connsiteX113" fmla="*/ 5568594 w 6780944"/>
              <a:gd name="connsiteY113" fmla="*/ 1037690 h 1761580"/>
              <a:gd name="connsiteX114" fmla="*/ 5589142 w 6780944"/>
              <a:gd name="connsiteY114" fmla="*/ 1068512 h 1761580"/>
              <a:gd name="connsiteX115" fmla="*/ 5619964 w 6780944"/>
              <a:gd name="connsiteY115" fmla="*/ 1078786 h 1761580"/>
              <a:gd name="connsiteX116" fmla="*/ 5661061 w 6780944"/>
              <a:gd name="connsiteY116" fmla="*/ 1109609 h 1761580"/>
              <a:gd name="connsiteX117" fmla="*/ 5712432 w 6780944"/>
              <a:gd name="connsiteY117" fmla="*/ 1140431 h 1761580"/>
              <a:gd name="connsiteX118" fmla="*/ 5743254 w 6780944"/>
              <a:gd name="connsiteY118" fmla="*/ 1171254 h 1761580"/>
              <a:gd name="connsiteX119" fmla="*/ 5876818 w 6780944"/>
              <a:gd name="connsiteY119" fmla="*/ 1222624 h 1761580"/>
              <a:gd name="connsiteX120" fmla="*/ 6000108 w 6780944"/>
              <a:gd name="connsiteY120" fmla="*/ 1284269 h 1761580"/>
              <a:gd name="connsiteX121" fmla="*/ 6061753 w 6780944"/>
              <a:gd name="connsiteY121" fmla="*/ 1304818 h 1761580"/>
              <a:gd name="connsiteX122" fmla="*/ 6133672 w 6780944"/>
              <a:gd name="connsiteY122" fmla="*/ 1335640 h 1761580"/>
              <a:gd name="connsiteX123" fmla="*/ 6185043 w 6780944"/>
              <a:gd name="connsiteY123" fmla="*/ 1356188 h 1761580"/>
              <a:gd name="connsiteX124" fmla="*/ 6318607 w 6780944"/>
              <a:gd name="connsiteY124" fmla="*/ 1397285 h 1761580"/>
              <a:gd name="connsiteX125" fmla="*/ 6349430 w 6780944"/>
              <a:gd name="connsiteY125" fmla="*/ 1407559 h 1761580"/>
              <a:gd name="connsiteX126" fmla="*/ 6493268 w 6780944"/>
              <a:gd name="connsiteY126" fmla="*/ 1438382 h 1761580"/>
              <a:gd name="connsiteX127" fmla="*/ 6657654 w 6780944"/>
              <a:gd name="connsiteY127" fmla="*/ 1428108 h 1761580"/>
              <a:gd name="connsiteX128" fmla="*/ 6770670 w 6780944"/>
              <a:gd name="connsiteY128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73385 w 6780944"/>
              <a:gd name="connsiteY21" fmla="*/ 236305 h 1761580"/>
              <a:gd name="connsiteX22" fmla="*/ 5311740 w 6780944"/>
              <a:gd name="connsiteY22" fmla="*/ 143839 h 1761580"/>
              <a:gd name="connsiteX23" fmla="*/ 4623371 w 6780944"/>
              <a:gd name="connsiteY23" fmla="*/ 154112 h 1761580"/>
              <a:gd name="connsiteX24" fmla="*/ 4561726 w 6780944"/>
              <a:gd name="connsiteY24" fmla="*/ 133564 h 1761580"/>
              <a:gd name="connsiteX25" fmla="*/ 4489807 w 6780944"/>
              <a:gd name="connsiteY25" fmla="*/ 113015 h 1761580"/>
              <a:gd name="connsiteX26" fmla="*/ 4417888 w 6780944"/>
              <a:gd name="connsiteY26" fmla="*/ 71919 h 1761580"/>
              <a:gd name="connsiteX27" fmla="*/ 4366517 w 6780944"/>
              <a:gd name="connsiteY27" fmla="*/ 51370 h 1761580"/>
              <a:gd name="connsiteX28" fmla="*/ 4335695 w 6780944"/>
              <a:gd name="connsiteY28" fmla="*/ 41096 h 1761580"/>
              <a:gd name="connsiteX29" fmla="*/ 4304872 w 6780944"/>
              <a:gd name="connsiteY29" fmla="*/ 20548 h 1761580"/>
              <a:gd name="connsiteX30" fmla="*/ 4263776 w 6780944"/>
              <a:gd name="connsiteY30" fmla="*/ 10274 h 1761580"/>
              <a:gd name="connsiteX31" fmla="*/ 4232953 w 6780944"/>
              <a:gd name="connsiteY31" fmla="*/ 0 h 1761580"/>
              <a:gd name="connsiteX32" fmla="*/ 4181582 w 6780944"/>
              <a:gd name="connsiteY32" fmla="*/ 10274 h 1761580"/>
              <a:gd name="connsiteX33" fmla="*/ 4078841 w 6780944"/>
              <a:gd name="connsiteY33" fmla="*/ 30822 h 1761580"/>
              <a:gd name="connsiteX34" fmla="*/ 3873358 w 6780944"/>
              <a:gd name="connsiteY34" fmla="*/ 61645 h 1761580"/>
              <a:gd name="connsiteX35" fmla="*/ 3770616 w 6780944"/>
              <a:gd name="connsiteY35" fmla="*/ 92467 h 1761580"/>
              <a:gd name="connsiteX36" fmla="*/ 3739794 w 6780944"/>
              <a:gd name="connsiteY36" fmla="*/ 113015 h 1761580"/>
              <a:gd name="connsiteX37" fmla="*/ 3595955 w 6780944"/>
              <a:gd name="connsiteY37" fmla="*/ 133564 h 1761580"/>
              <a:gd name="connsiteX38" fmla="*/ 3544585 w 6780944"/>
              <a:gd name="connsiteY38" fmla="*/ 143838 h 1761580"/>
              <a:gd name="connsiteX39" fmla="*/ 3482940 w 6780944"/>
              <a:gd name="connsiteY39" fmla="*/ 164386 h 1761580"/>
              <a:gd name="connsiteX40" fmla="*/ 3298005 w 6780944"/>
              <a:gd name="connsiteY40" fmla="*/ 184935 h 1761580"/>
              <a:gd name="connsiteX41" fmla="*/ 2866490 w 6780944"/>
              <a:gd name="connsiteY41" fmla="*/ 164386 h 1761580"/>
              <a:gd name="connsiteX42" fmla="*/ 2794571 w 6780944"/>
              <a:gd name="connsiteY42" fmla="*/ 154112 h 1761580"/>
              <a:gd name="connsiteX43" fmla="*/ 2342508 w 6780944"/>
              <a:gd name="connsiteY43" fmla="*/ 164386 h 1761580"/>
              <a:gd name="connsiteX44" fmla="*/ 2260315 w 6780944"/>
              <a:gd name="connsiteY44" fmla="*/ 174660 h 1761580"/>
              <a:gd name="connsiteX45" fmla="*/ 2024009 w 6780944"/>
              <a:gd name="connsiteY45" fmla="*/ 184935 h 1761580"/>
              <a:gd name="connsiteX46" fmla="*/ 1952090 w 6780944"/>
              <a:gd name="connsiteY46" fmla="*/ 195209 h 1761580"/>
              <a:gd name="connsiteX47" fmla="*/ 1890445 w 6780944"/>
              <a:gd name="connsiteY47" fmla="*/ 205483 h 1761580"/>
              <a:gd name="connsiteX48" fmla="*/ 1787704 w 6780944"/>
              <a:gd name="connsiteY48" fmla="*/ 215757 h 1761580"/>
              <a:gd name="connsiteX49" fmla="*/ 1284270 w 6780944"/>
              <a:gd name="connsiteY49" fmla="*/ 236305 h 1761580"/>
              <a:gd name="connsiteX50" fmla="*/ 565079 w 6780944"/>
              <a:gd name="connsiteY50" fmla="*/ 267128 h 1761580"/>
              <a:gd name="connsiteX51" fmla="*/ 246580 w 6780944"/>
              <a:gd name="connsiteY51" fmla="*/ 359595 h 1761580"/>
              <a:gd name="connsiteX52" fmla="*/ 102742 w 6780944"/>
              <a:gd name="connsiteY52" fmla="*/ 410966 h 1761580"/>
              <a:gd name="connsiteX53" fmla="*/ 0 w 6780944"/>
              <a:gd name="connsiteY53" fmla="*/ 472611 h 1761580"/>
              <a:gd name="connsiteX54" fmla="*/ 20549 w 6780944"/>
              <a:gd name="connsiteY54" fmla="*/ 575352 h 1761580"/>
              <a:gd name="connsiteX55" fmla="*/ 82194 w 6780944"/>
              <a:gd name="connsiteY55" fmla="*/ 698642 h 1761580"/>
              <a:gd name="connsiteX56" fmla="*/ 195209 w 6780944"/>
              <a:gd name="connsiteY56" fmla="*/ 780836 h 1761580"/>
              <a:gd name="connsiteX57" fmla="*/ 339048 w 6780944"/>
              <a:gd name="connsiteY57" fmla="*/ 863029 h 1761580"/>
              <a:gd name="connsiteX58" fmla="*/ 472612 w 6780944"/>
              <a:gd name="connsiteY58" fmla="*/ 914400 h 1761580"/>
              <a:gd name="connsiteX59" fmla="*/ 513708 w 6780944"/>
              <a:gd name="connsiteY59" fmla="*/ 934948 h 1761580"/>
              <a:gd name="connsiteX60" fmla="*/ 708917 w 6780944"/>
              <a:gd name="connsiteY60" fmla="*/ 1119883 h 1761580"/>
              <a:gd name="connsiteX61" fmla="*/ 750014 w 6780944"/>
              <a:gd name="connsiteY61" fmla="*/ 1304818 h 1761580"/>
              <a:gd name="connsiteX62" fmla="*/ 739740 w 6780944"/>
              <a:gd name="connsiteY62" fmla="*/ 1602767 h 1761580"/>
              <a:gd name="connsiteX63" fmla="*/ 904126 w 6780944"/>
              <a:gd name="connsiteY63" fmla="*/ 1756881 h 1761580"/>
              <a:gd name="connsiteX64" fmla="*/ 1027416 w 6780944"/>
              <a:gd name="connsiteY64" fmla="*/ 1705510 h 1761580"/>
              <a:gd name="connsiteX65" fmla="*/ 1212351 w 6780944"/>
              <a:gd name="connsiteY65" fmla="*/ 1541123 h 1761580"/>
              <a:gd name="connsiteX66" fmla="*/ 1551398 w 6780944"/>
              <a:gd name="connsiteY66" fmla="*/ 1448656 h 1761580"/>
              <a:gd name="connsiteX67" fmla="*/ 1880171 w 6780944"/>
              <a:gd name="connsiteY67" fmla="*/ 1417833 h 1761580"/>
              <a:gd name="connsiteX68" fmla="*/ 2815119 w 6780944"/>
              <a:gd name="connsiteY68" fmla="*/ 1438382 h 1761580"/>
              <a:gd name="connsiteX69" fmla="*/ 2969232 w 6780944"/>
              <a:gd name="connsiteY69" fmla="*/ 1469204 h 1761580"/>
              <a:gd name="connsiteX70" fmla="*/ 3113070 w 6780944"/>
              <a:gd name="connsiteY70" fmla="*/ 1458930 h 1761580"/>
              <a:gd name="connsiteX71" fmla="*/ 3215812 w 6780944"/>
              <a:gd name="connsiteY71" fmla="*/ 1428108 h 1761580"/>
              <a:gd name="connsiteX72" fmla="*/ 3339101 w 6780944"/>
              <a:gd name="connsiteY72" fmla="*/ 1356188 h 1761580"/>
              <a:gd name="connsiteX73" fmla="*/ 3411021 w 6780944"/>
              <a:gd name="connsiteY73" fmla="*/ 1315092 h 1761580"/>
              <a:gd name="connsiteX74" fmla="*/ 3441843 w 6780944"/>
              <a:gd name="connsiteY74" fmla="*/ 1284269 h 1761580"/>
              <a:gd name="connsiteX75" fmla="*/ 3482940 w 6780944"/>
              <a:gd name="connsiteY75" fmla="*/ 1253447 h 1761580"/>
              <a:gd name="connsiteX76" fmla="*/ 3544585 w 6780944"/>
              <a:gd name="connsiteY76" fmla="*/ 1232899 h 1761580"/>
              <a:gd name="connsiteX77" fmla="*/ 3647326 w 6780944"/>
              <a:gd name="connsiteY77" fmla="*/ 1202076 h 1761580"/>
              <a:gd name="connsiteX78" fmla="*/ 3708971 w 6780944"/>
              <a:gd name="connsiteY78" fmla="*/ 1181528 h 1761580"/>
              <a:gd name="connsiteX79" fmla="*/ 3801439 w 6780944"/>
              <a:gd name="connsiteY79" fmla="*/ 1160979 h 1761580"/>
              <a:gd name="connsiteX80" fmla="*/ 3832261 w 6780944"/>
              <a:gd name="connsiteY80" fmla="*/ 1150705 h 1761580"/>
              <a:gd name="connsiteX81" fmla="*/ 3965825 w 6780944"/>
              <a:gd name="connsiteY81" fmla="*/ 1130157 h 1761580"/>
              <a:gd name="connsiteX82" fmla="*/ 4017196 w 6780944"/>
              <a:gd name="connsiteY82" fmla="*/ 1119883 h 1761580"/>
              <a:gd name="connsiteX83" fmla="*/ 4048018 w 6780944"/>
              <a:gd name="connsiteY83" fmla="*/ 1099335 h 1761580"/>
              <a:gd name="connsiteX84" fmla="*/ 4068567 w 6780944"/>
              <a:gd name="connsiteY84" fmla="*/ 1037690 h 1761580"/>
              <a:gd name="connsiteX85" fmla="*/ 4058292 w 6780944"/>
              <a:gd name="connsiteY85" fmla="*/ 914400 h 1761580"/>
              <a:gd name="connsiteX86" fmla="*/ 3986373 w 6780944"/>
              <a:gd name="connsiteY86" fmla="*/ 873303 h 1761580"/>
              <a:gd name="connsiteX87" fmla="*/ 3924728 w 6780944"/>
              <a:gd name="connsiteY87" fmla="*/ 852755 h 1761580"/>
              <a:gd name="connsiteX88" fmla="*/ 3893906 w 6780944"/>
              <a:gd name="connsiteY88" fmla="*/ 842481 h 1761580"/>
              <a:gd name="connsiteX89" fmla="*/ 3791164 w 6780944"/>
              <a:gd name="connsiteY89" fmla="*/ 832206 h 1761580"/>
              <a:gd name="connsiteX90" fmla="*/ 3698697 w 6780944"/>
              <a:gd name="connsiteY90" fmla="*/ 780836 h 1761580"/>
              <a:gd name="connsiteX91" fmla="*/ 3637052 w 6780944"/>
              <a:gd name="connsiteY91" fmla="*/ 708917 h 1761580"/>
              <a:gd name="connsiteX92" fmla="*/ 3667874 w 6780944"/>
              <a:gd name="connsiteY92" fmla="*/ 595901 h 1761580"/>
              <a:gd name="connsiteX93" fmla="*/ 3729519 w 6780944"/>
              <a:gd name="connsiteY93" fmla="*/ 575352 h 1761580"/>
              <a:gd name="connsiteX94" fmla="*/ 3863083 w 6780944"/>
              <a:gd name="connsiteY94" fmla="*/ 554804 h 1761580"/>
              <a:gd name="connsiteX95" fmla="*/ 4058292 w 6780944"/>
              <a:gd name="connsiteY95" fmla="*/ 544530 h 1761580"/>
              <a:gd name="connsiteX96" fmla="*/ 4407614 w 6780944"/>
              <a:gd name="connsiteY96" fmla="*/ 554804 h 1761580"/>
              <a:gd name="connsiteX97" fmla="*/ 4582274 w 6780944"/>
              <a:gd name="connsiteY97" fmla="*/ 585627 h 1761580"/>
              <a:gd name="connsiteX98" fmla="*/ 4685016 w 6780944"/>
              <a:gd name="connsiteY98" fmla="*/ 626723 h 1761580"/>
              <a:gd name="connsiteX99" fmla="*/ 4715839 w 6780944"/>
              <a:gd name="connsiteY99" fmla="*/ 636997 h 1761580"/>
              <a:gd name="connsiteX100" fmla="*/ 4808306 w 6780944"/>
              <a:gd name="connsiteY100" fmla="*/ 647272 h 1761580"/>
              <a:gd name="connsiteX101" fmla="*/ 4880225 w 6780944"/>
              <a:gd name="connsiteY101" fmla="*/ 678094 h 1761580"/>
              <a:gd name="connsiteX102" fmla="*/ 4911048 w 6780944"/>
              <a:gd name="connsiteY102" fmla="*/ 698642 h 1761580"/>
              <a:gd name="connsiteX103" fmla="*/ 4972692 w 6780944"/>
              <a:gd name="connsiteY103" fmla="*/ 729465 h 1761580"/>
              <a:gd name="connsiteX104" fmla="*/ 5034337 w 6780944"/>
              <a:gd name="connsiteY104" fmla="*/ 750013 h 1761580"/>
              <a:gd name="connsiteX105" fmla="*/ 5116531 w 6780944"/>
              <a:gd name="connsiteY105" fmla="*/ 791110 h 1761580"/>
              <a:gd name="connsiteX106" fmla="*/ 5219272 w 6780944"/>
              <a:gd name="connsiteY106" fmla="*/ 832206 h 1761580"/>
              <a:gd name="connsiteX107" fmla="*/ 5250095 w 6780944"/>
              <a:gd name="connsiteY107" fmla="*/ 852755 h 1761580"/>
              <a:gd name="connsiteX108" fmla="*/ 5311740 w 6780944"/>
              <a:gd name="connsiteY108" fmla="*/ 873303 h 1761580"/>
              <a:gd name="connsiteX109" fmla="*/ 5393933 w 6780944"/>
              <a:gd name="connsiteY109" fmla="*/ 914400 h 1761580"/>
              <a:gd name="connsiteX110" fmla="*/ 5435030 w 6780944"/>
              <a:gd name="connsiteY110" fmla="*/ 945222 h 1761580"/>
              <a:gd name="connsiteX111" fmla="*/ 5496674 w 6780944"/>
              <a:gd name="connsiteY111" fmla="*/ 986319 h 1761580"/>
              <a:gd name="connsiteX112" fmla="*/ 5568594 w 6780944"/>
              <a:gd name="connsiteY112" fmla="*/ 1037690 h 1761580"/>
              <a:gd name="connsiteX113" fmla="*/ 5589142 w 6780944"/>
              <a:gd name="connsiteY113" fmla="*/ 1068512 h 1761580"/>
              <a:gd name="connsiteX114" fmla="*/ 5619964 w 6780944"/>
              <a:gd name="connsiteY114" fmla="*/ 1078786 h 1761580"/>
              <a:gd name="connsiteX115" fmla="*/ 5661061 w 6780944"/>
              <a:gd name="connsiteY115" fmla="*/ 1109609 h 1761580"/>
              <a:gd name="connsiteX116" fmla="*/ 5712432 w 6780944"/>
              <a:gd name="connsiteY116" fmla="*/ 1140431 h 1761580"/>
              <a:gd name="connsiteX117" fmla="*/ 5743254 w 6780944"/>
              <a:gd name="connsiteY117" fmla="*/ 1171254 h 1761580"/>
              <a:gd name="connsiteX118" fmla="*/ 5876818 w 6780944"/>
              <a:gd name="connsiteY118" fmla="*/ 1222624 h 1761580"/>
              <a:gd name="connsiteX119" fmla="*/ 6000108 w 6780944"/>
              <a:gd name="connsiteY119" fmla="*/ 1284269 h 1761580"/>
              <a:gd name="connsiteX120" fmla="*/ 6061753 w 6780944"/>
              <a:gd name="connsiteY120" fmla="*/ 1304818 h 1761580"/>
              <a:gd name="connsiteX121" fmla="*/ 6133672 w 6780944"/>
              <a:gd name="connsiteY121" fmla="*/ 1335640 h 1761580"/>
              <a:gd name="connsiteX122" fmla="*/ 6185043 w 6780944"/>
              <a:gd name="connsiteY122" fmla="*/ 1356188 h 1761580"/>
              <a:gd name="connsiteX123" fmla="*/ 6318607 w 6780944"/>
              <a:gd name="connsiteY123" fmla="*/ 1397285 h 1761580"/>
              <a:gd name="connsiteX124" fmla="*/ 6349430 w 6780944"/>
              <a:gd name="connsiteY124" fmla="*/ 1407559 h 1761580"/>
              <a:gd name="connsiteX125" fmla="*/ 6493268 w 6780944"/>
              <a:gd name="connsiteY125" fmla="*/ 1438382 h 1761580"/>
              <a:gd name="connsiteX126" fmla="*/ 6657654 w 6780944"/>
              <a:gd name="connsiteY126" fmla="*/ 1428108 h 1761580"/>
              <a:gd name="connsiteX127" fmla="*/ 6770670 w 6780944"/>
              <a:gd name="connsiteY127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445304 w 6780944"/>
              <a:gd name="connsiteY20" fmla="*/ 256854 h 1761580"/>
              <a:gd name="connsiteX21" fmla="*/ 5311740 w 6780944"/>
              <a:gd name="connsiteY21" fmla="*/ 143839 h 1761580"/>
              <a:gd name="connsiteX22" fmla="*/ 4623371 w 6780944"/>
              <a:gd name="connsiteY22" fmla="*/ 154112 h 1761580"/>
              <a:gd name="connsiteX23" fmla="*/ 4561726 w 6780944"/>
              <a:gd name="connsiteY23" fmla="*/ 133564 h 1761580"/>
              <a:gd name="connsiteX24" fmla="*/ 4489807 w 6780944"/>
              <a:gd name="connsiteY24" fmla="*/ 113015 h 1761580"/>
              <a:gd name="connsiteX25" fmla="*/ 4417888 w 6780944"/>
              <a:gd name="connsiteY25" fmla="*/ 71919 h 1761580"/>
              <a:gd name="connsiteX26" fmla="*/ 4366517 w 6780944"/>
              <a:gd name="connsiteY26" fmla="*/ 51370 h 1761580"/>
              <a:gd name="connsiteX27" fmla="*/ 4335695 w 6780944"/>
              <a:gd name="connsiteY27" fmla="*/ 41096 h 1761580"/>
              <a:gd name="connsiteX28" fmla="*/ 4304872 w 6780944"/>
              <a:gd name="connsiteY28" fmla="*/ 20548 h 1761580"/>
              <a:gd name="connsiteX29" fmla="*/ 4263776 w 6780944"/>
              <a:gd name="connsiteY29" fmla="*/ 10274 h 1761580"/>
              <a:gd name="connsiteX30" fmla="*/ 4232953 w 6780944"/>
              <a:gd name="connsiteY30" fmla="*/ 0 h 1761580"/>
              <a:gd name="connsiteX31" fmla="*/ 4181582 w 6780944"/>
              <a:gd name="connsiteY31" fmla="*/ 10274 h 1761580"/>
              <a:gd name="connsiteX32" fmla="*/ 4078841 w 6780944"/>
              <a:gd name="connsiteY32" fmla="*/ 30822 h 1761580"/>
              <a:gd name="connsiteX33" fmla="*/ 3873358 w 6780944"/>
              <a:gd name="connsiteY33" fmla="*/ 61645 h 1761580"/>
              <a:gd name="connsiteX34" fmla="*/ 3770616 w 6780944"/>
              <a:gd name="connsiteY34" fmla="*/ 92467 h 1761580"/>
              <a:gd name="connsiteX35" fmla="*/ 3739794 w 6780944"/>
              <a:gd name="connsiteY35" fmla="*/ 113015 h 1761580"/>
              <a:gd name="connsiteX36" fmla="*/ 3595955 w 6780944"/>
              <a:gd name="connsiteY36" fmla="*/ 133564 h 1761580"/>
              <a:gd name="connsiteX37" fmla="*/ 3544585 w 6780944"/>
              <a:gd name="connsiteY37" fmla="*/ 143838 h 1761580"/>
              <a:gd name="connsiteX38" fmla="*/ 3482940 w 6780944"/>
              <a:gd name="connsiteY38" fmla="*/ 164386 h 1761580"/>
              <a:gd name="connsiteX39" fmla="*/ 3298005 w 6780944"/>
              <a:gd name="connsiteY39" fmla="*/ 184935 h 1761580"/>
              <a:gd name="connsiteX40" fmla="*/ 2866490 w 6780944"/>
              <a:gd name="connsiteY40" fmla="*/ 164386 h 1761580"/>
              <a:gd name="connsiteX41" fmla="*/ 2794571 w 6780944"/>
              <a:gd name="connsiteY41" fmla="*/ 154112 h 1761580"/>
              <a:gd name="connsiteX42" fmla="*/ 2342508 w 6780944"/>
              <a:gd name="connsiteY42" fmla="*/ 164386 h 1761580"/>
              <a:gd name="connsiteX43" fmla="*/ 2260315 w 6780944"/>
              <a:gd name="connsiteY43" fmla="*/ 174660 h 1761580"/>
              <a:gd name="connsiteX44" fmla="*/ 2024009 w 6780944"/>
              <a:gd name="connsiteY44" fmla="*/ 184935 h 1761580"/>
              <a:gd name="connsiteX45" fmla="*/ 1952090 w 6780944"/>
              <a:gd name="connsiteY45" fmla="*/ 195209 h 1761580"/>
              <a:gd name="connsiteX46" fmla="*/ 1890445 w 6780944"/>
              <a:gd name="connsiteY46" fmla="*/ 205483 h 1761580"/>
              <a:gd name="connsiteX47" fmla="*/ 1787704 w 6780944"/>
              <a:gd name="connsiteY47" fmla="*/ 215757 h 1761580"/>
              <a:gd name="connsiteX48" fmla="*/ 1284270 w 6780944"/>
              <a:gd name="connsiteY48" fmla="*/ 236305 h 1761580"/>
              <a:gd name="connsiteX49" fmla="*/ 565079 w 6780944"/>
              <a:gd name="connsiteY49" fmla="*/ 267128 h 1761580"/>
              <a:gd name="connsiteX50" fmla="*/ 246580 w 6780944"/>
              <a:gd name="connsiteY50" fmla="*/ 359595 h 1761580"/>
              <a:gd name="connsiteX51" fmla="*/ 102742 w 6780944"/>
              <a:gd name="connsiteY51" fmla="*/ 410966 h 1761580"/>
              <a:gd name="connsiteX52" fmla="*/ 0 w 6780944"/>
              <a:gd name="connsiteY52" fmla="*/ 472611 h 1761580"/>
              <a:gd name="connsiteX53" fmla="*/ 20549 w 6780944"/>
              <a:gd name="connsiteY53" fmla="*/ 575352 h 1761580"/>
              <a:gd name="connsiteX54" fmla="*/ 82194 w 6780944"/>
              <a:gd name="connsiteY54" fmla="*/ 698642 h 1761580"/>
              <a:gd name="connsiteX55" fmla="*/ 195209 w 6780944"/>
              <a:gd name="connsiteY55" fmla="*/ 780836 h 1761580"/>
              <a:gd name="connsiteX56" fmla="*/ 339048 w 6780944"/>
              <a:gd name="connsiteY56" fmla="*/ 863029 h 1761580"/>
              <a:gd name="connsiteX57" fmla="*/ 472612 w 6780944"/>
              <a:gd name="connsiteY57" fmla="*/ 914400 h 1761580"/>
              <a:gd name="connsiteX58" fmla="*/ 513708 w 6780944"/>
              <a:gd name="connsiteY58" fmla="*/ 934948 h 1761580"/>
              <a:gd name="connsiteX59" fmla="*/ 708917 w 6780944"/>
              <a:gd name="connsiteY59" fmla="*/ 1119883 h 1761580"/>
              <a:gd name="connsiteX60" fmla="*/ 750014 w 6780944"/>
              <a:gd name="connsiteY60" fmla="*/ 1304818 h 1761580"/>
              <a:gd name="connsiteX61" fmla="*/ 739740 w 6780944"/>
              <a:gd name="connsiteY61" fmla="*/ 1602767 h 1761580"/>
              <a:gd name="connsiteX62" fmla="*/ 904126 w 6780944"/>
              <a:gd name="connsiteY62" fmla="*/ 1756881 h 1761580"/>
              <a:gd name="connsiteX63" fmla="*/ 1027416 w 6780944"/>
              <a:gd name="connsiteY63" fmla="*/ 1705510 h 1761580"/>
              <a:gd name="connsiteX64" fmla="*/ 1212351 w 6780944"/>
              <a:gd name="connsiteY64" fmla="*/ 1541123 h 1761580"/>
              <a:gd name="connsiteX65" fmla="*/ 1551398 w 6780944"/>
              <a:gd name="connsiteY65" fmla="*/ 1448656 h 1761580"/>
              <a:gd name="connsiteX66" fmla="*/ 1880171 w 6780944"/>
              <a:gd name="connsiteY66" fmla="*/ 1417833 h 1761580"/>
              <a:gd name="connsiteX67" fmla="*/ 2815119 w 6780944"/>
              <a:gd name="connsiteY67" fmla="*/ 1438382 h 1761580"/>
              <a:gd name="connsiteX68" fmla="*/ 2969232 w 6780944"/>
              <a:gd name="connsiteY68" fmla="*/ 1469204 h 1761580"/>
              <a:gd name="connsiteX69" fmla="*/ 3113070 w 6780944"/>
              <a:gd name="connsiteY69" fmla="*/ 1458930 h 1761580"/>
              <a:gd name="connsiteX70" fmla="*/ 3215812 w 6780944"/>
              <a:gd name="connsiteY70" fmla="*/ 1428108 h 1761580"/>
              <a:gd name="connsiteX71" fmla="*/ 3339101 w 6780944"/>
              <a:gd name="connsiteY71" fmla="*/ 1356188 h 1761580"/>
              <a:gd name="connsiteX72" fmla="*/ 3411021 w 6780944"/>
              <a:gd name="connsiteY72" fmla="*/ 1315092 h 1761580"/>
              <a:gd name="connsiteX73" fmla="*/ 3441843 w 6780944"/>
              <a:gd name="connsiteY73" fmla="*/ 1284269 h 1761580"/>
              <a:gd name="connsiteX74" fmla="*/ 3482940 w 6780944"/>
              <a:gd name="connsiteY74" fmla="*/ 1253447 h 1761580"/>
              <a:gd name="connsiteX75" fmla="*/ 3544585 w 6780944"/>
              <a:gd name="connsiteY75" fmla="*/ 1232899 h 1761580"/>
              <a:gd name="connsiteX76" fmla="*/ 3647326 w 6780944"/>
              <a:gd name="connsiteY76" fmla="*/ 1202076 h 1761580"/>
              <a:gd name="connsiteX77" fmla="*/ 3708971 w 6780944"/>
              <a:gd name="connsiteY77" fmla="*/ 1181528 h 1761580"/>
              <a:gd name="connsiteX78" fmla="*/ 3801439 w 6780944"/>
              <a:gd name="connsiteY78" fmla="*/ 1160979 h 1761580"/>
              <a:gd name="connsiteX79" fmla="*/ 3832261 w 6780944"/>
              <a:gd name="connsiteY79" fmla="*/ 1150705 h 1761580"/>
              <a:gd name="connsiteX80" fmla="*/ 3965825 w 6780944"/>
              <a:gd name="connsiteY80" fmla="*/ 1130157 h 1761580"/>
              <a:gd name="connsiteX81" fmla="*/ 4017196 w 6780944"/>
              <a:gd name="connsiteY81" fmla="*/ 1119883 h 1761580"/>
              <a:gd name="connsiteX82" fmla="*/ 4048018 w 6780944"/>
              <a:gd name="connsiteY82" fmla="*/ 1099335 h 1761580"/>
              <a:gd name="connsiteX83" fmla="*/ 4068567 w 6780944"/>
              <a:gd name="connsiteY83" fmla="*/ 1037690 h 1761580"/>
              <a:gd name="connsiteX84" fmla="*/ 4058292 w 6780944"/>
              <a:gd name="connsiteY84" fmla="*/ 914400 h 1761580"/>
              <a:gd name="connsiteX85" fmla="*/ 3986373 w 6780944"/>
              <a:gd name="connsiteY85" fmla="*/ 873303 h 1761580"/>
              <a:gd name="connsiteX86" fmla="*/ 3924728 w 6780944"/>
              <a:gd name="connsiteY86" fmla="*/ 852755 h 1761580"/>
              <a:gd name="connsiteX87" fmla="*/ 3893906 w 6780944"/>
              <a:gd name="connsiteY87" fmla="*/ 842481 h 1761580"/>
              <a:gd name="connsiteX88" fmla="*/ 3791164 w 6780944"/>
              <a:gd name="connsiteY88" fmla="*/ 832206 h 1761580"/>
              <a:gd name="connsiteX89" fmla="*/ 3698697 w 6780944"/>
              <a:gd name="connsiteY89" fmla="*/ 780836 h 1761580"/>
              <a:gd name="connsiteX90" fmla="*/ 3637052 w 6780944"/>
              <a:gd name="connsiteY90" fmla="*/ 708917 h 1761580"/>
              <a:gd name="connsiteX91" fmla="*/ 3667874 w 6780944"/>
              <a:gd name="connsiteY91" fmla="*/ 595901 h 1761580"/>
              <a:gd name="connsiteX92" fmla="*/ 3729519 w 6780944"/>
              <a:gd name="connsiteY92" fmla="*/ 575352 h 1761580"/>
              <a:gd name="connsiteX93" fmla="*/ 3863083 w 6780944"/>
              <a:gd name="connsiteY93" fmla="*/ 554804 h 1761580"/>
              <a:gd name="connsiteX94" fmla="*/ 4058292 w 6780944"/>
              <a:gd name="connsiteY94" fmla="*/ 544530 h 1761580"/>
              <a:gd name="connsiteX95" fmla="*/ 4407614 w 6780944"/>
              <a:gd name="connsiteY95" fmla="*/ 554804 h 1761580"/>
              <a:gd name="connsiteX96" fmla="*/ 4582274 w 6780944"/>
              <a:gd name="connsiteY96" fmla="*/ 585627 h 1761580"/>
              <a:gd name="connsiteX97" fmla="*/ 4685016 w 6780944"/>
              <a:gd name="connsiteY97" fmla="*/ 626723 h 1761580"/>
              <a:gd name="connsiteX98" fmla="*/ 4715839 w 6780944"/>
              <a:gd name="connsiteY98" fmla="*/ 636997 h 1761580"/>
              <a:gd name="connsiteX99" fmla="*/ 4808306 w 6780944"/>
              <a:gd name="connsiteY99" fmla="*/ 647272 h 1761580"/>
              <a:gd name="connsiteX100" fmla="*/ 4880225 w 6780944"/>
              <a:gd name="connsiteY100" fmla="*/ 678094 h 1761580"/>
              <a:gd name="connsiteX101" fmla="*/ 4911048 w 6780944"/>
              <a:gd name="connsiteY101" fmla="*/ 698642 h 1761580"/>
              <a:gd name="connsiteX102" fmla="*/ 4972692 w 6780944"/>
              <a:gd name="connsiteY102" fmla="*/ 729465 h 1761580"/>
              <a:gd name="connsiteX103" fmla="*/ 5034337 w 6780944"/>
              <a:gd name="connsiteY103" fmla="*/ 750013 h 1761580"/>
              <a:gd name="connsiteX104" fmla="*/ 5116531 w 6780944"/>
              <a:gd name="connsiteY104" fmla="*/ 791110 h 1761580"/>
              <a:gd name="connsiteX105" fmla="*/ 5219272 w 6780944"/>
              <a:gd name="connsiteY105" fmla="*/ 832206 h 1761580"/>
              <a:gd name="connsiteX106" fmla="*/ 5250095 w 6780944"/>
              <a:gd name="connsiteY106" fmla="*/ 852755 h 1761580"/>
              <a:gd name="connsiteX107" fmla="*/ 5311740 w 6780944"/>
              <a:gd name="connsiteY107" fmla="*/ 873303 h 1761580"/>
              <a:gd name="connsiteX108" fmla="*/ 5393933 w 6780944"/>
              <a:gd name="connsiteY108" fmla="*/ 914400 h 1761580"/>
              <a:gd name="connsiteX109" fmla="*/ 5435030 w 6780944"/>
              <a:gd name="connsiteY109" fmla="*/ 945222 h 1761580"/>
              <a:gd name="connsiteX110" fmla="*/ 5496674 w 6780944"/>
              <a:gd name="connsiteY110" fmla="*/ 986319 h 1761580"/>
              <a:gd name="connsiteX111" fmla="*/ 5568594 w 6780944"/>
              <a:gd name="connsiteY111" fmla="*/ 1037690 h 1761580"/>
              <a:gd name="connsiteX112" fmla="*/ 5589142 w 6780944"/>
              <a:gd name="connsiteY112" fmla="*/ 1068512 h 1761580"/>
              <a:gd name="connsiteX113" fmla="*/ 5619964 w 6780944"/>
              <a:gd name="connsiteY113" fmla="*/ 1078786 h 1761580"/>
              <a:gd name="connsiteX114" fmla="*/ 5661061 w 6780944"/>
              <a:gd name="connsiteY114" fmla="*/ 1109609 h 1761580"/>
              <a:gd name="connsiteX115" fmla="*/ 5712432 w 6780944"/>
              <a:gd name="connsiteY115" fmla="*/ 1140431 h 1761580"/>
              <a:gd name="connsiteX116" fmla="*/ 5743254 w 6780944"/>
              <a:gd name="connsiteY116" fmla="*/ 1171254 h 1761580"/>
              <a:gd name="connsiteX117" fmla="*/ 5876818 w 6780944"/>
              <a:gd name="connsiteY117" fmla="*/ 1222624 h 1761580"/>
              <a:gd name="connsiteX118" fmla="*/ 6000108 w 6780944"/>
              <a:gd name="connsiteY118" fmla="*/ 1284269 h 1761580"/>
              <a:gd name="connsiteX119" fmla="*/ 6061753 w 6780944"/>
              <a:gd name="connsiteY119" fmla="*/ 1304818 h 1761580"/>
              <a:gd name="connsiteX120" fmla="*/ 6133672 w 6780944"/>
              <a:gd name="connsiteY120" fmla="*/ 1335640 h 1761580"/>
              <a:gd name="connsiteX121" fmla="*/ 6185043 w 6780944"/>
              <a:gd name="connsiteY121" fmla="*/ 1356188 h 1761580"/>
              <a:gd name="connsiteX122" fmla="*/ 6318607 w 6780944"/>
              <a:gd name="connsiteY122" fmla="*/ 1397285 h 1761580"/>
              <a:gd name="connsiteX123" fmla="*/ 6349430 w 6780944"/>
              <a:gd name="connsiteY123" fmla="*/ 1407559 h 1761580"/>
              <a:gd name="connsiteX124" fmla="*/ 6493268 w 6780944"/>
              <a:gd name="connsiteY124" fmla="*/ 1438382 h 1761580"/>
              <a:gd name="connsiteX125" fmla="*/ 6657654 w 6780944"/>
              <a:gd name="connsiteY125" fmla="*/ 1428108 h 1761580"/>
              <a:gd name="connsiteX126" fmla="*/ 6770670 w 6780944"/>
              <a:gd name="connsiteY126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465852 w 6780944"/>
              <a:gd name="connsiteY19" fmla="*/ 287676 h 1761580"/>
              <a:gd name="connsiteX20" fmla="*/ 5311740 w 6780944"/>
              <a:gd name="connsiteY20" fmla="*/ 143839 h 1761580"/>
              <a:gd name="connsiteX21" fmla="*/ 4623371 w 6780944"/>
              <a:gd name="connsiteY21" fmla="*/ 154112 h 1761580"/>
              <a:gd name="connsiteX22" fmla="*/ 4561726 w 6780944"/>
              <a:gd name="connsiteY22" fmla="*/ 133564 h 1761580"/>
              <a:gd name="connsiteX23" fmla="*/ 4489807 w 6780944"/>
              <a:gd name="connsiteY23" fmla="*/ 113015 h 1761580"/>
              <a:gd name="connsiteX24" fmla="*/ 4417888 w 6780944"/>
              <a:gd name="connsiteY24" fmla="*/ 71919 h 1761580"/>
              <a:gd name="connsiteX25" fmla="*/ 4366517 w 6780944"/>
              <a:gd name="connsiteY25" fmla="*/ 51370 h 1761580"/>
              <a:gd name="connsiteX26" fmla="*/ 4335695 w 6780944"/>
              <a:gd name="connsiteY26" fmla="*/ 41096 h 1761580"/>
              <a:gd name="connsiteX27" fmla="*/ 4304872 w 6780944"/>
              <a:gd name="connsiteY27" fmla="*/ 20548 h 1761580"/>
              <a:gd name="connsiteX28" fmla="*/ 4263776 w 6780944"/>
              <a:gd name="connsiteY28" fmla="*/ 10274 h 1761580"/>
              <a:gd name="connsiteX29" fmla="*/ 4232953 w 6780944"/>
              <a:gd name="connsiteY29" fmla="*/ 0 h 1761580"/>
              <a:gd name="connsiteX30" fmla="*/ 4181582 w 6780944"/>
              <a:gd name="connsiteY30" fmla="*/ 10274 h 1761580"/>
              <a:gd name="connsiteX31" fmla="*/ 4078841 w 6780944"/>
              <a:gd name="connsiteY31" fmla="*/ 30822 h 1761580"/>
              <a:gd name="connsiteX32" fmla="*/ 3873358 w 6780944"/>
              <a:gd name="connsiteY32" fmla="*/ 61645 h 1761580"/>
              <a:gd name="connsiteX33" fmla="*/ 3770616 w 6780944"/>
              <a:gd name="connsiteY33" fmla="*/ 92467 h 1761580"/>
              <a:gd name="connsiteX34" fmla="*/ 3739794 w 6780944"/>
              <a:gd name="connsiteY34" fmla="*/ 113015 h 1761580"/>
              <a:gd name="connsiteX35" fmla="*/ 3595955 w 6780944"/>
              <a:gd name="connsiteY35" fmla="*/ 133564 h 1761580"/>
              <a:gd name="connsiteX36" fmla="*/ 3544585 w 6780944"/>
              <a:gd name="connsiteY36" fmla="*/ 143838 h 1761580"/>
              <a:gd name="connsiteX37" fmla="*/ 3482940 w 6780944"/>
              <a:gd name="connsiteY37" fmla="*/ 164386 h 1761580"/>
              <a:gd name="connsiteX38" fmla="*/ 3298005 w 6780944"/>
              <a:gd name="connsiteY38" fmla="*/ 184935 h 1761580"/>
              <a:gd name="connsiteX39" fmla="*/ 2866490 w 6780944"/>
              <a:gd name="connsiteY39" fmla="*/ 164386 h 1761580"/>
              <a:gd name="connsiteX40" fmla="*/ 2794571 w 6780944"/>
              <a:gd name="connsiteY40" fmla="*/ 154112 h 1761580"/>
              <a:gd name="connsiteX41" fmla="*/ 2342508 w 6780944"/>
              <a:gd name="connsiteY41" fmla="*/ 164386 h 1761580"/>
              <a:gd name="connsiteX42" fmla="*/ 2260315 w 6780944"/>
              <a:gd name="connsiteY42" fmla="*/ 174660 h 1761580"/>
              <a:gd name="connsiteX43" fmla="*/ 2024009 w 6780944"/>
              <a:gd name="connsiteY43" fmla="*/ 184935 h 1761580"/>
              <a:gd name="connsiteX44" fmla="*/ 1952090 w 6780944"/>
              <a:gd name="connsiteY44" fmla="*/ 195209 h 1761580"/>
              <a:gd name="connsiteX45" fmla="*/ 1890445 w 6780944"/>
              <a:gd name="connsiteY45" fmla="*/ 205483 h 1761580"/>
              <a:gd name="connsiteX46" fmla="*/ 1787704 w 6780944"/>
              <a:gd name="connsiteY46" fmla="*/ 215757 h 1761580"/>
              <a:gd name="connsiteX47" fmla="*/ 1284270 w 6780944"/>
              <a:gd name="connsiteY47" fmla="*/ 236305 h 1761580"/>
              <a:gd name="connsiteX48" fmla="*/ 565079 w 6780944"/>
              <a:gd name="connsiteY48" fmla="*/ 267128 h 1761580"/>
              <a:gd name="connsiteX49" fmla="*/ 246580 w 6780944"/>
              <a:gd name="connsiteY49" fmla="*/ 359595 h 1761580"/>
              <a:gd name="connsiteX50" fmla="*/ 102742 w 6780944"/>
              <a:gd name="connsiteY50" fmla="*/ 410966 h 1761580"/>
              <a:gd name="connsiteX51" fmla="*/ 0 w 6780944"/>
              <a:gd name="connsiteY51" fmla="*/ 472611 h 1761580"/>
              <a:gd name="connsiteX52" fmla="*/ 20549 w 6780944"/>
              <a:gd name="connsiteY52" fmla="*/ 575352 h 1761580"/>
              <a:gd name="connsiteX53" fmla="*/ 82194 w 6780944"/>
              <a:gd name="connsiteY53" fmla="*/ 698642 h 1761580"/>
              <a:gd name="connsiteX54" fmla="*/ 195209 w 6780944"/>
              <a:gd name="connsiteY54" fmla="*/ 780836 h 1761580"/>
              <a:gd name="connsiteX55" fmla="*/ 339048 w 6780944"/>
              <a:gd name="connsiteY55" fmla="*/ 863029 h 1761580"/>
              <a:gd name="connsiteX56" fmla="*/ 472612 w 6780944"/>
              <a:gd name="connsiteY56" fmla="*/ 914400 h 1761580"/>
              <a:gd name="connsiteX57" fmla="*/ 513708 w 6780944"/>
              <a:gd name="connsiteY57" fmla="*/ 934948 h 1761580"/>
              <a:gd name="connsiteX58" fmla="*/ 708917 w 6780944"/>
              <a:gd name="connsiteY58" fmla="*/ 1119883 h 1761580"/>
              <a:gd name="connsiteX59" fmla="*/ 750014 w 6780944"/>
              <a:gd name="connsiteY59" fmla="*/ 1304818 h 1761580"/>
              <a:gd name="connsiteX60" fmla="*/ 739740 w 6780944"/>
              <a:gd name="connsiteY60" fmla="*/ 1602767 h 1761580"/>
              <a:gd name="connsiteX61" fmla="*/ 904126 w 6780944"/>
              <a:gd name="connsiteY61" fmla="*/ 1756881 h 1761580"/>
              <a:gd name="connsiteX62" fmla="*/ 1027416 w 6780944"/>
              <a:gd name="connsiteY62" fmla="*/ 1705510 h 1761580"/>
              <a:gd name="connsiteX63" fmla="*/ 1212351 w 6780944"/>
              <a:gd name="connsiteY63" fmla="*/ 1541123 h 1761580"/>
              <a:gd name="connsiteX64" fmla="*/ 1551398 w 6780944"/>
              <a:gd name="connsiteY64" fmla="*/ 1448656 h 1761580"/>
              <a:gd name="connsiteX65" fmla="*/ 1880171 w 6780944"/>
              <a:gd name="connsiteY65" fmla="*/ 1417833 h 1761580"/>
              <a:gd name="connsiteX66" fmla="*/ 2815119 w 6780944"/>
              <a:gd name="connsiteY66" fmla="*/ 1438382 h 1761580"/>
              <a:gd name="connsiteX67" fmla="*/ 2969232 w 6780944"/>
              <a:gd name="connsiteY67" fmla="*/ 1469204 h 1761580"/>
              <a:gd name="connsiteX68" fmla="*/ 3113070 w 6780944"/>
              <a:gd name="connsiteY68" fmla="*/ 1458930 h 1761580"/>
              <a:gd name="connsiteX69" fmla="*/ 3215812 w 6780944"/>
              <a:gd name="connsiteY69" fmla="*/ 1428108 h 1761580"/>
              <a:gd name="connsiteX70" fmla="*/ 3339101 w 6780944"/>
              <a:gd name="connsiteY70" fmla="*/ 1356188 h 1761580"/>
              <a:gd name="connsiteX71" fmla="*/ 3411021 w 6780944"/>
              <a:gd name="connsiteY71" fmla="*/ 1315092 h 1761580"/>
              <a:gd name="connsiteX72" fmla="*/ 3441843 w 6780944"/>
              <a:gd name="connsiteY72" fmla="*/ 1284269 h 1761580"/>
              <a:gd name="connsiteX73" fmla="*/ 3482940 w 6780944"/>
              <a:gd name="connsiteY73" fmla="*/ 1253447 h 1761580"/>
              <a:gd name="connsiteX74" fmla="*/ 3544585 w 6780944"/>
              <a:gd name="connsiteY74" fmla="*/ 1232899 h 1761580"/>
              <a:gd name="connsiteX75" fmla="*/ 3647326 w 6780944"/>
              <a:gd name="connsiteY75" fmla="*/ 1202076 h 1761580"/>
              <a:gd name="connsiteX76" fmla="*/ 3708971 w 6780944"/>
              <a:gd name="connsiteY76" fmla="*/ 1181528 h 1761580"/>
              <a:gd name="connsiteX77" fmla="*/ 3801439 w 6780944"/>
              <a:gd name="connsiteY77" fmla="*/ 1160979 h 1761580"/>
              <a:gd name="connsiteX78" fmla="*/ 3832261 w 6780944"/>
              <a:gd name="connsiteY78" fmla="*/ 1150705 h 1761580"/>
              <a:gd name="connsiteX79" fmla="*/ 3965825 w 6780944"/>
              <a:gd name="connsiteY79" fmla="*/ 1130157 h 1761580"/>
              <a:gd name="connsiteX80" fmla="*/ 4017196 w 6780944"/>
              <a:gd name="connsiteY80" fmla="*/ 1119883 h 1761580"/>
              <a:gd name="connsiteX81" fmla="*/ 4048018 w 6780944"/>
              <a:gd name="connsiteY81" fmla="*/ 1099335 h 1761580"/>
              <a:gd name="connsiteX82" fmla="*/ 4068567 w 6780944"/>
              <a:gd name="connsiteY82" fmla="*/ 1037690 h 1761580"/>
              <a:gd name="connsiteX83" fmla="*/ 4058292 w 6780944"/>
              <a:gd name="connsiteY83" fmla="*/ 914400 h 1761580"/>
              <a:gd name="connsiteX84" fmla="*/ 3986373 w 6780944"/>
              <a:gd name="connsiteY84" fmla="*/ 873303 h 1761580"/>
              <a:gd name="connsiteX85" fmla="*/ 3924728 w 6780944"/>
              <a:gd name="connsiteY85" fmla="*/ 852755 h 1761580"/>
              <a:gd name="connsiteX86" fmla="*/ 3893906 w 6780944"/>
              <a:gd name="connsiteY86" fmla="*/ 842481 h 1761580"/>
              <a:gd name="connsiteX87" fmla="*/ 3791164 w 6780944"/>
              <a:gd name="connsiteY87" fmla="*/ 832206 h 1761580"/>
              <a:gd name="connsiteX88" fmla="*/ 3698697 w 6780944"/>
              <a:gd name="connsiteY88" fmla="*/ 780836 h 1761580"/>
              <a:gd name="connsiteX89" fmla="*/ 3637052 w 6780944"/>
              <a:gd name="connsiteY89" fmla="*/ 708917 h 1761580"/>
              <a:gd name="connsiteX90" fmla="*/ 3667874 w 6780944"/>
              <a:gd name="connsiteY90" fmla="*/ 595901 h 1761580"/>
              <a:gd name="connsiteX91" fmla="*/ 3729519 w 6780944"/>
              <a:gd name="connsiteY91" fmla="*/ 575352 h 1761580"/>
              <a:gd name="connsiteX92" fmla="*/ 3863083 w 6780944"/>
              <a:gd name="connsiteY92" fmla="*/ 554804 h 1761580"/>
              <a:gd name="connsiteX93" fmla="*/ 4058292 w 6780944"/>
              <a:gd name="connsiteY93" fmla="*/ 544530 h 1761580"/>
              <a:gd name="connsiteX94" fmla="*/ 4407614 w 6780944"/>
              <a:gd name="connsiteY94" fmla="*/ 554804 h 1761580"/>
              <a:gd name="connsiteX95" fmla="*/ 4582274 w 6780944"/>
              <a:gd name="connsiteY95" fmla="*/ 585627 h 1761580"/>
              <a:gd name="connsiteX96" fmla="*/ 4685016 w 6780944"/>
              <a:gd name="connsiteY96" fmla="*/ 626723 h 1761580"/>
              <a:gd name="connsiteX97" fmla="*/ 4715839 w 6780944"/>
              <a:gd name="connsiteY97" fmla="*/ 636997 h 1761580"/>
              <a:gd name="connsiteX98" fmla="*/ 4808306 w 6780944"/>
              <a:gd name="connsiteY98" fmla="*/ 647272 h 1761580"/>
              <a:gd name="connsiteX99" fmla="*/ 4880225 w 6780944"/>
              <a:gd name="connsiteY99" fmla="*/ 678094 h 1761580"/>
              <a:gd name="connsiteX100" fmla="*/ 4911048 w 6780944"/>
              <a:gd name="connsiteY100" fmla="*/ 698642 h 1761580"/>
              <a:gd name="connsiteX101" fmla="*/ 4972692 w 6780944"/>
              <a:gd name="connsiteY101" fmla="*/ 729465 h 1761580"/>
              <a:gd name="connsiteX102" fmla="*/ 5034337 w 6780944"/>
              <a:gd name="connsiteY102" fmla="*/ 750013 h 1761580"/>
              <a:gd name="connsiteX103" fmla="*/ 5116531 w 6780944"/>
              <a:gd name="connsiteY103" fmla="*/ 791110 h 1761580"/>
              <a:gd name="connsiteX104" fmla="*/ 5219272 w 6780944"/>
              <a:gd name="connsiteY104" fmla="*/ 832206 h 1761580"/>
              <a:gd name="connsiteX105" fmla="*/ 5250095 w 6780944"/>
              <a:gd name="connsiteY105" fmla="*/ 852755 h 1761580"/>
              <a:gd name="connsiteX106" fmla="*/ 5311740 w 6780944"/>
              <a:gd name="connsiteY106" fmla="*/ 873303 h 1761580"/>
              <a:gd name="connsiteX107" fmla="*/ 5393933 w 6780944"/>
              <a:gd name="connsiteY107" fmla="*/ 914400 h 1761580"/>
              <a:gd name="connsiteX108" fmla="*/ 5435030 w 6780944"/>
              <a:gd name="connsiteY108" fmla="*/ 945222 h 1761580"/>
              <a:gd name="connsiteX109" fmla="*/ 5496674 w 6780944"/>
              <a:gd name="connsiteY109" fmla="*/ 986319 h 1761580"/>
              <a:gd name="connsiteX110" fmla="*/ 5568594 w 6780944"/>
              <a:gd name="connsiteY110" fmla="*/ 1037690 h 1761580"/>
              <a:gd name="connsiteX111" fmla="*/ 5589142 w 6780944"/>
              <a:gd name="connsiteY111" fmla="*/ 1068512 h 1761580"/>
              <a:gd name="connsiteX112" fmla="*/ 5619964 w 6780944"/>
              <a:gd name="connsiteY112" fmla="*/ 1078786 h 1761580"/>
              <a:gd name="connsiteX113" fmla="*/ 5661061 w 6780944"/>
              <a:gd name="connsiteY113" fmla="*/ 1109609 h 1761580"/>
              <a:gd name="connsiteX114" fmla="*/ 5712432 w 6780944"/>
              <a:gd name="connsiteY114" fmla="*/ 1140431 h 1761580"/>
              <a:gd name="connsiteX115" fmla="*/ 5743254 w 6780944"/>
              <a:gd name="connsiteY115" fmla="*/ 1171254 h 1761580"/>
              <a:gd name="connsiteX116" fmla="*/ 5876818 w 6780944"/>
              <a:gd name="connsiteY116" fmla="*/ 1222624 h 1761580"/>
              <a:gd name="connsiteX117" fmla="*/ 6000108 w 6780944"/>
              <a:gd name="connsiteY117" fmla="*/ 1284269 h 1761580"/>
              <a:gd name="connsiteX118" fmla="*/ 6061753 w 6780944"/>
              <a:gd name="connsiteY118" fmla="*/ 1304818 h 1761580"/>
              <a:gd name="connsiteX119" fmla="*/ 6133672 w 6780944"/>
              <a:gd name="connsiteY119" fmla="*/ 1335640 h 1761580"/>
              <a:gd name="connsiteX120" fmla="*/ 6185043 w 6780944"/>
              <a:gd name="connsiteY120" fmla="*/ 1356188 h 1761580"/>
              <a:gd name="connsiteX121" fmla="*/ 6318607 w 6780944"/>
              <a:gd name="connsiteY121" fmla="*/ 1397285 h 1761580"/>
              <a:gd name="connsiteX122" fmla="*/ 6349430 w 6780944"/>
              <a:gd name="connsiteY122" fmla="*/ 1407559 h 1761580"/>
              <a:gd name="connsiteX123" fmla="*/ 6493268 w 6780944"/>
              <a:gd name="connsiteY123" fmla="*/ 1438382 h 1761580"/>
              <a:gd name="connsiteX124" fmla="*/ 6657654 w 6780944"/>
              <a:gd name="connsiteY124" fmla="*/ 1428108 h 1761580"/>
              <a:gd name="connsiteX125" fmla="*/ 6770670 w 6780944"/>
              <a:gd name="connsiteY125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527497 w 6780944"/>
              <a:gd name="connsiteY18" fmla="*/ 328773 h 1761580"/>
              <a:gd name="connsiteX19" fmla="*/ 5311740 w 6780944"/>
              <a:gd name="connsiteY19" fmla="*/ 143839 h 1761580"/>
              <a:gd name="connsiteX20" fmla="*/ 4623371 w 6780944"/>
              <a:gd name="connsiteY20" fmla="*/ 154112 h 1761580"/>
              <a:gd name="connsiteX21" fmla="*/ 4561726 w 6780944"/>
              <a:gd name="connsiteY21" fmla="*/ 133564 h 1761580"/>
              <a:gd name="connsiteX22" fmla="*/ 4489807 w 6780944"/>
              <a:gd name="connsiteY22" fmla="*/ 113015 h 1761580"/>
              <a:gd name="connsiteX23" fmla="*/ 4417888 w 6780944"/>
              <a:gd name="connsiteY23" fmla="*/ 71919 h 1761580"/>
              <a:gd name="connsiteX24" fmla="*/ 4366517 w 6780944"/>
              <a:gd name="connsiteY24" fmla="*/ 51370 h 1761580"/>
              <a:gd name="connsiteX25" fmla="*/ 4335695 w 6780944"/>
              <a:gd name="connsiteY25" fmla="*/ 41096 h 1761580"/>
              <a:gd name="connsiteX26" fmla="*/ 4304872 w 6780944"/>
              <a:gd name="connsiteY26" fmla="*/ 20548 h 1761580"/>
              <a:gd name="connsiteX27" fmla="*/ 4263776 w 6780944"/>
              <a:gd name="connsiteY27" fmla="*/ 10274 h 1761580"/>
              <a:gd name="connsiteX28" fmla="*/ 4232953 w 6780944"/>
              <a:gd name="connsiteY28" fmla="*/ 0 h 1761580"/>
              <a:gd name="connsiteX29" fmla="*/ 4181582 w 6780944"/>
              <a:gd name="connsiteY29" fmla="*/ 10274 h 1761580"/>
              <a:gd name="connsiteX30" fmla="*/ 4078841 w 6780944"/>
              <a:gd name="connsiteY30" fmla="*/ 30822 h 1761580"/>
              <a:gd name="connsiteX31" fmla="*/ 3873358 w 6780944"/>
              <a:gd name="connsiteY31" fmla="*/ 61645 h 1761580"/>
              <a:gd name="connsiteX32" fmla="*/ 3770616 w 6780944"/>
              <a:gd name="connsiteY32" fmla="*/ 92467 h 1761580"/>
              <a:gd name="connsiteX33" fmla="*/ 3739794 w 6780944"/>
              <a:gd name="connsiteY33" fmla="*/ 113015 h 1761580"/>
              <a:gd name="connsiteX34" fmla="*/ 3595955 w 6780944"/>
              <a:gd name="connsiteY34" fmla="*/ 133564 h 1761580"/>
              <a:gd name="connsiteX35" fmla="*/ 3544585 w 6780944"/>
              <a:gd name="connsiteY35" fmla="*/ 143838 h 1761580"/>
              <a:gd name="connsiteX36" fmla="*/ 3482940 w 6780944"/>
              <a:gd name="connsiteY36" fmla="*/ 164386 h 1761580"/>
              <a:gd name="connsiteX37" fmla="*/ 3298005 w 6780944"/>
              <a:gd name="connsiteY37" fmla="*/ 184935 h 1761580"/>
              <a:gd name="connsiteX38" fmla="*/ 2866490 w 6780944"/>
              <a:gd name="connsiteY38" fmla="*/ 164386 h 1761580"/>
              <a:gd name="connsiteX39" fmla="*/ 2794571 w 6780944"/>
              <a:gd name="connsiteY39" fmla="*/ 154112 h 1761580"/>
              <a:gd name="connsiteX40" fmla="*/ 2342508 w 6780944"/>
              <a:gd name="connsiteY40" fmla="*/ 164386 h 1761580"/>
              <a:gd name="connsiteX41" fmla="*/ 2260315 w 6780944"/>
              <a:gd name="connsiteY41" fmla="*/ 174660 h 1761580"/>
              <a:gd name="connsiteX42" fmla="*/ 2024009 w 6780944"/>
              <a:gd name="connsiteY42" fmla="*/ 184935 h 1761580"/>
              <a:gd name="connsiteX43" fmla="*/ 1952090 w 6780944"/>
              <a:gd name="connsiteY43" fmla="*/ 195209 h 1761580"/>
              <a:gd name="connsiteX44" fmla="*/ 1890445 w 6780944"/>
              <a:gd name="connsiteY44" fmla="*/ 205483 h 1761580"/>
              <a:gd name="connsiteX45" fmla="*/ 1787704 w 6780944"/>
              <a:gd name="connsiteY45" fmla="*/ 215757 h 1761580"/>
              <a:gd name="connsiteX46" fmla="*/ 1284270 w 6780944"/>
              <a:gd name="connsiteY46" fmla="*/ 236305 h 1761580"/>
              <a:gd name="connsiteX47" fmla="*/ 565079 w 6780944"/>
              <a:gd name="connsiteY47" fmla="*/ 267128 h 1761580"/>
              <a:gd name="connsiteX48" fmla="*/ 246580 w 6780944"/>
              <a:gd name="connsiteY48" fmla="*/ 359595 h 1761580"/>
              <a:gd name="connsiteX49" fmla="*/ 102742 w 6780944"/>
              <a:gd name="connsiteY49" fmla="*/ 410966 h 1761580"/>
              <a:gd name="connsiteX50" fmla="*/ 0 w 6780944"/>
              <a:gd name="connsiteY50" fmla="*/ 472611 h 1761580"/>
              <a:gd name="connsiteX51" fmla="*/ 20549 w 6780944"/>
              <a:gd name="connsiteY51" fmla="*/ 575352 h 1761580"/>
              <a:gd name="connsiteX52" fmla="*/ 82194 w 6780944"/>
              <a:gd name="connsiteY52" fmla="*/ 698642 h 1761580"/>
              <a:gd name="connsiteX53" fmla="*/ 195209 w 6780944"/>
              <a:gd name="connsiteY53" fmla="*/ 780836 h 1761580"/>
              <a:gd name="connsiteX54" fmla="*/ 339048 w 6780944"/>
              <a:gd name="connsiteY54" fmla="*/ 863029 h 1761580"/>
              <a:gd name="connsiteX55" fmla="*/ 472612 w 6780944"/>
              <a:gd name="connsiteY55" fmla="*/ 914400 h 1761580"/>
              <a:gd name="connsiteX56" fmla="*/ 513708 w 6780944"/>
              <a:gd name="connsiteY56" fmla="*/ 934948 h 1761580"/>
              <a:gd name="connsiteX57" fmla="*/ 708917 w 6780944"/>
              <a:gd name="connsiteY57" fmla="*/ 1119883 h 1761580"/>
              <a:gd name="connsiteX58" fmla="*/ 750014 w 6780944"/>
              <a:gd name="connsiteY58" fmla="*/ 1304818 h 1761580"/>
              <a:gd name="connsiteX59" fmla="*/ 739740 w 6780944"/>
              <a:gd name="connsiteY59" fmla="*/ 1602767 h 1761580"/>
              <a:gd name="connsiteX60" fmla="*/ 904126 w 6780944"/>
              <a:gd name="connsiteY60" fmla="*/ 1756881 h 1761580"/>
              <a:gd name="connsiteX61" fmla="*/ 1027416 w 6780944"/>
              <a:gd name="connsiteY61" fmla="*/ 1705510 h 1761580"/>
              <a:gd name="connsiteX62" fmla="*/ 1212351 w 6780944"/>
              <a:gd name="connsiteY62" fmla="*/ 1541123 h 1761580"/>
              <a:gd name="connsiteX63" fmla="*/ 1551398 w 6780944"/>
              <a:gd name="connsiteY63" fmla="*/ 1448656 h 1761580"/>
              <a:gd name="connsiteX64" fmla="*/ 1880171 w 6780944"/>
              <a:gd name="connsiteY64" fmla="*/ 1417833 h 1761580"/>
              <a:gd name="connsiteX65" fmla="*/ 2815119 w 6780944"/>
              <a:gd name="connsiteY65" fmla="*/ 1438382 h 1761580"/>
              <a:gd name="connsiteX66" fmla="*/ 2969232 w 6780944"/>
              <a:gd name="connsiteY66" fmla="*/ 1469204 h 1761580"/>
              <a:gd name="connsiteX67" fmla="*/ 3113070 w 6780944"/>
              <a:gd name="connsiteY67" fmla="*/ 1458930 h 1761580"/>
              <a:gd name="connsiteX68" fmla="*/ 3215812 w 6780944"/>
              <a:gd name="connsiteY68" fmla="*/ 1428108 h 1761580"/>
              <a:gd name="connsiteX69" fmla="*/ 3339101 w 6780944"/>
              <a:gd name="connsiteY69" fmla="*/ 1356188 h 1761580"/>
              <a:gd name="connsiteX70" fmla="*/ 3411021 w 6780944"/>
              <a:gd name="connsiteY70" fmla="*/ 1315092 h 1761580"/>
              <a:gd name="connsiteX71" fmla="*/ 3441843 w 6780944"/>
              <a:gd name="connsiteY71" fmla="*/ 1284269 h 1761580"/>
              <a:gd name="connsiteX72" fmla="*/ 3482940 w 6780944"/>
              <a:gd name="connsiteY72" fmla="*/ 1253447 h 1761580"/>
              <a:gd name="connsiteX73" fmla="*/ 3544585 w 6780944"/>
              <a:gd name="connsiteY73" fmla="*/ 1232899 h 1761580"/>
              <a:gd name="connsiteX74" fmla="*/ 3647326 w 6780944"/>
              <a:gd name="connsiteY74" fmla="*/ 1202076 h 1761580"/>
              <a:gd name="connsiteX75" fmla="*/ 3708971 w 6780944"/>
              <a:gd name="connsiteY75" fmla="*/ 1181528 h 1761580"/>
              <a:gd name="connsiteX76" fmla="*/ 3801439 w 6780944"/>
              <a:gd name="connsiteY76" fmla="*/ 1160979 h 1761580"/>
              <a:gd name="connsiteX77" fmla="*/ 3832261 w 6780944"/>
              <a:gd name="connsiteY77" fmla="*/ 1150705 h 1761580"/>
              <a:gd name="connsiteX78" fmla="*/ 3965825 w 6780944"/>
              <a:gd name="connsiteY78" fmla="*/ 1130157 h 1761580"/>
              <a:gd name="connsiteX79" fmla="*/ 4017196 w 6780944"/>
              <a:gd name="connsiteY79" fmla="*/ 1119883 h 1761580"/>
              <a:gd name="connsiteX80" fmla="*/ 4048018 w 6780944"/>
              <a:gd name="connsiteY80" fmla="*/ 1099335 h 1761580"/>
              <a:gd name="connsiteX81" fmla="*/ 4068567 w 6780944"/>
              <a:gd name="connsiteY81" fmla="*/ 1037690 h 1761580"/>
              <a:gd name="connsiteX82" fmla="*/ 4058292 w 6780944"/>
              <a:gd name="connsiteY82" fmla="*/ 914400 h 1761580"/>
              <a:gd name="connsiteX83" fmla="*/ 3986373 w 6780944"/>
              <a:gd name="connsiteY83" fmla="*/ 873303 h 1761580"/>
              <a:gd name="connsiteX84" fmla="*/ 3924728 w 6780944"/>
              <a:gd name="connsiteY84" fmla="*/ 852755 h 1761580"/>
              <a:gd name="connsiteX85" fmla="*/ 3893906 w 6780944"/>
              <a:gd name="connsiteY85" fmla="*/ 842481 h 1761580"/>
              <a:gd name="connsiteX86" fmla="*/ 3791164 w 6780944"/>
              <a:gd name="connsiteY86" fmla="*/ 832206 h 1761580"/>
              <a:gd name="connsiteX87" fmla="*/ 3698697 w 6780944"/>
              <a:gd name="connsiteY87" fmla="*/ 780836 h 1761580"/>
              <a:gd name="connsiteX88" fmla="*/ 3637052 w 6780944"/>
              <a:gd name="connsiteY88" fmla="*/ 708917 h 1761580"/>
              <a:gd name="connsiteX89" fmla="*/ 3667874 w 6780944"/>
              <a:gd name="connsiteY89" fmla="*/ 595901 h 1761580"/>
              <a:gd name="connsiteX90" fmla="*/ 3729519 w 6780944"/>
              <a:gd name="connsiteY90" fmla="*/ 575352 h 1761580"/>
              <a:gd name="connsiteX91" fmla="*/ 3863083 w 6780944"/>
              <a:gd name="connsiteY91" fmla="*/ 554804 h 1761580"/>
              <a:gd name="connsiteX92" fmla="*/ 4058292 w 6780944"/>
              <a:gd name="connsiteY92" fmla="*/ 544530 h 1761580"/>
              <a:gd name="connsiteX93" fmla="*/ 4407614 w 6780944"/>
              <a:gd name="connsiteY93" fmla="*/ 554804 h 1761580"/>
              <a:gd name="connsiteX94" fmla="*/ 4582274 w 6780944"/>
              <a:gd name="connsiteY94" fmla="*/ 585627 h 1761580"/>
              <a:gd name="connsiteX95" fmla="*/ 4685016 w 6780944"/>
              <a:gd name="connsiteY95" fmla="*/ 626723 h 1761580"/>
              <a:gd name="connsiteX96" fmla="*/ 4715839 w 6780944"/>
              <a:gd name="connsiteY96" fmla="*/ 636997 h 1761580"/>
              <a:gd name="connsiteX97" fmla="*/ 4808306 w 6780944"/>
              <a:gd name="connsiteY97" fmla="*/ 647272 h 1761580"/>
              <a:gd name="connsiteX98" fmla="*/ 4880225 w 6780944"/>
              <a:gd name="connsiteY98" fmla="*/ 678094 h 1761580"/>
              <a:gd name="connsiteX99" fmla="*/ 4911048 w 6780944"/>
              <a:gd name="connsiteY99" fmla="*/ 698642 h 1761580"/>
              <a:gd name="connsiteX100" fmla="*/ 4972692 w 6780944"/>
              <a:gd name="connsiteY100" fmla="*/ 729465 h 1761580"/>
              <a:gd name="connsiteX101" fmla="*/ 5034337 w 6780944"/>
              <a:gd name="connsiteY101" fmla="*/ 750013 h 1761580"/>
              <a:gd name="connsiteX102" fmla="*/ 5116531 w 6780944"/>
              <a:gd name="connsiteY102" fmla="*/ 791110 h 1761580"/>
              <a:gd name="connsiteX103" fmla="*/ 5219272 w 6780944"/>
              <a:gd name="connsiteY103" fmla="*/ 832206 h 1761580"/>
              <a:gd name="connsiteX104" fmla="*/ 5250095 w 6780944"/>
              <a:gd name="connsiteY104" fmla="*/ 852755 h 1761580"/>
              <a:gd name="connsiteX105" fmla="*/ 5311740 w 6780944"/>
              <a:gd name="connsiteY105" fmla="*/ 873303 h 1761580"/>
              <a:gd name="connsiteX106" fmla="*/ 5393933 w 6780944"/>
              <a:gd name="connsiteY106" fmla="*/ 914400 h 1761580"/>
              <a:gd name="connsiteX107" fmla="*/ 5435030 w 6780944"/>
              <a:gd name="connsiteY107" fmla="*/ 945222 h 1761580"/>
              <a:gd name="connsiteX108" fmla="*/ 5496674 w 6780944"/>
              <a:gd name="connsiteY108" fmla="*/ 986319 h 1761580"/>
              <a:gd name="connsiteX109" fmla="*/ 5568594 w 6780944"/>
              <a:gd name="connsiteY109" fmla="*/ 1037690 h 1761580"/>
              <a:gd name="connsiteX110" fmla="*/ 5589142 w 6780944"/>
              <a:gd name="connsiteY110" fmla="*/ 1068512 h 1761580"/>
              <a:gd name="connsiteX111" fmla="*/ 5619964 w 6780944"/>
              <a:gd name="connsiteY111" fmla="*/ 1078786 h 1761580"/>
              <a:gd name="connsiteX112" fmla="*/ 5661061 w 6780944"/>
              <a:gd name="connsiteY112" fmla="*/ 1109609 h 1761580"/>
              <a:gd name="connsiteX113" fmla="*/ 5712432 w 6780944"/>
              <a:gd name="connsiteY113" fmla="*/ 1140431 h 1761580"/>
              <a:gd name="connsiteX114" fmla="*/ 5743254 w 6780944"/>
              <a:gd name="connsiteY114" fmla="*/ 1171254 h 1761580"/>
              <a:gd name="connsiteX115" fmla="*/ 5876818 w 6780944"/>
              <a:gd name="connsiteY115" fmla="*/ 1222624 h 1761580"/>
              <a:gd name="connsiteX116" fmla="*/ 6000108 w 6780944"/>
              <a:gd name="connsiteY116" fmla="*/ 1284269 h 1761580"/>
              <a:gd name="connsiteX117" fmla="*/ 6061753 w 6780944"/>
              <a:gd name="connsiteY117" fmla="*/ 1304818 h 1761580"/>
              <a:gd name="connsiteX118" fmla="*/ 6133672 w 6780944"/>
              <a:gd name="connsiteY118" fmla="*/ 1335640 h 1761580"/>
              <a:gd name="connsiteX119" fmla="*/ 6185043 w 6780944"/>
              <a:gd name="connsiteY119" fmla="*/ 1356188 h 1761580"/>
              <a:gd name="connsiteX120" fmla="*/ 6318607 w 6780944"/>
              <a:gd name="connsiteY120" fmla="*/ 1397285 h 1761580"/>
              <a:gd name="connsiteX121" fmla="*/ 6349430 w 6780944"/>
              <a:gd name="connsiteY121" fmla="*/ 1407559 h 1761580"/>
              <a:gd name="connsiteX122" fmla="*/ 6493268 w 6780944"/>
              <a:gd name="connsiteY122" fmla="*/ 1438382 h 1761580"/>
              <a:gd name="connsiteX123" fmla="*/ 6657654 w 6780944"/>
              <a:gd name="connsiteY123" fmla="*/ 1428108 h 1761580"/>
              <a:gd name="connsiteX124" fmla="*/ 6770670 w 6780944"/>
              <a:gd name="connsiteY124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452171 w 6780944"/>
              <a:gd name="connsiteY13" fmla="*/ 400692 h 1761580"/>
              <a:gd name="connsiteX14" fmla="*/ 6369978 w 6780944"/>
              <a:gd name="connsiteY14" fmla="*/ 369869 h 1761580"/>
              <a:gd name="connsiteX15" fmla="*/ 6308333 w 6780944"/>
              <a:gd name="connsiteY15" fmla="*/ 349321 h 1761580"/>
              <a:gd name="connsiteX16" fmla="*/ 5876818 w 6780944"/>
              <a:gd name="connsiteY16" fmla="*/ 369869 h 1761580"/>
              <a:gd name="connsiteX17" fmla="*/ 5630239 w 6780944"/>
              <a:gd name="connsiteY17" fmla="*/ 359595 h 1761580"/>
              <a:gd name="connsiteX18" fmla="*/ 5311740 w 6780944"/>
              <a:gd name="connsiteY18" fmla="*/ 143839 h 1761580"/>
              <a:gd name="connsiteX19" fmla="*/ 4623371 w 6780944"/>
              <a:gd name="connsiteY19" fmla="*/ 154112 h 1761580"/>
              <a:gd name="connsiteX20" fmla="*/ 4561726 w 6780944"/>
              <a:gd name="connsiteY20" fmla="*/ 133564 h 1761580"/>
              <a:gd name="connsiteX21" fmla="*/ 4489807 w 6780944"/>
              <a:gd name="connsiteY21" fmla="*/ 113015 h 1761580"/>
              <a:gd name="connsiteX22" fmla="*/ 4417888 w 6780944"/>
              <a:gd name="connsiteY22" fmla="*/ 71919 h 1761580"/>
              <a:gd name="connsiteX23" fmla="*/ 4366517 w 6780944"/>
              <a:gd name="connsiteY23" fmla="*/ 51370 h 1761580"/>
              <a:gd name="connsiteX24" fmla="*/ 4335695 w 6780944"/>
              <a:gd name="connsiteY24" fmla="*/ 41096 h 1761580"/>
              <a:gd name="connsiteX25" fmla="*/ 4304872 w 6780944"/>
              <a:gd name="connsiteY25" fmla="*/ 20548 h 1761580"/>
              <a:gd name="connsiteX26" fmla="*/ 4263776 w 6780944"/>
              <a:gd name="connsiteY26" fmla="*/ 10274 h 1761580"/>
              <a:gd name="connsiteX27" fmla="*/ 4232953 w 6780944"/>
              <a:gd name="connsiteY27" fmla="*/ 0 h 1761580"/>
              <a:gd name="connsiteX28" fmla="*/ 4181582 w 6780944"/>
              <a:gd name="connsiteY28" fmla="*/ 10274 h 1761580"/>
              <a:gd name="connsiteX29" fmla="*/ 4078841 w 6780944"/>
              <a:gd name="connsiteY29" fmla="*/ 30822 h 1761580"/>
              <a:gd name="connsiteX30" fmla="*/ 3873358 w 6780944"/>
              <a:gd name="connsiteY30" fmla="*/ 61645 h 1761580"/>
              <a:gd name="connsiteX31" fmla="*/ 3770616 w 6780944"/>
              <a:gd name="connsiteY31" fmla="*/ 92467 h 1761580"/>
              <a:gd name="connsiteX32" fmla="*/ 3739794 w 6780944"/>
              <a:gd name="connsiteY32" fmla="*/ 113015 h 1761580"/>
              <a:gd name="connsiteX33" fmla="*/ 3595955 w 6780944"/>
              <a:gd name="connsiteY33" fmla="*/ 133564 h 1761580"/>
              <a:gd name="connsiteX34" fmla="*/ 3544585 w 6780944"/>
              <a:gd name="connsiteY34" fmla="*/ 143838 h 1761580"/>
              <a:gd name="connsiteX35" fmla="*/ 3482940 w 6780944"/>
              <a:gd name="connsiteY35" fmla="*/ 164386 h 1761580"/>
              <a:gd name="connsiteX36" fmla="*/ 3298005 w 6780944"/>
              <a:gd name="connsiteY36" fmla="*/ 184935 h 1761580"/>
              <a:gd name="connsiteX37" fmla="*/ 2866490 w 6780944"/>
              <a:gd name="connsiteY37" fmla="*/ 164386 h 1761580"/>
              <a:gd name="connsiteX38" fmla="*/ 2794571 w 6780944"/>
              <a:gd name="connsiteY38" fmla="*/ 154112 h 1761580"/>
              <a:gd name="connsiteX39" fmla="*/ 2342508 w 6780944"/>
              <a:gd name="connsiteY39" fmla="*/ 164386 h 1761580"/>
              <a:gd name="connsiteX40" fmla="*/ 2260315 w 6780944"/>
              <a:gd name="connsiteY40" fmla="*/ 174660 h 1761580"/>
              <a:gd name="connsiteX41" fmla="*/ 2024009 w 6780944"/>
              <a:gd name="connsiteY41" fmla="*/ 184935 h 1761580"/>
              <a:gd name="connsiteX42" fmla="*/ 1952090 w 6780944"/>
              <a:gd name="connsiteY42" fmla="*/ 195209 h 1761580"/>
              <a:gd name="connsiteX43" fmla="*/ 1890445 w 6780944"/>
              <a:gd name="connsiteY43" fmla="*/ 205483 h 1761580"/>
              <a:gd name="connsiteX44" fmla="*/ 1787704 w 6780944"/>
              <a:gd name="connsiteY44" fmla="*/ 215757 h 1761580"/>
              <a:gd name="connsiteX45" fmla="*/ 1284270 w 6780944"/>
              <a:gd name="connsiteY45" fmla="*/ 236305 h 1761580"/>
              <a:gd name="connsiteX46" fmla="*/ 565079 w 6780944"/>
              <a:gd name="connsiteY46" fmla="*/ 267128 h 1761580"/>
              <a:gd name="connsiteX47" fmla="*/ 246580 w 6780944"/>
              <a:gd name="connsiteY47" fmla="*/ 359595 h 1761580"/>
              <a:gd name="connsiteX48" fmla="*/ 102742 w 6780944"/>
              <a:gd name="connsiteY48" fmla="*/ 410966 h 1761580"/>
              <a:gd name="connsiteX49" fmla="*/ 0 w 6780944"/>
              <a:gd name="connsiteY49" fmla="*/ 472611 h 1761580"/>
              <a:gd name="connsiteX50" fmla="*/ 20549 w 6780944"/>
              <a:gd name="connsiteY50" fmla="*/ 575352 h 1761580"/>
              <a:gd name="connsiteX51" fmla="*/ 82194 w 6780944"/>
              <a:gd name="connsiteY51" fmla="*/ 698642 h 1761580"/>
              <a:gd name="connsiteX52" fmla="*/ 195209 w 6780944"/>
              <a:gd name="connsiteY52" fmla="*/ 780836 h 1761580"/>
              <a:gd name="connsiteX53" fmla="*/ 339048 w 6780944"/>
              <a:gd name="connsiteY53" fmla="*/ 863029 h 1761580"/>
              <a:gd name="connsiteX54" fmla="*/ 472612 w 6780944"/>
              <a:gd name="connsiteY54" fmla="*/ 914400 h 1761580"/>
              <a:gd name="connsiteX55" fmla="*/ 513708 w 6780944"/>
              <a:gd name="connsiteY55" fmla="*/ 934948 h 1761580"/>
              <a:gd name="connsiteX56" fmla="*/ 708917 w 6780944"/>
              <a:gd name="connsiteY56" fmla="*/ 1119883 h 1761580"/>
              <a:gd name="connsiteX57" fmla="*/ 750014 w 6780944"/>
              <a:gd name="connsiteY57" fmla="*/ 1304818 h 1761580"/>
              <a:gd name="connsiteX58" fmla="*/ 739740 w 6780944"/>
              <a:gd name="connsiteY58" fmla="*/ 1602767 h 1761580"/>
              <a:gd name="connsiteX59" fmla="*/ 904126 w 6780944"/>
              <a:gd name="connsiteY59" fmla="*/ 1756881 h 1761580"/>
              <a:gd name="connsiteX60" fmla="*/ 1027416 w 6780944"/>
              <a:gd name="connsiteY60" fmla="*/ 1705510 h 1761580"/>
              <a:gd name="connsiteX61" fmla="*/ 1212351 w 6780944"/>
              <a:gd name="connsiteY61" fmla="*/ 1541123 h 1761580"/>
              <a:gd name="connsiteX62" fmla="*/ 1551398 w 6780944"/>
              <a:gd name="connsiteY62" fmla="*/ 1448656 h 1761580"/>
              <a:gd name="connsiteX63" fmla="*/ 1880171 w 6780944"/>
              <a:gd name="connsiteY63" fmla="*/ 1417833 h 1761580"/>
              <a:gd name="connsiteX64" fmla="*/ 2815119 w 6780944"/>
              <a:gd name="connsiteY64" fmla="*/ 1438382 h 1761580"/>
              <a:gd name="connsiteX65" fmla="*/ 2969232 w 6780944"/>
              <a:gd name="connsiteY65" fmla="*/ 1469204 h 1761580"/>
              <a:gd name="connsiteX66" fmla="*/ 3113070 w 6780944"/>
              <a:gd name="connsiteY66" fmla="*/ 1458930 h 1761580"/>
              <a:gd name="connsiteX67" fmla="*/ 3215812 w 6780944"/>
              <a:gd name="connsiteY67" fmla="*/ 1428108 h 1761580"/>
              <a:gd name="connsiteX68" fmla="*/ 3339101 w 6780944"/>
              <a:gd name="connsiteY68" fmla="*/ 1356188 h 1761580"/>
              <a:gd name="connsiteX69" fmla="*/ 3411021 w 6780944"/>
              <a:gd name="connsiteY69" fmla="*/ 1315092 h 1761580"/>
              <a:gd name="connsiteX70" fmla="*/ 3441843 w 6780944"/>
              <a:gd name="connsiteY70" fmla="*/ 1284269 h 1761580"/>
              <a:gd name="connsiteX71" fmla="*/ 3482940 w 6780944"/>
              <a:gd name="connsiteY71" fmla="*/ 1253447 h 1761580"/>
              <a:gd name="connsiteX72" fmla="*/ 3544585 w 6780944"/>
              <a:gd name="connsiteY72" fmla="*/ 1232899 h 1761580"/>
              <a:gd name="connsiteX73" fmla="*/ 3647326 w 6780944"/>
              <a:gd name="connsiteY73" fmla="*/ 1202076 h 1761580"/>
              <a:gd name="connsiteX74" fmla="*/ 3708971 w 6780944"/>
              <a:gd name="connsiteY74" fmla="*/ 1181528 h 1761580"/>
              <a:gd name="connsiteX75" fmla="*/ 3801439 w 6780944"/>
              <a:gd name="connsiteY75" fmla="*/ 1160979 h 1761580"/>
              <a:gd name="connsiteX76" fmla="*/ 3832261 w 6780944"/>
              <a:gd name="connsiteY76" fmla="*/ 1150705 h 1761580"/>
              <a:gd name="connsiteX77" fmla="*/ 3965825 w 6780944"/>
              <a:gd name="connsiteY77" fmla="*/ 1130157 h 1761580"/>
              <a:gd name="connsiteX78" fmla="*/ 4017196 w 6780944"/>
              <a:gd name="connsiteY78" fmla="*/ 1119883 h 1761580"/>
              <a:gd name="connsiteX79" fmla="*/ 4048018 w 6780944"/>
              <a:gd name="connsiteY79" fmla="*/ 1099335 h 1761580"/>
              <a:gd name="connsiteX80" fmla="*/ 4068567 w 6780944"/>
              <a:gd name="connsiteY80" fmla="*/ 1037690 h 1761580"/>
              <a:gd name="connsiteX81" fmla="*/ 4058292 w 6780944"/>
              <a:gd name="connsiteY81" fmla="*/ 914400 h 1761580"/>
              <a:gd name="connsiteX82" fmla="*/ 3986373 w 6780944"/>
              <a:gd name="connsiteY82" fmla="*/ 873303 h 1761580"/>
              <a:gd name="connsiteX83" fmla="*/ 3924728 w 6780944"/>
              <a:gd name="connsiteY83" fmla="*/ 852755 h 1761580"/>
              <a:gd name="connsiteX84" fmla="*/ 3893906 w 6780944"/>
              <a:gd name="connsiteY84" fmla="*/ 842481 h 1761580"/>
              <a:gd name="connsiteX85" fmla="*/ 3791164 w 6780944"/>
              <a:gd name="connsiteY85" fmla="*/ 832206 h 1761580"/>
              <a:gd name="connsiteX86" fmla="*/ 3698697 w 6780944"/>
              <a:gd name="connsiteY86" fmla="*/ 780836 h 1761580"/>
              <a:gd name="connsiteX87" fmla="*/ 3637052 w 6780944"/>
              <a:gd name="connsiteY87" fmla="*/ 708917 h 1761580"/>
              <a:gd name="connsiteX88" fmla="*/ 3667874 w 6780944"/>
              <a:gd name="connsiteY88" fmla="*/ 595901 h 1761580"/>
              <a:gd name="connsiteX89" fmla="*/ 3729519 w 6780944"/>
              <a:gd name="connsiteY89" fmla="*/ 575352 h 1761580"/>
              <a:gd name="connsiteX90" fmla="*/ 3863083 w 6780944"/>
              <a:gd name="connsiteY90" fmla="*/ 554804 h 1761580"/>
              <a:gd name="connsiteX91" fmla="*/ 4058292 w 6780944"/>
              <a:gd name="connsiteY91" fmla="*/ 544530 h 1761580"/>
              <a:gd name="connsiteX92" fmla="*/ 4407614 w 6780944"/>
              <a:gd name="connsiteY92" fmla="*/ 554804 h 1761580"/>
              <a:gd name="connsiteX93" fmla="*/ 4582274 w 6780944"/>
              <a:gd name="connsiteY93" fmla="*/ 585627 h 1761580"/>
              <a:gd name="connsiteX94" fmla="*/ 4685016 w 6780944"/>
              <a:gd name="connsiteY94" fmla="*/ 626723 h 1761580"/>
              <a:gd name="connsiteX95" fmla="*/ 4715839 w 6780944"/>
              <a:gd name="connsiteY95" fmla="*/ 636997 h 1761580"/>
              <a:gd name="connsiteX96" fmla="*/ 4808306 w 6780944"/>
              <a:gd name="connsiteY96" fmla="*/ 647272 h 1761580"/>
              <a:gd name="connsiteX97" fmla="*/ 4880225 w 6780944"/>
              <a:gd name="connsiteY97" fmla="*/ 678094 h 1761580"/>
              <a:gd name="connsiteX98" fmla="*/ 4911048 w 6780944"/>
              <a:gd name="connsiteY98" fmla="*/ 698642 h 1761580"/>
              <a:gd name="connsiteX99" fmla="*/ 4972692 w 6780944"/>
              <a:gd name="connsiteY99" fmla="*/ 729465 h 1761580"/>
              <a:gd name="connsiteX100" fmla="*/ 5034337 w 6780944"/>
              <a:gd name="connsiteY100" fmla="*/ 750013 h 1761580"/>
              <a:gd name="connsiteX101" fmla="*/ 5116531 w 6780944"/>
              <a:gd name="connsiteY101" fmla="*/ 791110 h 1761580"/>
              <a:gd name="connsiteX102" fmla="*/ 5219272 w 6780944"/>
              <a:gd name="connsiteY102" fmla="*/ 832206 h 1761580"/>
              <a:gd name="connsiteX103" fmla="*/ 5250095 w 6780944"/>
              <a:gd name="connsiteY103" fmla="*/ 852755 h 1761580"/>
              <a:gd name="connsiteX104" fmla="*/ 5311740 w 6780944"/>
              <a:gd name="connsiteY104" fmla="*/ 873303 h 1761580"/>
              <a:gd name="connsiteX105" fmla="*/ 5393933 w 6780944"/>
              <a:gd name="connsiteY105" fmla="*/ 914400 h 1761580"/>
              <a:gd name="connsiteX106" fmla="*/ 5435030 w 6780944"/>
              <a:gd name="connsiteY106" fmla="*/ 945222 h 1761580"/>
              <a:gd name="connsiteX107" fmla="*/ 5496674 w 6780944"/>
              <a:gd name="connsiteY107" fmla="*/ 986319 h 1761580"/>
              <a:gd name="connsiteX108" fmla="*/ 5568594 w 6780944"/>
              <a:gd name="connsiteY108" fmla="*/ 1037690 h 1761580"/>
              <a:gd name="connsiteX109" fmla="*/ 5589142 w 6780944"/>
              <a:gd name="connsiteY109" fmla="*/ 1068512 h 1761580"/>
              <a:gd name="connsiteX110" fmla="*/ 5619964 w 6780944"/>
              <a:gd name="connsiteY110" fmla="*/ 1078786 h 1761580"/>
              <a:gd name="connsiteX111" fmla="*/ 5661061 w 6780944"/>
              <a:gd name="connsiteY111" fmla="*/ 1109609 h 1761580"/>
              <a:gd name="connsiteX112" fmla="*/ 5712432 w 6780944"/>
              <a:gd name="connsiteY112" fmla="*/ 1140431 h 1761580"/>
              <a:gd name="connsiteX113" fmla="*/ 5743254 w 6780944"/>
              <a:gd name="connsiteY113" fmla="*/ 1171254 h 1761580"/>
              <a:gd name="connsiteX114" fmla="*/ 5876818 w 6780944"/>
              <a:gd name="connsiteY114" fmla="*/ 1222624 h 1761580"/>
              <a:gd name="connsiteX115" fmla="*/ 6000108 w 6780944"/>
              <a:gd name="connsiteY115" fmla="*/ 1284269 h 1761580"/>
              <a:gd name="connsiteX116" fmla="*/ 6061753 w 6780944"/>
              <a:gd name="connsiteY116" fmla="*/ 1304818 h 1761580"/>
              <a:gd name="connsiteX117" fmla="*/ 6133672 w 6780944"/>
              <a:gd name="connsiteY117" fmla="*/ 1335640 h 1761580"/>
              <a:gd name="connsiteX118" fmla="*/ 6185043 w 6780944"/>
              <a:gd name="connsiteY118" fmla="*/ 1356188 h 1761580"/>
              <a:gd name="connsiteX119" fmla="*/ 6318607 w 6780944"/>
              <a:gd name="connsiteY119" fmla="*/ 1397285 h 1761580"/>
              <a:gd name="connsiteX120" fmla="*/ 6349430 w 6780944"/>
              <a:gd name="connsiteY120" fmla="*/ 1407559 h 1761580"/>
              <a:gd name="connsiteX121" fmla="*/ 6493268 w 6780944"/>
              <a:gd name="connsiteY121" fmla="*/ 1438382 h 1761580"/>
              <a:gd name="connsiteX122" fmla="*/ 6657654 w 6780944"/>
              <a:gd name="connsiteY122" fmla="*/ 1428108 h 1761580"/>
              <a:gd name="connsiteX123" fmla="*/ 6770670 w 6780944"/>
              <a:gd name="connsiteY123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544585 w 6780944"/>
              <a:gd name="connsiteY33" fmla="*/ 143838 h 1761580"/>
              <a:gd name="connsiteX34" fmla="*/ 3482940 w 6780944"/>
              <a:gd name="connsiteY34" fmla="*/ 164386 h 1761580"/>
              <a:gd name="connsiteX35" fmla="*/ 3298005 w 6780944"/>
              <a:gd name="connsiteY35" fmla="*/ 184935 h 1761580"/>
              <a:gd name="connsiteX36" fmla="*/ 2866490 w 6780944"/>
              <a:gd name="connsiteY36" fmla="*/ 164386 h 1761580"/>
              <a:gd name="connsiteX37" fmla="*/ 2794571 w 6780944"/>
              <a:gd name="connsiteY37" fmla="*/ 154112 h 1761580"/>
              <a:gd name="connsiteX38" fmla="*/ 2342508 w 6780944"/>
              <a:gd name="connsiteY38" fmla="*/ 164386 h 1761580"/>
              <a:gd name="connsiteX39" fmla="*/ 2260315 w 6780944"/>
              <a:gd name="connsiteY39" fmla="*/ 174660 h 1761580"/>
              <a:gd name="connsiteX40" fmla="*/ 2024009 w 6780944"/>
              <a:gd name="connsiteY40" fmla="*/ 184935 h 1761580"/>
              <a:gd name="connsiteX41" fmla="*/ 1952090 w 6780944"/>
              <a:gd name="connsiteY41" fmla="*/ 195209 h 1761580"/>
              <a:gd name="connsiteX42" fmla="*/ 1890445 w 6780944"/>
              <a:gd name="connsiteY42" fmla="*/ 205483 h 1761580"/>
              <a:gd name="connsiteX43" fmla="*/ 1787704 w 6780944"/>
              <a:gd name="connsiteY43" fmla="*/ 215757 h 1761580"/>
              <a:gd name="connsiteX44" fmla="*/ 1284270 w 6780944"/>
              <a:gd name="connsiteY44" fmla="*/ 236305 h 1761580"/>
              <a:gd name="connsiteX45" fmla="*/ 565079 w 6780944"/>
              <a:gd name="connsiteY45" fmla="*/ 267128 h 1761580"/>
              <a:gd name="connsiteX46" fmla="*/ 246580 w 6780944"/>
              <a:gd name="connsiteY46" fmla="*/ 359595 h 1761580"/>
              <a:gd name="connsiteX47" fmla="*/ 102742 w 6780944"/>
              <a:gd name="connsiteY47" fmla="*/ 410966 h 1761580"/>
              <a:gd name="connsiteX48" fmla="*/ 0 w 6780944"/>
              <a:gd name="connsiteY48" fmla="*/ 472611 h 1761580"/>
              <a:gd name="connsiteX49" fmla="*/ 20549 w 6780944"/>
              <a:gd name="connsiteY49" fmla="*/ 575352 h 1761580"/>
              <a:gd name="connsiteX50" fmla="*/ 82194 w 6780944"/>
              <a:gd name="connsiteY50" fmla="*/ 698642 h 1761580"/>
              <a:gd name="connsiteX51" fmla="*/ 195209 w 6780944"/>
              <a:gd name="connsiteY51" fmla="*/ 780836 h 1761580"/>
              <a:gd name="connsiteX52" fmla="*/ 339048 w 6780944"/>
              <a:gd name="connsiteY52" fmla="*/ 863029 h 1761580"/>
              <a:gd name="connsiteX53" fmla="*/ 472612 w 6780944"/>
              <a:gd name="connsiteY53" fmla="*/ 914400 h 1761580"/>
              <a:gd name="connsiteX54" fmla="*/ 513708 w 6780944"/>
              <a:gd name="connsiteY54" fmla="*/ 934948 h 1761580"/>
              <a:gd name="connsiteX55" fmla="*/ 708917 w 6780944"/>
              <a:gd name="connsiteY55" fmla="*/ 1119883 h 1761580"/>
              <a:gd name="connsiteX56" fmla="*/ 750014 w 6780944"/>
              <a:gd name="connsiteY56" fmla="*/ 1304818 h 1761580"/>
              <a:gd name="connsiteX57" fmla="*/ 739740 w 6780944"/>
              <a:gd name="connsiteY57" fmla="*/ 1602767 h 1761580"/>
              <a:gd name="connsiteX58" fmla="*/ 904126 w 6780944"/>
              <a:gd name="connsiteY58" fmla="*/ 1756881 h 1761580"/>
              <a:gd name="connsiteX59" fmla="*/ 1027416 w 6780944"/>
              <a:gd name="connsiteY59" fmla="*/ 1705510 h 1761580"/>
              <a:gd name="connsiteX60" fmla="*/ 1212351 w 6780944"/>
              <a:gd name="connsiteY60" fmla="*/ 1541123 h 1761580"/>
              <a:gd name="connsiteX61" fmla="*/ 1551398 w 6780944"/>
              <a:gd name="connsiteY61" fmla="*/ 1448656 h 1761580"/>
              <a:gd name="connsiteX62" fmla="*/ 1880171 w 6780944"/>
              <a:gd name="connsiteY62" fmla="*/ 1417833 h 1761580"/>
              <a:gd name="connsiteX63" fmla="*/ 2815119 w 6780944"/>
              <a:gd name="connsiteY63" fmla="*/ 1438382 h 1761580"/>
              <a:gd name="connsiteX64" fmla="*/ 2969232 w 6780944"/>
              <a:gd name="connsiteY64" fmla="*/ 1469204 h 1761580"/>
              <a:gd name="connsiteX65" fmla="*/ 3113070 w 6780944"/>
              <a:gd name="connsiteY65" fmla="*/ 1458930 h 1761580"/>
              <a:gd name="connsiteX66" fmla="*/ 3215812 w 6780944"/>
              <a:gd name="connsiteY66" fmla="*/ 1428108 h 1761580"/>
              <a:gd name="connsiteX67" fmla="*/ 3339101 w 6780944"/>
              <a:gd name="connsiteY67" fmla="*/ 1356188 h 1761580"/>
              <a:gd name="connsiteX68" fmla="*/ 3411021 w 6780944"/>
              <a:gd name="connsiteY68" fmla="*/ 1315092 h 1761580"/>
              <a:gd name="connsiteX69" fmla="*/ 3441843 w 6780944"/>
              <a:gd name="connsiteY69" fmla="*/ 1284269 h 1761580"/>
              <a:gd name="connsiteX70" fmla="*/ 3482940 w 6780944"/>
              <a:gd name="connsiteY70" fmla="*/ 1253447 h 1761580"/>
              <a:gd name="connsiteX71" fmla="*/ 3544585 w 6780944"/>
              <a:gd name="connsiteY71" fmla="*/ 1232899 h 1761580"/>
              <a:gd name="connsiteX72" fmla="*/ 3647326 w 6780944"/>
              <a:gd name="connsiteY72" fmla="*/ 1202076 h 1761580"/>
              <a:gd name="connsiteX73" fmla="*/ 3708971 w 6780944"/>
              <a:gd name="connsiteY73" fmla="*/ 1181528 h 1761580"/>
              <a:gd name="connsiteX74" fmla="*/ 3801439 w 6780944"/>
              <a:gd name="connsiteY74" fmla="*/ 1160979 h 1761580"/>
              <a:gd name="connsiteX75" fmla="*/ 3832261 w 6780944"/>
              <a:gd name="connsiteY75" fmla="*/ 1150705 h 1761580"/>
              <a:gd name="connsiteX76" fmla="*/ 3965825 w 6780944"/>
              <a:gd name="connsiteY76" fmla="*/ 1130157 h 1761580"/>
              <a:gd name="connsiteX77" fmla="*/ 4017196 w 6780944"/>
              <a:gd name="connsiteY77" fmla="*/ 1119883 h 1761580"/>
              <a:gd name="connsiteX78" fmla="*/ 4048018 w 6780944"/>
              <a:gd name="connsiteY78" fmla="*/ 1099335 h 1761580"/>
              <a:gd name="connsiteX79" fmla="*/ 4068567 w 6780944"/>
              <a:gd name="connsiteY79" fmla="*/ 1037690 h 1761580"/>
              <a:gd name="connsiteX80" fmla="*/ 4058292 w 6780944"/>
              <a:gd name="connsiteY80" fmla="*/ 914400 h 1761580"/>
              <a:gd name="connsiteX81" fmla="*/ 3986373 w 6780944"/>
              <a:gd name="connsiteY81" fmla="*/ 873303 h 1761580"/>
              <a:gd name="connsiteX82" fmla="*/ 3924728 w 6780944"/>
              <a:gd name="connsiteY82" fmla="*/ 852755 h 1761580"/>
              <a:gd name="connsiteX83" fmla="*/ 3893906 w 6780944"/>
              <a:gd name="connsiteY83" fmla="*/ 842481 h 1761580"/>
              <a:gd name="connsiteX84" fmla="*/ 3791164 w 6780944"/>
              <a:gd name="connsiteY84" fmla="*/ 832206 h 1761580"/>
              <a:gd name="connsiteX85" fmla="*/ 3698697 w 6780944"/>
              <a:gd name="connsiteY85" fmla="*/ 780836 h 1761580"/>
              <a:gd name="connsiteX86" fmla="*/ 3637052 w 6780944"/>
              <a:gd name="connsiteY86" fmla="*/ 708917 h 1761580"/>
              <a:gd name="connsiteX87" fmla="*/ 3667874 w 6780944"/>
              <a:gd name="connsiteY87" fmla="*/ 595901 h 1761580"/>
              <a:gd name="connsiteX88" fmla="*/ 3729519 w 6780944"/>
              <a:gd name="connsiteY88" fmla="*/ 575352 h 1761580"/>
              <a:gd name="connsiteX89" fmla="*/ 3863083 w 6780944"/>
              <a:gd name="connsiteY89" fmla="*/ 554804 h 1761580"/>
              <a:gd name="connsiteX90" fmla="*/ 4058292 w 6780944"/>
              <a:gd name="connsiteY90" fmla="*/ 544530 h 1761580"/>
              <a:gd name="connsiteX91" fmla="*/ 4407614 w 6780944"/>
              <a:gd name="connsiteY91" fmla="*/ 554804 h 1761580"/>
              <a:gd name="connsiteX92" fmla="*/ 4582274 w 6780944"/>
              <a:gd name="connsiteY92" fmla="*/ 585627 h 1761580"/>
              <a:gd name="connsiteX93" fmla="*/ 4685016 w 6780944"/>
              <a:gd name="connsiteY93" fmla="*/ 626723 h 1761580"/>
              <a:gd name="connsiteX94" fmla="*/ 4715839 w 6780944"/>
              <a:gd name="connsiteY94" fmla="*/ 636997 h 1761580"/>
              <a:gd name="connsiteX95" fmla="*/ 4808306 w 6780944"/>
              <a:gd name="connsiteY95" fmla="*/ 647272 h 1761580"/>
              <a:gd name="connsiteX96" fmla="*/ 4880225 w 6780944"/>
              <a:gd name="connsiteY96" fmla="*/ 678094 h 1761580"/>
              <a:gd name="connsiteX97" fmla="*/ 4911048 w 6780944"/>
              <a:gd name="connsiteY97" fmla="*/ 698642 h 1761580"/>
              <a:gd name="connsiteX98" fmla="*/ 4972692 w 6780944"/>
              <a:gd name="connsiteY98" fmla="*/ 729465 h 1761580"/>
              <a:gd name="connsiteX99" fmla="*/ 5034337 w 6780944"/>
              <a:gd name="connsiteY99" fmla="*/ 750013 h 1761580"/>
              <a:gd name="connsiteX100" fmla="*/ 5116531 w 6780944"/>
              <a:gd name="connsiteY100" fmla="*/ 791110 h 1761580"/>
              <a:gd name="connsiteX101" fmla="*/ 5219272 w 6780944"/>
              <a:gd name="connsiteY101" fmla="*/ 832206 h 1761580"/>
              <a:gd name="connsiteX102" fmla="*/ 5250095 w 6780944"/>
              <a:gd name="connsiteY102" fmla="*/ 852755 h 1761580"/>
              <a:gd name="connsiteX103" fmla="*/ 5311740 w 6780944"/>
              <a:gd name="connsiteY103" fmla="*/ 873303 h 1761580"/>
              <a:gd name="connsiteX104" fmla="*/ 5393933 w 6780944"/>
              <a:gd name="connsiteY104" fmla="*/ 914400 h 1761580"/>
              <a:gd name="connsiteX105" fmla="*/ 5435030 w 6780944"/>
              <a:gd name="connsiteY105" fmla="*/ 945222 h 1761580"/>
              <a:gd name="connsiteX106" fmla="*/ 5496674 w 6780944"/>
              <a:gd name="connsiteY106" fmla="*/ 986319 h 1761580"/>
              <a:gd name="connsiteX107" fmla="*/ 5568594 w 6780944"/>
              <a:gd name="connsiteY107" fmla="*/ 1037690 h 1761580"/>
              <a:gd name="connsiteX108" fmla="*/ 5589142 w 6780944"/>
              <a:gd name="connsiteY108" fmla="*/ 1068512 h 1761580"/>
              <a:gd name="connsiteX109" fmla="*/ 5619964 w 6780944"/>
              <a:gd name="connsiteY109" fmla="*/ 1078786 h 1761580"/>
              <a:gd name="connsiteX110" fmla="*/ 5661061 w 6780944"/>
              <a:gd name="connsiteY110" fmla="*/ 1109609 h 1761580"/>
              <a:gd name="connsiteX111" fmla="*/ 5712432 w 6780944"/>
              <a:gd name="connsiteY111" fmla="*/ 1140431 h 1761580"/>
              <a:gd name="connsiteX112" fmla="*/ 5743254 w 6780944"/>
              <a:gd name="connsiteY112" fmla="*/ 1171254 h 1761580"/>
              <a:gd name="connsiteX113" fmla="*/ 5876818 w 6780944"/>
              <a:gd name="connsiteY113" fmla="*/ 1222624 h 1761580"/>
              <a:gd name="connsiteX114" fmla="*/ 6000108 w 6780944"/>
              <a:gd name="connsiteY114" fmla="*/ 1284269 h 1761580"/>
              <a:gd name="connsiteX115" fmla="*/ 6061753 w 6780944"/>
              <a:gd name="connsiteY115" fmla="*/ 1304818 h 1761580"/>
              <a:gd name="connsiteX116" fmla="*/ 6133672 w 6780944"/>
              <a:gd name="connsiteY116" fmla="*/ 1335640 h 1761580"/>
              <a:gd name="connsiteX117" fmla="*/ 6185043 w 6780944"/>
              <a:gd name="connsiteY117" fmla="*/ 1356188 h 1761580"/>
              <a:gd name="connsiteX118" fmla="*/ 6318607 w 6780944"/>
              <a:gd name="connsiteY118" fmla="*/ 1397285 h 1761580"/>
              <a:gd name="connsiteX119" fmla="*/ 6349430 w 6780944"/>
              <a:gd name="connsiteY119" fmla="*/ 1407559 h 1761580"/>
              <a:gd name="connsiteX120" fmla="*/ 6493268 w 6780944"/>
              <a:gd name="connsiteY120" fmla="*/ 1438382 h 1761580"/>
              <a:gd name="connsiteX121" fmla="*/ 6657654 w 6780944"/>
              <a:gd name="connsiteY121" fmla="*/ 1428108 h 1761580"/>
              <a:gd name="connsiteX122" fmla="*/ 6770670 w 6780944"/>
              <a:gd name="connsiteY122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544585 w 6780944"/>
              <a:gd name="connsiteY33" fmla="*/ 143838 h 1761580"/>
              <a:gd name="connsiteX34" fmla="*/ 3482940 w 6780944"/>
              <a:gd name="connsiteY34" fmla="*/ 164386 h 1761580"/>
              <a:gd name="connsiteX35" fmla="*/ 3298005 w 6780944"/>
              <a:gd name="connsiteY35" fmla="*/ 184935 h 1761580"/>
              <a:gd name="connsiteX36" fmla="*/ 2794571 w 6780944"/>
              <a:gd name="connsiteY36" fmla="*/ 154112 h 1761580"/>
              <a:gd name="connsiteX37" fmla="*/ 2342508 w 6780944"/>
              <a:gd name="connsiteY37" fmla="*/ 164386 h 1761580"/>
              <a:gd name="connsiteX38" fmla="*/ 2260315 w 6780944"/>
              <a:gd name="connsiteY38" fmla="*/ 174660 h 1761580"/>
              <a:gd name="connsiteX39" fmla="*/ 2024009 w 6780944"/>
              <a:gd name="connsiteY39" fmla="*/ 184935 h 1761580"/>
              <a:gd name="connsiteX40" fmla="*/ 1952090 w 6780944"/>
              <a:gd name="connsiteY40" fmla="*/ 195209 h 1761580"/>
              <a:gd name="connsiteX41" fmla="*/ 1890445 w 6780944"/>
              <a:gd name="connsiteY41" fmla="*/ 205483 h 1761580"/>
              <a:gd name="connsiteX42" fmla="*/ 1787704 w 6780944"/>
              <a:gd name="connsiteY42" fmla="*/ 215757 h 1761580"/>
              <a:gd name="connsiteX43" fmla="*/ 1284270 w 6780944"/>
              <a:gd name="connsiteY43" fmla="*/ 236305 h 1761580"/>
              <a:gd name="connsiteX44" fmla="*/ 565079 w 6780944"/>
              <a:gd name="connsiteY44" fmla="*/ 267128 h 1761580"/>
              <a:gd name="connsiteX45" fmla="*/ 246580 w 6780944"/>
              <a:gd name="connsiteY45" fmla="*/ 359595 h 1761580"/>
              <a:gd name="connsiteX46" fmla="*/ 102742 w 6780944"/>
              <a:gd name="connsiteY46" fmla="*/ 410966 h 1761580"/>
              <a:gd name="connsiteX47" fmla="*/ 0 w 6780944"/>
              <a:gd name="connsiteY47" fmla="*/ 472611 h 1761580"/>
              <a:gd name="connsiteX48" fmla="*/ 20549 w 6780944"/>
              <a:gd name="connsiteY48" fmla="*/ 575352 h 1761580"/>
              <a:gd name="connsiteX49" fmla="*/ 82194 w 6780944"/>
              <a:gd name="connsiteY49" fmla="*/ 698642 h 1761580"/>
              <a:gd name="connsiteX50" fmla="*/ 195209 w 6780944"/>
              <a:gd name="connsiteY50" fmla="*/ 780836 h 1761580"/>
              <a:gd name="connsiteX51" fmla="*/ 339048 w 6780944"/>
              <a:gd name="connsiteY51" fmla="*/ 863029 h 1761580"/>
              <a:gd name="connsiteX52" fmla="*/ 472612 w 6780944"/>
              <a:gd name="connsiteY52" fmla="*/ 914400 h 1761580"/>
              <a:gd name="connsiteX53" fmla="*/ 513708 w 6780944"/>
              <a:gd name="connsiteY53" fmla="*/ 934948 h 1761580"/>
              <a:gd name="connsiteX54" fmla="*/ 708917 w 6780944"/>
              <a:gd name="connsiteY54" fmla="*/ 1119883 h 1761580"/>
              <a:gd name="connsiteX55" fmla="*/ 750014 w 6780944"/>
              <a:gd name="connsiteY55" fmla="*/ 1304818 h 1761580"/>
              <a:gd name="connsiteX56" fmla="*/ 739740 w 6780944"/>
              <a:gd name="connsiteY56" fmla="*/ 1602767 h 1761580"/>
              <a:gd name="connsiteX57" fmla="*/ 904126 w 6780944"/>
              <a:gd name="connsiteY57" fmla="*/ 1756881 h 1761580"/>
              <a:gd name="connsiteX58" fmla="*/ 1027416 w 6780944"/>
              <a:gd name="connsiteY58" fmla="*/ 1705510 h 1761580"/>
              <a:gd name="connsiteX59" fmla="*/ 1212351 w 6780944"/>
              <a:gd name="connsiteY59" fmla="*/ 1541123 h 1761580"/>
              <a:gd name="connsiteX60" fmla="*/ 1551398 w 6780944"/>
              <a:gd name="connsiteY60" fmla="*/ 1448656 h 1761580"/>
              <a:gd name="connsiteX61" fmla="*/ 1880171 w 6780944"/>
              <a:gd name="connsiteY61" fmla="*/ 1417833 h 1761580"/>
              <a:gd name="connsiteX62" fmla="*/ 2815119 w 6780944"/>
              <a:gd name="connsiteY62" fmla="*/ 1438382 h 1761580"/>
              <a:gd name="connsiteX63" fmla="*/ 2969232 w 6780944"/>
              <a:gd name="connsiteY63" fmla="*/ 1469204 h 1761580"/>
              <a:gd name="connsiteX64" fmla="*/ 3113070 w 6780944"/>
              <a:gd name="connsiteY64" fmla="*/ 1458930 h 1761580"/>
              <a:gd name="connsiteX65" fmla="*/ 3215812 w 6780944"/>
              <a:gd name="connsiteY65" fmla="*/ 1428108 h 1761580"/>
              <a:gd name="connsiteX66" fmla="*/ 3339101 w 6780944"/>
              <a:gd name="connsiteY66" fmla="*/ 1356188 h 1761580"/>
              <a:gd name="connsiteX67" fmla="*/ 3411021 w 6780944"/>
              <a:gd name="connsiteY67" fmla="*/ 1315092 h 1761580"/>
              <a:gd name="connsiteX68" fmla="*/ 3441843 w 6780944"/>
              <a:gd name="connsiteY68" fmla="*/ 1284269 h 1761580"/>
              <a:gd name="connsiteX69" fmla="*/ 3482940 w 6780944"/>
              <a:gd name="connsiteY69" fmla="*/ 1253447 h 1761580"/>
              <a:gd name="connsiteX70" fmla="*/ 3544585 w 6780944"/>
              <a:gd name="connsiteY70" fmla="*/ 1232899 h 1761580"/>
              <a:gd name="connsiteX71" fmla="*/ 3647326 w 6780944"/>
              <a:gd name="connsiteY71" fmla="*/ 1202076 h 1761580"/>
              <a:gd name="connsiteX72" fmla="*/ 3708971 w 6780944"/>
              <a:gd name="connsiteY72" fmla="*/ 1181528 h 1761580"/>
              <a:gd name="connsiteX73" fmla="*/ 3801439 w 6780944"/>
              <a:gd name="connsiteY73" fmla="*/ 1160979 h 1761580"/>
              <a:gd name="connsiteX74" fmla="*/ 3832261 w 6780944"/>
              <a:gd name="connsiteY74" fmla="*/ 1150705 h 1761580"/>
              <a:gd name="connsiteX75" fmla="*/ 3965825 w 6780944"/>
              <a:gd name="connsiteY75" fmla="*/ 1130157 h 1761580"/>
              <a:gd name="connsiteX76" fmla="*/ 4017196 w 6780944"/>
              <a:gd name="connsiteY76" fmla="*/ 1119883 h 1761580"/>
              <a:gd name="connsiteX77" fmla="*/ 4048018 w 6780944"/>
              <a:gd name="connsiteY77" fmla="*/ 1099335 h 1761580"/>
              <a:gd name="connsiteX78" fmla="*/ 4068567 w 6780944"/>
              <a:gd name="connsiteY78" fmla="*/ 1037690 h 1761580"/>
              <a:gd name="connsiteX79" fmla="*/ 4058292 w 6780944"/>
              <a:gd name="connsiteY79" fmla="*/ 914400 h 1761580"/>
              <a:gd name="connsiteX80" fmla="*/ 3986373 w 6780944"/>
              <a:gd name="connsiteY80" fmla="*/ 873303 h 1761580"/>
              <a:gd name="connsiteX81" fmla="*/ 3924728 w 6780944"/>
              <a:gd name="connsiteY81" fmla="*/ 852755 h 1761580"/>
              <a:gd name="connsiteX82" fmla="*/ 3893906 w 6780944"/>
              <a:gd name="connsiteY82" fmla="*/ 842481 h 1761580"/>
              <a:gd name="connsiteX83" fmla="*/ 3791164 w 6780944"/>
              <a:gd name="connsiteY83" fmla="*/ 832206 h 1761580"/>
              <a:gd name="connsiteX84" fmla="*/ 3698697 w 6780944"/>
              <a:gd name="connsiteY84" fmla="*/ 780836 h 1761580"/>
              <a:gd name="connsiteX85" fmla="*/ 3637052 w 6780944"/>
              <a:gd name="connsiteY85" fmla="*/ 708917 h 1761580"/>
              <a:gd name="connsiteX86" fmla="*/ 3667874 w 6780944"/>
              <a:gd name="connsiteY86" fmla="*/ 595901 h 1761580"/>
              <a:gd name="connsiteX87" fmla="*/ 3729519 w 6780944"/>
              <a:gd name="connsiteY87" fmla="*/ 575352 h 1761580"/>
              <a:gd name="connsiteX88" fmla="*/ 3863083 w 6780944"/>
              <a:gd name="connsiteY88" fmla="*/ 554804 h 1761580"/>
              <a:gd name="connsiteX89" fmla="*/ 4058292 w 6780944"/>
              <a:gd name="connsiteY89" fmla="*/ 544530 h 1761580"/>
              <a:gd name="connsiteX90" fmla="*/ 4407614 w 6780944"/>
              <a:gd name="connsiteY90" fmla="*/ 554804 h 1761580"/>
              <a:gd name="connsiteX91" fmla="*/ 4582274 w 6780944"/>
              <a:gd name="connsiteY91" fmla="*/ 585627 h 1761580"/>
              <a:gd name="connsiteX92" fmla="*/ 4685016 w 6780944"/>
              <a:gd name="connsiteY92" fmla="*/ 626723 h 1761580"/>
              <a:gd name="connsiteX93" fmla="*/ 4715839 w 6780944"/>
              <a:gd name="connsiteY93" fmla="*/ 636997 h 1761580"/>
              <a:gd name="connsiteX94" fmla="*/ 4808306 w 6780944"/>
              <a:gd name="connsiteY94" fmla="*/ 647272 h 1761580"/>
              <a:gd name="connsiteX95" fmla="*/ 4880225 w 6780944"/>
              <a:gd name="connsiteY95" fmla="*/ 678094 h 1761580"/>
              <a:gd name="connsiteX96" fmla="*/ 4911048 w 6780944"/>
              <a:gd name="connsiteY96" fmla="*/ 698642 h 1761580"/>
              <a:gd name="connsiteX97" fmla="*/ 4972692 w 6780944"/>
              <a:gd name="connsiteY97" fmla="*/ 729465 h 1761580"/>
              <a:gd name="connsiteX98" fmla="*/ 5034337 w 6780944"/>
              <a:gd name="connsiteY98" fmla="*/ 750013 h 1761580"/>
              <a:gd name="connsiteX99" fmla="*/ 5116531 w 6780944"/>
              <a:gd name="connsiteY99" fmla="*/ 791110 h 1761580"/>
              <a:gd name="connsiteX100" fmla="*/ 5219272 w 6780944"/>
              <a:gd name="connsiteY100" fmla="*/ 832206 h 1761580"/>
              <a:gd name="connsiteX101" fmla="*/ 5250095 w 6780944"/>
              <a:gd name="connsiteY101" fmla="*/ 852755 h 1761580"/>
              <a:gd name="connsiteX102" fmla="*/ 5311740 w 6780944"/>
              <a:gd name="connsiteY102" fmla="*/ 873303 h 1761580"/>
              <a:gd name="connsiteX103" fmla="*/ 5393933 w 6780944"/>
              <a:gd name="connsiteY103" fmla="*/ 914400 h 1761580"/>
              <a:gd name="connsiteX104" fmla="*/ 5435030 w 6780944"/>
              <a:gd name="connsiteY104" fmla="*/ 945222 h 1761580"/>
              <a:gd name="connsiteX105" fmla="*/ 5496674 w 6780944"/>
              <a:gd name="connsiteY105" fmla="*/ 986319 h 1761580"/>
              <a:gd name="connsiteX106" fmla="*/ 5568594 w 6780944"/>
              <a:gd name="connsiteY106" fmla="*/ 1037690 h 1761580"/>
              <a:gd name="connsiteX107" fmla="*/ 5589142 w 6780944"/>
              <a:gd name="connsiteY107" fmla="*/ 1068512 h 1761580"/>
              <a:gd name="connsiteX108" fmla="*/ 5619964 w 6780944"/>
              <a:gd name="connsiteY108" fmla="*/ 1078786 h 1761580"/>
              <a:gd name="connsiteX109" fmla="*/ 5661061 w 6780944"/>
              <a:gd name="connsiteY109" fmla="*/ 1109609 h 1761580"/>
              <a:gd name="connsiteX110" fmla="*/ 5712432 w 6780944"/>
              <a:gd name="connsiteY110" fmla="*/ 1140431 h 1761580"/>
              <a:gd name="connsiteX111" fmla="*/ 5743254 w 6780944"/>
              <a:gd name="connsiteY111" fmla="*/ 1171254 h 1761580"/>
              <a:gd name="connsiteX112" fmla="*/ 5876818 w 6780944"/>
              <a:gd name="connsiteY112" fmla="*/ 1222624 h 1761580"/>
              <a:gd name="connsiteX113" fmla="*/ 6000108 w 6780944"/>
              <a:gd name="connsiteY113" fmla="*/ 1284269 h 1761580"/>
              <a:gd name="connsiteX114" fmla="*/ 6061753 w 6780944"/>
              <a:gd name="connsiteY114" fmla="*/ 1304818 h 1761580"/>
              <a:gd name="connsiteX115" fmla="*/ 6133672 w 6780944"/>
              <a:gd name="connsiteY115" fmla="*/ 1335640 h 1761580"/>
              <a:gd name="connsiteX116" fmla="*/ 6185043 w 6780944"/>
              <a:gd name="connsiteY116" fmla="*/ 1356188 h 1761580"/>
              <a:gd name="connsiteX117" fmla="*/ 6318607 w 6780944"/>
              <a:gd name="connsiteY117" fmla="*/ 1397285 h 1761580"/>
              <a:gd name="connsiteX118" fmla="*/ 6349430 w 6780944"/>
              <a:gd name="connsiteY118" fmla="*/ 1407559 h 1761580"/>
              <a:gd name="connsiteX119" fmla="*/ 6493268 w 6780944"/>
              <a:gd name="connsiteY119" fmla="*/ 1438382 h 1761580"/>
              <a:gd name="connsiteX120" fmla="*/ 6657654 w 6780944"/>
              <a:gd name="connsiteY120" fmla="*/ 1428108 h 1761580"/>
              <a:gd name="connsiteX121" fmla="*/ 6770670 w 6780944"/>
              <a:gd name="connsiteY121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544585 w 6780944"/>
              <a:gd name="connsiteY33" fmla="*/ 143838 h 1761580"/>
              <a:gd name="connsiteX34" fmla="*/ 3482940 w 6780944"/>
              <a:gd name="connsiteY34" fmla="*/ 164386 h 1761580"/>
              <a:gd name="connsiteX35" fmla="*/ 3298005 w 6780944"/>
              <a:gd name="connsiteY35" fmla="*/ 184935 h 1761580"/>
              <a:gd name="connsiteX36" fmla="*/ 2722652 w 6780944"/>
              <a:gd name="connsiteY36" fmla="*/ 92467 h 1761580"/>
              <a:gd name="connsiteX37" fmla="*/ 2342508 w 6780944"/>
              <a:gd name="connsiteY37" fmla="*/ 164386 h 1761580"/>
              <a:gd name="connsiteX38" fmla="*/ 2260315 w 6780944"/>
              <a:gd name="connsiteY38" fmla="*/ 174660 h 1761580"/>
              <a:gd name="connsiteX39" fmla="*/ 2024009 w 6780944"/>
              <a:gd name="connsiteY39" fmla="*/ 184935 h 1761580"/>
              <a:gd name="connsiteX40" fmla="*/ 1952090 w 6780944"/>
              <a:gd name="connsiteY40" fmla="*/ 195209 h 1761580"/>
              <a:gd name="connsiteX41" fmla="*/ 1890445 w 6780944"/>
              <a:gd name="connsiteY41" fmla="*/ 205483 h 1761580"/>
              <a:gd name="connsiteX42" fmla="*/ 1787704 w 6780944"/>
              <a:gd name="connsiteY42" fmla="*/ 215757 h 1761580"/>
              <a:gd name="connsiteX43" fmla="*/ 1284270 w 6780944"/>
              <a:gd name="connsiteY43" fmla="*/ 236305 h 1761580"/>
              <a:gd name="connsiteX44" fmla="*/ 565079 w 6780944"/>
              <a:gd name="connsiteY44" fmla="*/ 267128 h 1761580"/>
              <a:gd name="connsiteX45" fmla="*/ 246580 w 6780944"/>
              <a:gd name="connsiteY45" fmla="*/ 359595 h 1761580"/>
              <a:gd name="connsiteX46" fmla="*/ 102742 w 6780944"/>
              <a:gd name="connsiteY46" fmla="*/ 410966 h 1761580"/>
              <a:gd name="connsiteX47" fmla="*/ 0 w 6780944"/>
              <a:gd name="connsiteY47" fmla="*/ 472611 h 1761580"/>
              <a:gd name="connsiteX48" fmla="*/ 20549 w 6780944"/>
              <a:gd name="connsiteY48" fmla="*/ 575352 h 1761580"/>
              <a:gd name="connsiteX49" fmla="*/ 82194 w 6780944"/>
              <a:gd name="connsiteY49" fmla="*/ 698642 h 1761580"/>
              <a:gd name="connsiteX50" fmla="*/ 195209 w 6780944"/>
              <a:gd name="connsiteY50" fmla="*/ 780836 h 1761580"/>
              <a:gd name="connsiteX51" fmla="*/ 339048 w 6780944"/>
              <a:gd name="connsiteY51" fmla="*/ 863029 h 1761580"/>
              <a:gd name="connsiteX52" fmla="*/ 472612 w 6780944"/>
              <a:gd name="connsiteY52" fmla="*/ 914400 h 1761580"/>
              <a:gd name="connsiteX53" fmla="*/ 513708 w 6780944"/>
              <a:gd name="connsiteY53" fmla="*/ 934948 h 1761580"/>
              <a:gd name="connsiteX54" fmla="*/ 708917 w 6780944"/>
              <a:gd name="connsiteY54" fmla="*/ 1119883 h 1761580"/>
              <a:gd name="connsiteX55" fmla="*/ 750014 w 6780944"/>
              <a:gd name="connsiteY55" fmla="*/ 1304818 h 1761580"/>
              <a:gd name="connsiteX56" fmla="*/ 739740 w 6780944"/>
              <a:gd name="connsiteY56" fmla="*/ 1602767 h 1761580"/>
              <a:gd name="connsiteX57" fmla="*/ 904126 w 6780944"/>
              <a:gd name="connsiteY57" fmla="*/ 1756881 h 1761580"/>
              <a:gd name="connsiteX58" fmla="*/ 1027416 w 6780944"/>
              <a:gd name="connsiteY58" fmla="*/ 1705510 h 1761580"/>
              <a:gd name="connsiteX59" fmla="*/ 1212351 w 6780944"/>
              <a:gd name="connsiteY59" fmla="*/ 1541123 h 1761580"/>
              <a:gd name="connsiteX60" fmla="*/ 1551398 w 6780944"/>
              <a:gd name="connsiteY60" fmla="*/ 1448656 h 1761580"/>
              <a:gd name="connsiteX61" fmla="*/ 1880171 w 6780944"/>
              <a:gd name="connsiteY61" fmla="*/ 1417833 h 1761580"/>
              <a:gd name="connsiteX62" fmla="*/ 2815119 w 6780944"/>
              <a:gd name="connsiteY62" fmla="*/ 1438382 h 1761580"/>
              <a:gd name="connsiteX63" fmla="*/ 2969232 w 6780944"/>
              <a:gd name="connsiteY63" fmla="*/ 1469204 h 1761580"/>
              <a:gd name="connsiteX64" fmla="*/ 3113070 w 6780944"/>
              <a:gd name="connsiteY64" fmla="*/ 1458930 h 1761580"/>
              <a:gd name="connsiteX65" fmla="*/ 3215812 w 6780944"/>
              <a:gd name="connsiteY65" fmla="*/ 1428108 h 1761580"/>
              <a:gd name="connsiteX66" fmla="*/ 3339101 w 6780944"/>
              <a:gd name="connsiteY66" fmla="*/ 1356188 h 1761580"/>
              <a:gd name="connsiteX67" fmla="*/ 3411021 w 6780944"/>
              <a:gd name="connsiteY67" fmla="*/ 1315092 h 1761580"/>
              <a:gd name="connsiteX68" fmla="*/ 3441843 w 6780944"/>
              <a:gd name="connsiteY68" fmla="*/ 1284269 h 1761580"/>
              <a:gd name="connsiteX69" fmla="*/ 3482940 w 6780944"/>
              <a:gd name="connsiteY69" fmla="*/ 1253447 h 1761580"/>
              <a:gd name="connsiteX70" fmla="*/ 3544585 w 6780944"/>
              <a:gd name="connsiteY70" fmla="*/ 1232899 h 1761580"/>
              <a:gd name="connsiteX71" fmla="*/ 3647326 w 6780944"/>
              <a:gd name="connsiteY71" fmla="*/ 1202076 h 1761580"/>
              <a:gd name="connsiteX72" fmla="*/ 3708971 w 6780944"/>
              <a:gd name="connsiteY72" fmla="*/ 1181528 h 1761580"/>
              <a:gd name="connsiteX73" fmla="*/ 3801439 w 6780944"/>
              <a:gd name="connsiteY73" fmla="*/ 1160979 h 1761580"/>
              <a:gd name="connsiteX74" fmla="*/ 3832261 w 6780944"/>
              <a:gd name="connsiteY74" fmla="*/ 1150705 h 1761580"/>
              <a:gd name="connsiteX75" fmla="*/ 3965825 w 6780944"/>
              <a:gd name="connsiteY75" fmla="*/ 1130157 h 1761580"/>
              <a:gd name="connsiteX76" fmla="*/ 4017196 w 6780944"/>
              <a:gd name="connsiteY76" fmla="*/ 1119883 h 1761580"/>
              <a:gd name="connsiteX77" fmla="*/ 4048018 w 6780944"/>
              <a:gd name="connsiteY77" fmla="*/ 1099335 h 1761580"/>
              <a:gd name="connsiteX78" fmla="*/ 4068567 w 6780944"/>
              <a:gd name="connsiteY78" fmla="*/ 1037690 h 1761580"/>
              <a:gd name="connsiteX79" fmla="*/ 4058292 w 6780944"/>
              <a:gd name="connsiteY79" fmla="*/ 914400 h 1761580"/>
              <a:gd name="connsiteX80" fmla="*/ 3986373 w 6780944"/>
              <a:gd name="connsiteY80" fmla="*/ 873303 h 1761580"/>
              <a:gd name="connsiteX81" fmla="*/ 3924728 w 6780944"/>
              <a:gd name="connsiteY81" fmla="*/ 852755 h 1761580"/>
              <a:gd name="connsiteX82" fmla="*/ 3893906 w 6780944"/>
              <a:gd name="connsiteY82" fmla="*/ 842481 h 1761580"/>
              <a:gd name="connsiteX83" fmla="*/ 3791164 w 6780944"/>
              <a:gd name="connsiteY83" fmla="*/ 832206 h 1761580"/>
              <a:gd name="connsiteX84" fmla="*/ 3698697 w 6780944"/>
              <a:gd name="connsiteY84" fmla="*/ 780836 h 1761580"/>
              <a:gd name="connsiteX85" fmla="*/ 3637052 w 6780944"/>
              <a:gd name="connsiteY85" fmla="*/ 708917 h 1761580"/>
              <a:gd name="connsiteX86" fmla="*/ 3667874 w 6780944"/>
              <a:gd name="connsiteY86" fmla="*/ 595901 h 1761580"/>
              <a:gd name="connsiteX87" fmla="*/ 3729519 w 6780944"/>
              <a:gd name="connsiteY87" fmla="*/ 575352 h 1761580"/>
              <a:gd name="connsiteX88" fmla="*/ 3863083 w 6780944"/>
              <a:gd name="connsiteY88" fmla="*/ 554804 h 1761580"/>
              <a:gd name="connsiteX89" fmla="*/ 4058292 w 6780944"/>
              <a:gd name="connsiteY89" fmla="*/ 544530 h 1761580"/>
              <a:gd name="connsiteX90" fmla="*/ 4407614 w 6780944"/>
              <a:gd name="connsiteY90" fmla="*/ 554804 h 1761580"/>
              <a:gd name="connsiteX91" fmla="*/ 4582274 w 6780944"/>
              <a:gd name="connsiteY91" fmla="*/ 585627 h 1761580"/>
              <a:gd name="connsiteX92" fmla="*/ 4685016 w 6780944"/>
              <a:gd name="connsiteY92" fmla="*/ 626723 h 1761580"/>
              <a:gd name="connsiteX93" fmla="*/ 4715839 w 6780944"/>
              <a:gd name="connsiteY93" fmla="*/ 636997 h 1761580"/>
              <a:gd name="connsiteX94" fmla="*/ 4808306 w 6780944"/>
              <a:gd name="connsiteY94" fmla="*/ 647272 h 1761580"/>
              <a:gd name="connsiteX95" fmla="*/ 4880225 w 6780944"/>
              <a:gd name="connsiteY95" fmla="*/ 678094 h 1761580"/>
              <a:gd name="connsiteX96" fmla="*/ 4911048 w 6780944"/>
              <a:gd name="connsiteY96" fmla="*/ 698642 h 1761580"/>
              <a:gd name="connsiteX97" fmla="*/ 4972692 w 6780944"/>
              <a:gd name="connsiteY97" fmla="*/ 729465 h 1761580"/>
              <a:gd name="connsiteX98" fmla="*/ 5034337 w 6780944"/>
              <a:gd name="connsiteY98" fmla="*/ 750013 h 1761580"/>
              <a:gd name="connsiteX99" fmla="*/ 5116531 w 6780944"/>
              <a:gd name="connsiteY99" fmla="*/ 791110 h 1761580"/>
              <a:gd name="connsiteX100" fmla="*/ 5219272 w 6780944"/>
              <a:gd name="connsiteY100" fmla="*/ 832206 h 1761580"/>
              <a:gd name="connsiteX101" fmla="*/ 5250095 w 6780944"/>
              <a:gd name="connsiteY101" fmla="*/ 852755 h 1761580"/>
              <a:gd name="connsiteX102" fmla="*/ 5311740 w 6780944"/>
              <a:gd name="connsiteY102" fmla="*/ 873303 h 1761580"/>
              <a:gd name="connsiteX103" fmla="*/ 5393933 w 6780944"/>
              <a:gd name="connsiteY103" fmla="*/ 914400 h 1761580"/>
              <a:gd name="connsiteX104" fmla="*/ 5435030 w 6780944"/>
              <a:gd name="connsiteY104" fmla="*/ 945222 h 1761580"/>
              <a:gd name="connsiteX105" fmla="*/ 5496674 w 6780944"/>
              <a:gd name="connsiteY105" fmla="*/ 986319 h 1761580"/>
              <a:gd name="connsiteX106" fmla="*/ 5568594 w 6780944"/>
              <a:gd name="connsiteY106" fmla="*/ 1037690 h 1761580"/>
              <a:gd name="connsiteX107" fmla="*/ 5589142 w 6780944"/>
              <a:gd name="connsiteY107" fmla="*/ 1068512 h 1761580"/>
              <a:gd name="connsiteX108" fmla="*/ 5619964 w 6780944"/>
              <a:gd name="connsiteY108" fmla="*/ 1078786 h 1761580"/>
              <a:gd name="connsiteX109" fmla="*/ 5661061 w 6780944"/>
              <a:gd name="connsiteY109" fmla="*/ 1109609 h 1761580"/>
              <a:gd name="connsiteX110" fmla="*/ 5712432 w 6780944"/>
              <a:gd name="connsiteY110" fmla="*/ 1140431 h 1761580"/>
              <a:gd name="connsiteX111" fmla="*/ 5743254 w 6780944"/>
              <a:gd name="connsiteY111" fmla="*/ 1171254 h 1761580"/>
              <a:gd name="connsiteX112" fmla="*/ 5876818 w 6780944"/>
              <a:gd name="connsiteY112" fmla="*/ 1222624 h 1761580"/>
              <a:gd name="connsiteX113" fmla="*/ 6000108 w 6780944"/>
              <a:gd name="connsiteY113" fmla="*/ 1284269 h 1761580"/>
              <a:gd name="connsiteX114" fmla="*/ 6061753 w 6780944"/>
              <a:gd name="connsiteY114" fmla="*/ 1304818 h 1761580"/>
              <a:gd name="connsiteX115" fmla="*/ 6133672 w 6780944"/>
              <a:gd name="connsiteY115" fmla="*/ 1335640 h 1761580"/>
              <a:gd name="connsiteX116" fmla="*/ 6185043 w 6780944"/>
              <a:gd name="connsiteY116" fmla="*/ 1356188 h 1761580"/>
              <a:gd name="connsiteX117" fmla="*/ 6318607 w 6780944"/>
              <a:gd name="connsiteY117" fmla="*/ 1397285 h 1761580"/>
              <a:gd name="connsiteX118" fmla="*/ 6349430 w 6780944"/>
              <a:gd name="connsiteY118" fmla="*/ 1407559 h 1761580"/>
              <a:gd name="connsiteX119" fmla="*/ 6493268 w 6780944"/>
              <a:gd name="connsiteY119" fmla="*/ 1438382 h 1761580"/>
              <a:gd name="connsiteX120" fmla="*/ 6657654 w 6780944"/>
              <a:gd name="connsiteY120" fmla="*/ 1428108 h 1761580"/>
              <a:gd name="connsiteX121" fmla="*/ 6770670 w 6780944"/>
              <a:gd name="connsiteY121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544585 w 6780944"/>
              <a:gd name="connsiteY33" fmla="*/ 143838 h 1761580"/>
              <a:gd name="connsiteX34" fmla="*/ 3482940 w 6780944"/>
              <a:gd name="connsiteY34" fmla="*/ 164386 h 1761580"/>
              <a:gd name="connsiteX35" fmla="*/ 3298005 w 6780944"/>
              <a:gd name="connsiteY35" fmla="*/ 184935 h 1761580"/>
              <a:gd name="connsiteX36" fmla="*/ 2722652 w 6780944"/>
              <a:gd name="connsiteY36" fmla="*/ 92467 h 1761580"/>
              <a:gd name="connsiteX37" fmla="*/ 2260315 w 6780944"/>
              <a:gd name="connsiteY37" fmla="*/ 174660 h 1761580"/>
              <a:gd name="connsiteX38" fmla="*/ 2024009 w 6780944"/>
              <a:gd name="connsiteY38" fmla="*/ 184935 h 1761580"/>
              <a:gd name="connsiteX39" fmla="*/ 1952090 w 6780944"/>
              <a:gd name="connsiteY39" fmla="*/ 195209 h 1761580"/>
              <a:gd name="connsiteX40" fmla="*/ 1890445 w 6780944"/>
              <a:gd name="connsiteY40" fmla="*/ 205483 h 1761580"/>
              <a:gd name="connsiteX41" fmla="*/ 1787704 w 6780944"/>
              <a:gd name="connsiteY41" fmla="*/ 215757 h 1761580"/>
              <a:gd name="connsiteX42" fmla="*/ 1284270 w 6780944"/>
              <a:gd name="connsiteY42" fmla="*/ 236305 h 1761580"/>
              <a:gd name="connsiteX43" fmla="*/ 565079 w 6780944"/>
              <a:gd name="connsiteY43" fmla="*/ 267128 h 1761580"/>
              <a:gd name="connsiteX44" fmla="*/ 246580 w 6780944"/>
              <a:gd name="connsiteY44" fmla="*/ 359595 h 1761580"/>
              <a:gd name="connsiteX45" fmla="*/ 102742 w 6780944"/>
              <a:gd name="connsiteY45" fmla="*/ 410966 h 1761580"/>
              <a:gd name="connsiteX46" fmla="*/ 0 w 6780944"/>
              <a:gd name="connsiteY46" fmla="*/ 472611 h 1761580"/>
              <a:gd name="connsiteX47" fmla="*/ 20549 w 6780944"/>
              <a:gd name="connsiteY47" fmla="*/ 575352 h 1761580"/>
              <a:gd name="connsiteX48" fmla="*/ 82194 w 6780944"/>
              <a:gd name="connsiteY48" fmla="*/ 698642 h 1761580"/>
              <a:gd name="connsiteX49" fmla="*/ 195209 w 6780944"/>
              <a:gd name="connsiteY49" fmla="*/ 780836 h 1761580"/>
              <a:gd name="connsiteX50" fmla="*/ 339048 w 6780944"/>
              <a:gd name="connsiteY50" fmla="*/ 863029 h 1761580"/>
              <a:gd name="connsiteX51" fmla="*/ 472612 w 6780944"/>
              <a:gd name="connsiteY51" fmla="*/ 914400 h 1761580"/>
              <a:gd name="connsiteX52" fmla="*/ 513708 w 6780944"/>
              <a:gd name="connsiteY52" fmla="*/ 934948 h 1761580"/>
              <a:gd name="connsiteX53" fmla="*/ 708917 w 6780944"/>
              <a:gd name="connsiteY53" fmla="*/ 1119883 h 1761580"/>
              <a:gd name="connsiteX54" fmla="*/ 750014 w 6780944"/>
              <a:gd name="connsiteY54" fmla="*/ 1304818 h 1761580"/>
              <a:gd name="connsiteX55" fmla="*/ 739740 w 6780944"/>
              <a:gd name="connsiteY55" fmla="*/ 1602767 h 1761580"/>
              <a:gd name="connsiteX56" fmla="*/ 904126 w 6780944"/>
              <a:gd name="connsiteY56" fmla="*/ 1756881 h 1761580"/>
              <a:gd name="connsiteX57" fmla="*/ 1027416 w 6780944"/>
              <a:gd name="connsiteY57" fmla="*/ 1705510 h 1761580"/>
              <a:gd name="connsiteX58" fmla="*/ 1212351 w 6780944"/>
              <a:gd name="connsiteY58" fmla="*/ 1541123 h 1761580"/>
              <a:gd name="connsiteX59" fmla="*/ 1551398 w 6780944"/>
              <a:gd name="connsiteY59" fmla="*/ 1448656 h 1761580"/>
              <a:gd name="connsiteX60" fmla="*/ 1880171 w 6780944"/>
              <a:gd name="connsiteY60" fmla="*/ 1417833 h 1761580"/>
              <a:gd name="connsiteX61" fmla="*/ 2815119 w 6780944"/>
              <a:gd name="connsiteY61" fmla="*/ 1438382 h 1761580"/>
              <a:gd name="connsiteX62" fmla="*/ 2969232 w 6780944"/>
              <a:gd name="connsiteY62" fmla="*/ 1469204 h 1761580"/>
              <a:gd name="connsiteX63" fmla="*/ 3113070 w 6780944"/>
              <a:gd name="connsiteY63" fmla="*/ 1458930 h 1761580"/>
              <a:gd name="connsiteX64" fmla="*/ 3215812 w 6780944"/>
              <a:gd name="connsiteY64" fmla="*/ 1428108 h 1761580"/>
              <a:gd name="connsiteX65" fmla="*/ 3339101 w 6780944"/>
              <a:gd name="connsiteY65" fmla="*/ 1356188 h 1761580"/>
              <a:gd name="connsiteX66" fmla="*/ 3411021 w 6780944"/>
              <a:gd name="connsiteY66" fmla="*/ 1315092 h 1761580"/>
              <a:gd name="connsiteX67" fmla="*/ 3441843 w 6780944"/>
              <a:gd name="connsiteY67" fmla="*/ 1284269 h 1761580"/>
              <a:gd name="connsiteX68" fmla="*/ 3482940 w 6780944"/>
              <a:gd name="connsiteY68" fmla="*/ 1253447 h 1761580"/>
              <a:gd name="connsiteX69" fmla="*/ 3544585 w 6780944"/>
              <a:gd name="connsiteY69" fmla="*/ 1232899 h 1761580"/>
              <a:gd name="connsiteX70" fmla="*/ 3647326 w 6780944"/>
              <a:gd name="connsiteY70" fmla="*/ 1202076 h 1761580"/>
              <a:gd name="connsiteX71" fmla="*/ 3708971 w 6780944"/>
              <a:gd name="connsiteY71" fmla="*/ 1181528 h 1761580"/>
              <a:gd name="connsiteX72" fmla="*/ 3801439 w 6780944"/>
              <a:gd name="connsiteY72" fmla="*/ 1160979 h 1761580"/>
              <a:gd name="connsiteX73" fmla="*/ 3832261 w 6780944"/>
              <a:gd name="connsiteY73" fmla="*/ 1150705 h 1761580"/>
              <a:gd name="connsiteX74" fmla="*/ 3965825 w 6780944"/>
              <a:gd name="connsiteY74" fmla="*/ 1130157 h 1761580"/>
              <a:gd name="connsiteX75" fmla="*/ 4017196 w 6780944"/>
              <a:gd name="connsiteY75" fmla="*/ 1119883 h 1761580"/>
              <a:gd name="connsiteX76" fmla="*/ 4048018 w 6780944"/>
              <a:gd name="connsiteY76" fmla="*/ 1099335 h 1761580"/>
              <a:gd name="connsiteX77" fmla="*/ 4068567 w 6780944"/>
              <a:gd name="connsiteY77" fmla="*/ 1037690 h 1761580"/>
              <a:gd name="connsiteX78" fmla="*/ 4058292 w 6780944"/>
              <a:gd name="connsiteY78" fmla="*/ 914400 h 1761580"/>
              <a:gd name="connsiteX79" fmla="*/ 3986373 w 6780944"/>
              <a:gd name="connsiteY79" fmla="*/ 873303 h 1761580"/>
              <a:gd name="connsiteX80" fmla="*/ 3924728 w 6780944"/>
              <a:gd name="connsiteY80" fmla="*/ 852755 h 1761580"/>
              <a:gd name="connsiteX81" fmla="*/ 3893906 w 6780944"/>
              <a:gd name="connsiteY81" fmla="*/ 842481 h 1761580"/>
              <a:gd name="connsiteX82" fmla="*/ 3791164 w 6780944"/>
              <a:gd name="connsiteY82" fmla="*/ 832206 h 1761580"/>
              <a:gd name="connsiteX83" fmla="*/ 3698697 w 6780944"/>
              <a:gd name="connsiteY83" fmla="*/ 780836 h 1761580"/>
              <a:gd name="connsiteX84" fmla="*/ 3637052 w 6780944"/>
              <a:gd name="connsiteY84" fmla="*/ 708917 h 1761580"/>
              <a:gd name="connsiteX85" fmla="*/ 3667874 w 6780944"/>
              <a:gd name="connsiteY85" fmla="*/ 595901 h 1761580"/>
              <a:gd name="connsiteX86" fmla="*/ 3729519 w 6780944"/>
              <a:gd name="connsiteY86" fmla="*/ 575352 h 1761580"/>
              <a:gd name="connsiteX87" fmla="*/ 3863083 w 6780944"/>
              <a:gd name="connsiteY87" fmla="*/ 554804 h 1761580"/>
              <a:gd name="connsiteX88" fmla="*/ 4058292 w 6780944"/>
              <a:gd name="connsiteY88" fmla="*/ 544530 h 1761580"/>
              <a:gd name="connsiteX89" fmla="*/ 4407614 w 6780944"/>
              <a:gd name="connsiteY89" fmla="*/ 554804 h 1761580"/>
              <a:gd name="connsiteX90" fmla="*/ 4582274 w 6780944"/>
              <a:gd name="connsiteY90" fmla="*/ 585627 h 1761580"/>
              <a:gd name="connsiteX91" fmla="*/ 4685016 w 6780944"/>
              <a:gd name="connsiteY91" fmla="*/ 626723 h 1761580"/>
              <a:gd name="connsiteX92" fmla="*/ 4715839 w 6780944"/>
              <a:gd name="connsiteY92" fmla="*/ 636997 h 1761580"/>
              <a:gd name="connsiteX93" fmla="*/ 4808306 w 6780944"/>
              <a:gd name="connsiteY93" fmla="*/ 647272 h 1761580"/>
              <a:gd name="connsiteX94" fmla="*/ 4880225 w 6780944"/>
              <a:gd name="connsiteY94" fmla="*/ 678094 h 1761580"/>
              <a:gd name="connsiteX95" fmla="*/ 4911048 w 6780944"/>
              <a:gd name="connsiteY95" fmla="*/ 698642 h 1761580"/>
              <a:gd name="connsiteX96" fmla="*/ 4972692 w 6780944"/>
              <a:gd name="connsiteY96" fmla="*/ 729465 h 1761580"/>
              <a:gd name="connsiteX97" fmla="*/ 5034337 w 6780944"/>
              <a:gd name="connsiteY97" fmla="*/ 750013 h 1761580"/>
              <a:gd name="connsiteX98" fmla="*/ 5116531 w 6780944"/>
              <a:gd name="connsiteY98" fmla="*/ 791110 h 1761580"/>
              <a:gd name="connsiteX99" fmla="*/ 5219272 w 6780944"/>
              <a:gd name="connsiteY99" fmla="*/ 832206 h 1761580"/>
              <a:gd name="connsiteX100" fmla="*/ 5250095 w 6780944"/>
              <a:gd name="connsiteY100" fmla="*/ 852755 h 1761580"/>
              <a:gd name="connsiteX101" fmla="*/ 5311740 w 6780944"/>
              <a:gd name="connsiteY101" fmla="*/ 873303 h 1761580"/>
              <a:gd name="connsiteX102" fmla="*/ 5393933 w 6780944"/>
              <a:gd name="connsiteY102" fmla="*/ 914400 h 1761580"/>
              <a:gd name="connsiteX103" fmla="*/ 5435030 w 6780944"/>
              <a:gd name="connsiteY103" fmla="*/ 945222 h 1761580"/>
              <a:gd name="connsiteX104" fmla="*/ 5496674 w 6780944"/>
              <a:gd name="connsiteY104" fmla="*/ 986319 h 1761580"/>
              <a:gd name="connsiteX105" fmla="*/ 5568594 w 6780944"/>
              <a:gd name="connsiteY105" fmla="*/ 1037690 h 1761580"/>
              <a:gd name="connsiteX106" fmla="*/ 5589142 w 6780944"/>
              <a:gd name="connsiteY106" fmla="*/ 1068512 h 1761580"/>
              <a:gd name="connsiteX107" fmla="*/ 5619964 w 6780944"/>
              <a:gd name="connsiteY107" fmla="*/ 1078786 h 1761580"/>
              <a:gd name="connsiteX108" fmla="*/ 5661061 w 6780944"/>
              <a:gd name="connsiteY108" fmla="*/ 1109609 h 1761580"/>
              <a:gd name="connsiteX109" fmla="*/ 5712432 w 6780944"/>
              <a:gd name="connsiteY109" fmla="*/ 1140431 h 1761580"/>
              <a:gd name="connsiteX110" fmla="*/ 5743254 w 6780944"/>
              <a:gd name="connsiteY110" fmla="*/ 1171254 h 1761580"/>
              <a:gd name="connsiteX111" fmla="*/ 5876818 w 6780944"/>
              <a:gd name="connsiteY111" fmla="*/ 1222624 h 1761580"/>
              <a:gd name="connsiteX112" fmla="*/ 6000108 w 6780944"/>
              <a:gd name="connsiteY112" fmla="*/ 1284269 h 1761580"/>
              <a:gd name="connsiteX113" fmla="*/ 6061753 w 6780944"/>
              <a:gd name="connsiteY113" fmla="*/ 1304818 h 1761580"/>
              <a:gd name="connsiteX114" fmla="*/ 6133672 w 6780944"/>
              <a:gd name="connsiteY114" fmla="*/ 1335640 h 1761580"/>
              <a:gd name="connsiteX115" fmla="*/ 6185043 w 6780944"/>
              <a:gd name="connsiteY115" fmla="*/ 1356188 h 1761580"/>
              <a:gd name="connsiteX116" fmla="*/ 6318607 w 6780944"/>
              <a:gd name="connsiteY116" fmla="*/ 1397285 h 1761580"/>
              <a:gd name="connsiteX117" fmla="*/ 6349430 w 6780944"/>
              <a:gd name="connsiteY117" fmla="*/ 1407559 h 1761580"/>
              <a:gd name="connsiteX118" fmla="*/ 6493268 w 6780944"/>
              <a:gd name="connsiteY118" fmla="*/ 1438382 h 1761580"/>
              <a:gd name="connsiteX119" fmla="*/ 6657654 w 6780944"/>
              <a:gd name="connsiteY119" fmla="*/ 1428108 h 1761580"/>
              <a:gd name="connsiteX120" fmla="*/ 6770670 w 6780944"/>
              <a:gd name="connsiteY120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544585 w 6780944"/>
              <a:gd name="connsiteY33" fmla="*/ 143838 h 1761580"/>
              <a:gd name="connsiteX34" fmla="*/ 3482940 w 6780944"/>
              <a:gd name="connsiteY34" fmla="*/ 164386 h 1761580"/>
              <a:gd name="connsiteX35" fmla="*/ 3298005 w 6780944"/>
              <a:gd name="connsiteY35" fmla="*/ 184935 h 1761580"/>
              <a:gd name="connsiteX36" fmla="*/ 2722652 w 6780944"/>
              <a:gd name="connsiteY36" fmla="*/ 92467 h 1761580"/>
              <a:gd name="connsiteX37" fmla="*/ 2024009 w 6780944"/>
              <a:gd name="connsiteY37" fmla="*/ 184935 h 1761580"/>
              <a:gd name="connsiteX38" fmla="*/ 1952090 w 6780944"/>
              <a:gd name="connsiteY38" fmla="*/ 195209 h 1761580"/>
              <a:gd name="connsiteX39" fmla="*/ 1890445 w 6780944"/>
              <a:gd name="connsiteY39" fmla="*/ 205483 h 1761580"/>
              <a:gd name="connsiteX40" fmla="*/ 1787704 w 6780944"/>
              <a:gd name="connsiteY40" fmla="*/ 215757 h 1761580"/>
              <a:gd name="connsiteX41" fmla="*/ 1284270 w 6780944"/>
              <a:gd name="connsiteY41" fmla="*/ 236305 h 1761580"/>
              <a:gd name="connsiteX42" fmla="*/ 565079 w 6780944"/>
              <a:gd name="connsiteY42" fmla="*/ 267128 h 1761580"/>
              <a:gd name="connsiteX43" fmla="*/ 246580 w 6780944"/>
              <a:gd name="connsiteY43" fmla="*/ 359595 h 1761580"/>
              <a:gd name="connsiteX44" fmla="*/ 102742 w 6780944"/>
              <a:gd name="connsiteY44" fmla="*/ 410966 h 1761580"/>
              <a:gd name="connsiteX45" fmla="*/ 0 w 6780944"/>
              <a:gd name="connsiteY45" fmla="*/ 472611 h 1761580"/>
              <a:gd name="connsiteX46" fmla="*/ 20549 w 6780944"/>
              <a:gd name="connsiteY46" fmla="*/ 575352 h 1761580"/>
              <a:gd name="connsiteX47" fmla="*/ 82194 w 6780944"/>
              <a:gd name="connsiteY47" fmla="*/ 698642 h 1761580"/>
              <a:gd name="connsiteX48" fmla="*/ 195209 w 6780944"/>
              <a:gd name="connsiteY48" fmla="*/ 780836 h 1761580"/>
              <a:gd name="connsiteX49" fmla="*/ 339048 w 6780944"/>
              <a:gd name="connsiteY49" fmla="*/ 863029 h 1761580"/>
              <a:gd name="connsiteX50" fmla="*/ 472612 w 6780944"/>
              <a:gd name="connsiteY50" fmla="*/ 914400 h 1761580"/>
              <a:gd name="connsiteX51" fmla="*/ 513708 w 6780944"/>
              <a:gd name="connsiteY51" fmla="*/ 934948 h 1761580"/>
              <a:gd name="connsiteX52" fmla="*/ 708917 w 6780944"/>
              <a:gd name="connsiteY52" fmla="*/ 1119883 h 1761580"/>
              <a:gd name="connsiteX53" fmla="*/ 750014 w 6780944"/>
              <a:gd name="connsiteY53" fmla="*/ 1304818 h 1761580"/>
              <a:gd name="connsiteX54" fmla="*/ 739740 w 6780944"/>
              <a:gd name="connsiteY54" fmla="*/ 1602767 h 1761580"/>
              <a:gd name="connsiteX55" fmla="*/ 904126 w 6780944"/>
              <a:gd name="connsiteY55" fmla="*/ 1756881 h 1761580"/>
              <a:gd name="connsiteX56" fmla="*/ 1027416 w 6780944"/>
              <a:gd name="connsiteY56" fmla="*/ 1705510 h 1761580"/>
              <a:gd name="connsiteX57" fmla="*/ 1212351 w 6780944"/>
              <a:gd name="connsiteY57" fmla="*/ 1541123 h 1761580"/>
              <a:gd name="connsiteX58" fmla="*/ 1551398 w 6780944"/>
              <a:gd name="connsiteY58" fmla="*/ 1448656 h 1761580"/>
              <a:gd name="connsiteX59" fmla="*/ 1880171 w 6780944"/>
              <a:gd name="connsiteY59" fmla="*/ 1417833 h 1761580"/>
              <a:gd name="connsiteX60" fmla="*/ 2815119 w 6780944"/>
              <a:gd name="connsiteY60" fmla="*/ 1438382 h 1761580"/>
              <a:gd name="connsiteX61" fmla="*/ 2969232 w 6780944"/>
              <a:gd name="connsiteY61" fmla="*/ 1469204 h 1761580"/>
              <a:gd name="connsiteX62" fmla="*/ 3113070 w 6780944"/>
              <a:gd name="connsiteY62" fmla="*/ 1458930 h 1761580"/>
              <a:gd name="connsiteX63" fmla="*/ 3215812 w 6780944"/>
              <a:gd name="connsiteY63" fmla="*/ 1428108 h 1761580"/>
              <a:gd name="connsiteX64" fmla="*/ 3339101 w 6780944"/>
              <a:gd name="connsiteY64" fmla="*/ 1356188 h 1761580"/>
              <a:gd name="connsiteX65" fmla="*/ 3411021 w 6780944"/>
              <a:gd name="connsiteY65" fmla="*/ 1315092 h 1761580"/>
              <a:gd name="connsiteX66" fmla="*/ 3441843 w 6780944"/>
              <a:gd name="connsiteY66" fmla="*/ 1284269 h 1761580"/>
              <a:gd name="connsiteX67" fmla="*/ 3482940 w 6780944"/>
              <a:gd name="connsiteY67" fmla="*/ 1253447 h 1761580"/>
              <a:gd name="connsiteX68" fmla="*/ 3544585 w 6780944"/>
              <a:gd name="connsiteY68" fmla="*/ 1232899 h 1761580"/>
              <a:gd name="connsiteX69" fmla="*/ 3647326 w 6780944"/>
              <a:gd name="connsiteY69" fmla="*/ 1202076 h 1761580"/>
              <a:gd name="connsiteX70" fmla="*/ 3708971 w 6780944"/>
              <a:gd name="connsiteY70" fmla="*/ 1181528 h 1761580"/>
              <a:gd name="connsiteX71" fmla="*/ 3801439 w 6780944"/>
              <a:gd name="connsiteY71" fmla="*/ 1160979 h 1761580"/>
              <a:gd name="connsiteX72" fmla="*/ 3832261 w 6780944"/>
              <a:gd name="connsiteY72" fmla="*/ 1150705 h 1761580"/>
              <a:gd name="connsiteX73" fmla="*/ 3965825 w 6780944"/>
              <a:gd name="connsiteY73" fmla="*/ 1130157 h 1761580"/>
              <a:gd name="connsiteX74" fmla="*/ 4017196 w 6780944"/>
              <a:gd name="connsiteY74" fmla="*/ 1119883 h 1761580"/>
              <a:gd name="connsiteX75" fmla="*/ 4048018 w 6780944"/>
              <a:gd name="connsiteY75" fmla="*/ 1099335 h 1761580"/>
              <a:gd name="connsiteX76" fmla="*/ 4068567 w 6780944"/>
              <a:gd name="connsiteY76" fmla="*/ 1037690 h 1761580"/>
              <a:gd name="connsiteX77" fmla="*/ 4058292 w 6780944"/>
              <a:gd name="connsiteY77" fmla="*/ 914400 h 1761580"/>
              <a:gd name="connsiteX78" fmla="*/ 3986373 w 6780944"/>
              <a:gd name="connsiteY78" fmla="*/ 873303 h 1761580"/>
              <a:gd name="connsiteX79" fmla="*/ 3924728 w 6780944"/>
              <a:gd name="connsiteY79" fmla="*/ 852755 h 1761580"/>
              <a:gd name="connsiteX80" fmla="*/ 3893906 w 6780944"/>
              <a:gd name="connsiteY80" fmla="*/ 842481 h 1761580"/>
              <a:gd name="connsiteX81" fmla="*/ 3791164 w 6780944"/>
              <a:gd name="connsiteY81" fmla="*/ 832206 h 1761580"/>
              <a:gd name="connsiteX82" fmla="*/ 3698697 w 6780944"/>
              <a:gd name="connsiteY82" fmla="*/ 780836 h 1761580"/>
              <a:gd name="connsiteX83" fmla="*/ 3637052 w 6780944"/>
              <a:gd name="connsiteY83" fmla="*/ 708917 h 1761580"/>
              <a:gd name="connsiteX84" fmla="*/ 3667874 w 6780944"/>
              <a:gd name="connsiteY84" fmla="*/ 595901 h 1761580"/>
              <a:gd name="connsiteX85" fmla="*/ 3729519 w 6780944"/>
              <a:gd name="connsiteY85" fmla="*/ 575352 h 1761580"/>
              <a:gd name="connsiteX86" fmla="*/ 3863083 w 6780944"/>
              <a:gd name="connsiteY86" fmla="*/ 554804 h 1761580"/>
              <a:gd name="connsiteX87" fmla="*/ 4058292 w 6780944"/>
              <a:gd name="connsiteY87" fmla="*/ 544530 h 1761580"/>
              <a:gd name="connsiteX88" fmla="*/ 4407614 w 6780944"/>
              <a:gd name="connsiteY88" fmla="*/ 554804 h 1761580"/>
              <a:gd name="connsiteX89" fmla="*/ 4582274 w 6780944"/>
              <a:gd name="connsiteY89" fmla="*/ 585627 h 1761580"/>
              <a:gd name="connsiteX90" fmla="*/ 4685016 w 6780944"/>
              <a:gd name="connsiteY90" fmla="*/ 626723 h 1761580"/>
              <a:gd name="connsiteX91" fmla="*/ 4715839 w 6780944"/>
              <a:gd name="connsiteY91" fmla="*/ 636997 h 1761580"/>
              <a:gd name="connsiteX92" fmla="*/ 4808306 w 6780944"/>
              <a:gd name="connsiteY92" fmla="*/ 647272 h 1761580"/>
              <a:gd name="connsiteX93" fmla="*/ 4880225 w 6780944"/>
              <a:gd name="connsiteY93" fmla="*/ 678094 h 1761580"/>
              <a:gd name="connsiteX94" fmla="*/ 4911048 w 6780944"/>
              <a:gd name="connsiteY94" fmla="*/ 698642 h 1761580"/>
              <a:gd name="connsiteX95" fmla="*/ 4972692 w 6780944"/>
              <a:gd name="connsiteY95" fmla="*/ 729465 h 1761580"/>
              <a:gd name="connsiteX96" fmla="*/ 5034337 w 6780944"/>
              <a:gd name="connsiteY96" fmla="*/ 750013 h 1761580"/>
              <a:gd name="connsiteX97" fmla="*/ 5116531 w 6780944"/>
              <a:gd name="connsiteY97" fmla="*/ 791110 h 1761580"/>
              <a:gd name="connsiteX98" fmla="*/ 5219272 w 6780944"/>
              <a:gd name="connsiteY98" fmla="*/ 832206 h 1761580"/>
              <a:gd name="connsiteX99" fmla="*/ 5250095 w 6780944"/>
              <a:gd name="connsiteY99" fmla="*/ 852755 h 1761580"/>
              <a:gd name="connsiteX100" fmla="*/ 5311740 w 6780944"/>
              <a:gd name="connsiteY100" fmla="*/ 873303 h 1761580"/>
              <a:gd name="connsiteX101" fmla="*/ 5393933 w 6780944"/>
              <a:gd name="connsiteY101" fmla="*/ 914400 h 1761580"/>
              <a:gd name="connsiteX102" fmla="*/ 5435030 w 6780944"/>
              <a:gd name="connsiteY102" fmla="*/ 945222 h 1761580"/>
              <a:gd name="connsiteX103" fmla="*/ 5496674 w 6780944"/>
              <a:gd name="connsiteY103" fmla="*/ 986319 h 1761580"/>
              <a:gd name="connsiteX104" fmla="*/ 5568594 w 6780944"/>
              <a:gd name="connsiteY104" fmla="*/ 1037690 h 1761580"/>
              <a:gd name="connsiteX105" fmla="*/ 5589142 w 6780944"/>
              <a:gd name="connsiteY105" fmla="*/ 1068512 h 1761580"/>
              <a:gd name="connsiteX106" fmla="*/ 5619964 w 6780944"/>
              <a:gd name="connsiteY106" fmla="*/ 1078786 h 1761580"/>
              <a:gd name="connsiteX107" fmla="*/ 5661061 w 6780944"/>
              <a:gd name="connsiteY107" fmla="*/ 1109609 h 1761580"/>
              <a:gd name="connsiteX108" fmla="*/ 5712432 w 6780944"/>
              <a:gd name="connsiteY108" fmla="*/ 1140431 h 1761580"/>
              <a:gd name="connsiteX109" fmla="*/ 5743254 w 6780944"/>
              <a:gd name="connsiteY109" fmla="*/ 1171254 h 1761580"/>
              <a:gd name="connsiteX110" fmla="*/ 5876818 w 6780944"/>
              <a:gd name="connsiteY110" fmla="*/ 1222624 h 1761580"/>
              <a:gd name="connsiteX111" fmla="*/ 6000108 w 6780944"/>
              <a:gd name="connsiteY111" fmla="*/ 1284269 h 1761580"/>
              <a:gd name="connsiteX112" fmla="*/ 6061753 w 6780944"/>
              <a:gd name="connsiteY112" fmla="*/ 1304818 h 1761580"/>
              <a:gd name="connsiteX113" fmla="*/ 6133672 w 6780944"/>
              <a:gd name="connsiteY113" fmla="*/ 1335640 h 1761580"/>
              <a:gd name="connsiteX114" fmla="*/ 6185043 w 6780944"/>
              <a:gd name="connsiteY114" fmla="*/ 1356188 h 1761580"/>
              <a:gd name="connsiteX115" fmla="*/ 6318607 w 6780944"/>
              <a:gd name="connsiteY115" fmla="*/ 1397285 h 1761580"/>
              <a:gd name="connsiteX116" fmla="*/ 6349430 w 6780944"/>
              <a:gd name="connsiteY116" fmla="*/ 1407559 h 1761580"/>
              <a:gd name="connsiteX117" fmla="*/ 6493268 w 6780944"/>
              <a:gd name="connsiteY117" fmla="*/ 1438382 h 1761580"/>
              <a:gd name="connsiteX118" fmla="*/ 6657654 w 6780944"/>
              <a:gd name="connsiteY118" fmla="*/ 1428108 h 1761580"/>
              <a:gd name="connsiteX119" fmla="*/ 6770670 w 6780944"/>
              <a:gd name="connsiteY119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739794 w 6780944"/>
              <a:gd name="connsiteY31" fmla="*/ 113015 h 1761580"/>
              <a:gd name="connsiteX32" fmla="*/ 3595955 w 6780944"/>
              <a:gd name="connsiteY32" fmla="*/ 133564 h 1761580"/>
              <a:gd name="connsiteX33" fmla="*/ 3482940 w 6780944"/>
              <a:gd name="connsiteY33" fmla="*/ 164386 h 1761580"/>
              <a:gd name="connsiteX34" fmla="*/ 3298005 w 6780944"/>
              <a:gd name="connsiteY34" fmla="*/ 184935 h 1761580"/>
              <a:gd name="connsiteX35" fmla="*/ 2722652 w 6780944"/>
              <a:gd name="connsiteY35" fmla="*/ 92467 h 1761580"/>
              <a:gd name="connsiteX36" fmla="*/ 2024009 w 6780944"/>
              <a:gd name="connsiteY36" fmla="*/ 184935 h 1761580"/>
              <a:gd name="connsiteX37" fmla="*/ 1952090 w 6780944"/>
              <a:gd name="connsiteY37" fmla="*/ 195209 h 1761580"/>
              <a:gd name="connsiteX38" fmla="*/ 1890445 w 6780944"/>
              <a:gd name="connsiteY38" fmla="*/ 205483 h 1761580"/>
              <a:gd name="connsiteX39" fmla="*/ 1787704 w 6780944"/>
              <a:gd name="connsiteY39" fmla="*/ 215757 h 1761580"/>
              <a:gd name="connsiteX40" fmla="*/ 1284270 w 6780944"/>
              <a:gd name="connsiteY40" fmla="*/ 236305 h 1761580"/>
              <a:gd name="connsiteX41" fmla="*/ 565079 w 6780944"/>
              <a:gd name="connsiteY41" fmla="*/ 267128 h 1761580"/>
              <a:gd name="connsiteX42" fmla="*/ 246580 w 6780944"/>
              <a:gd name="connsiteY42" fmla="*/ 359595 h 1761580"/>
              <a:gd name="connsiteX43" fmla="*/ 102742 w 6780944"/>
              <a:gd name="connsiteY43" fmla="*/ 410966 h 1761580"/>
              <a:gd name="connsiteX44" fmla="*/ 0 w 6780944"/>
              <a:gd name="connsiteY44" fmla="*/ 472611 h 1761580"/>
              <a:gd name="connsiteX45" fmla="*/ 20549 w 6780944"/>
              <a:gd name="connsiteY45" fmla="*/ 575352 h 1761580"/>
              <a:gd name="connsiteX46" fmla="*/ 82194 w 6780944"/>
              <a:gd name="connsiteY46" fmla="*/ 698642 h 1761580"/>
              <a:gd name="connsiteX47" fmla="*/ 195209 w 6780944"/>
              <a:gd name="connsiteY47" fmla="*/ 780836 h 1761580"/>
              <a:gd name="connsiteX48" fmla="*/ 339048 w 6780944"/>
              <a:gd name="connsiteY48" fmla="*/ 863029 h 1761580"/>
              <a:gd name="connsiteX49" fmla="*/ 472612 w 6780944"/>
              <a:gd name="connsiteY49" fmla="*/ 914400 h 1761580"/>
              <a:gd name="connsiteX50" fmla="*/ 513708 w 6780944"/>
              <a:gd name="connsiteY50" fmla="*/ 934948 h 1761580"/>
              <a:gd name="connsiteX51" fmla="*/ 708917 w 6780944"/>
              <a:gd name="connsiteY51" fmla="*/ 1119883 h 1761580"/>
              <a:gd name="connsiteX52" fmla="*/ 750014 w 6780944"/>
              <a:gd name="connsiteY52" fmla="*/ 1304818 h 1761580"/>
              <a:gd name="connsiteX53" fmla="*/ 739740 w 6780944"/>
              <a:gd name="connsiteY53" fmla="*/ 1602767 h 1761580"/>
              <a:gd name="connsiteX54" fmla="*/ 904126 w 6780944"/>
              <a:gd name="connsiteY54" fmla="*/ 1756881 h 1761580"/>
              <a:gd name="connsiteX55" fmla="*/ 1027416 w 6780944"/>
              <a:gd name="connsiteY55" fmla="*/ 1705510 h 1761580"/>
              <a:gd name="connsiteX56" fmla="*/ 1212351 w 6780944"/>
              <a:gd name="connsiteY56" fmla="*/ 1541123 h 1761580"/>
              <a:gd name="connsiteX57" fmla="*/ 1551398 w 6780944"/>
              <a:gd name="connsiteY57" fmla="*/ 1448656 h 1761580"/>
              <a:gd name="connsiteX58" fmla="*/ 1880171 w 6780944"/>
              <a:gd name="connsiteY58" fmla="*/ 1417833 h 1761580"/>
              <a:gd name="connsiteX59" fmla="*/ 2815119 w 6780944"/>
              <a:gd name="connsiteY59" fmla="*/ 1438382 h 1761580"/>
              <a:gd name="connsiteX60" fmla="*/ 2969232 w 6780944"/>
              <a:gd name="connsiteY60" fmla="*/ 1469204 h 1761580"/>
              <a:gd name="connsiteX61" fmla="*/ 3113070 w 6780944"/>
              <a:gd name="connsiteY61" fmla="*/ 1458930 h 1761580"/>
              <a:gd name="connsiteX62" fmla="*/ 3215812 w 6780944"/>
              <a:gd name="connsiteY62" fmla="*/ 1428108 h 1761580"/>
              <a:gd name="connsiteX63" fmla="*/ 3339101 w 6780944"/>
              <a:gd name="connsiteY63" fmla="*/ 1356188 h 1761580"/>
              <a:gd name="connsiteX64" fmla="*/ 3411021 w 6780944"/>
              <a:gd name="connsiteY64" fmla="*/ 1315092 h 1761580"/>
              <a:gd name="connsiteX65" fmla="*/ 3441843 w 6780944"/>
              <a:gd name="connsiteY65" fmla="*/ 1284269 h 1761580"/>
              <a:gd name="connsiteX66" fmla="*/ 3482940 w 6780944"/>
              <a:gd name="connsiteY66" fmla="*/ 1253447 h 1761580"/>
              <a:gd name="connsiteX67" fmla="*/ 3544585 w 6780944"/>
              <a:gd name="connsiteY67" fmla="*/ 1232899 h 1761580"/>
              <a:gd name="connsiteX68" fmla="*/ 3647326 w 6780944"/>
              <a:gd name="connsiteY68" fmla="*/ 1202076 h 1761580"/>
              <a:gd name="connsiteX69" fmla="*/ 3708971 w 6780944"/>
              <a:gd name="connsiteY69" fmla="*/ 1181528 h 1761580"/>
              <a:gd name="connsiteX70" fmla="*/ 3801439 w 6780944"/>
              <a:gd name="connsiteY70" fmla="*/ 1160979 h 1761580"/>
              <a:gd name="connsiteX71" fmla="*/ 3832261 w 6780944"/>
              <a:gd name="connsiteY71" fmla="*/ 1150705 h 1761580"/>
              <a:gd name="connsiteX72" fmla="*/ 3965825 w 6780944"/>
              <a:gd name="connsiteY72" fmla="*/ 1130157 h 1761580"/>
              <a:gd name="connsiteX73" fmla="*/ 4017196 w 6780944"/>
              <a:gd name="connsiteY73" fmla="*/ 1119883 h 1761580"/>
              <a:gd name="connsiteX74" fmla="*/ 4048018 w 6780944"/>
              <a:gd name="connsiteY74" fmla="*/ 1099335 h 1761580"/>
              <a:gd name="connsiteX75" fmla="*/ 4068567 w 6780944"/>
              <a:gd name="connsiteY75" fmla="*/ 1037690 h 1761580"/>
              <a:gd name="connsiteX76" fmla="*/ 4058292 w 6780944"/>
              <a:gd name="connsiteY76" fmla="*/ 914400 h 1761580"/>
              <a:gd name="connsiteX77" fmla="*/ 3986373 w 6780944"/>
              <a:gd name="connsiteY77" fmla="*/ 873303 h 1761580"/>
              <a:gd name="connsiteX78" fmla="*/ 3924728 w 6780944"/>
              <a:gd name="connsiteY78" fmla="*/ 852755 h 1761580"/>
              <a:gd name="connsiteX79" fmla="*/ 3893906 w 6780944"/>
              <a:gd name="connsiteY79" fmla="*/ 842481 h 1761580"/>
              <a:gd name="connsiteX80" fmla="*/ 3791164 w 6780944"/>
              <a:gd name="connsiteY80" fmla="*/ 832206 h 1761580"/>
              <a:gd name="connsiteX81" fmla="*/ 3698697 w 6780944"/>
              <a:gd name="connsiteY81" fmla="*/ 780836 h 1761580"/>
              <a:gd name="connsiteX82" fmla="*/ 3637052 w 6780944"/>
              <a:gd name="connsiteY82" fmla="*/ 708917 h 1761580"/>
              <a:gd name="connsiteX83" fmla="*/ 3667874 w 6780944"/>
              <a:gd name="connsiteY83" fmla="*/ 595901 h 1761580"/>
              <a:gd name="connsiteX84" fmla="*/ 3729519 w 6780944"/>
              <a:gd name="connsiteY84" fmla="*/ 575352 h 1761580"/>
              <a:gd name="connsiteX85" fmla="*/ 3863083 w 6780944"/>
              <a:gd name="connsiteY85" fmla="*/ 554804 h 1761580"/>
              <a:gd name="connsiteX86" fmla="*/ 4058292 w 6780944"/>
              <a:gd name="connsiteY86" fmla="*/ 544530 h 1761580"/>
              <a:gd name="connsiteX87" fmla="*/ 4407614 w 6780944"/>
              <a:gd name="connsiteY87" fmla="*/ 554804 h 1761580"/>
              <a:gd name="connsiteX88" fmla="*/ 4582274 w 6780944"/>
              <a:gd name="connsiteY88" fmla="*/ 585627 h 1761580"/>
              <a:gd name="connsiteX89" fmla="*/ 4685016 w 6780944"/>
              <a:gd name="connsiteY89" fmla="*/ 626723 h 1761580"/>
              <a:gd name="connsiteX90" fmla="*/ 4715839 w 6780944"/>
              <a:gd name="connsiteY90" fmla="*/ 636997 h 1761580"/>
              <a:gd name="connsiteX91" fmla="*/ 4808306 w 6780944"/>
              <a:gd name="connsiteY91" fmla="*/ 647272 h 1761580"/>
              <a:gd name="connsiteX92" fmla="*/ 4880225 w 6780944"/>
              <a:gd name="connsiteY92" fmla="*/ 678094 h 1761580"/>
              <a:gd name="connsiteX93" fmla="*/ 4911048 w 6780944"/>
              <a:gd name="connsiteY93" fmla="*/ 698642 h 1761580"/>
              <a:gd name="connsiteX94" fmla="*/ 4972692 w 6780944"/>
              <a:gd name="connsiteY94" fmla="*/ 729465 h 1761580"/>
              <a:gd name="connsiteX95" fmla="*/ 5034337 w 6780944"/>
              <a:gd name="connsiteY95" fmla="*/ 750013 h 1761580"/>
              <a:gd name="connsiteX96" fmla="*/ 5116531 w 6780944"/>
              <a:gd name="connsiteY96" fmla="*/ 791110 h 1761580"/>
              <a:gd name="connsiteX97" fmla="*/ 5219272 w 6780944"/>
              <a:gd name="connsiteY97" fmla="*/ 832206 h 1761580"/>
              <a:gd name="connsiteX98" fmla="*/ 5250095 w 6780944"/>
              <a:gd name="connsiteY98" fmla="*/ 852755 h 1761580"/>
              <a:gd name="connsiteX99" fmla="*/ 5311740 w 6780944"/>
              <a:gd name="connsiteY99" fmla="*/ 873303 h 1761580"/>
              <a:gd name="connsiteX100" fmla="*/ 5393933 w 6780944"/>
              <a:gd name="connsiteY100" fmla="*/ 914400 h 1761580"/>
              <a:gd name="connsiteX101" fmla="*/ 5435030 w 6780944"/>
              <a:gd name="connsiteY101" fmla="*/ 945222 h 1761580"/>
              <a:gd name="connsiteX102" fmla="*/ 5496674 w 6780944"/>
              <a:gd name="connsiteY102" fmla="*/ 986319 h 1761580"/>
              <a:gd name="connsiteX103" fmla="*/ 5568594 w 6780944"/>
              <a:gd name="connsiteY103" fmla="*/ 1037690 h 1761580"/>
              <a:gd name="connsiteX104" fmla="*/ 5589142 w 6780944"/>
              <a:gd name="connsiteY104" fmla="*/ 1068512 h 1761580"/>
              <a:gd name="connsiteX105" fmla="*/ 5619964 w 6780944"/>
              <a:gd name="connsiteY105" fmla="*/ 1078786 h 1761580"/>
              <a:gd name="connsiteX106" fmla="*/ 5661061 w 6780944"/>
              <a:gd name="connsiteY106" fmla="*/ 1109609 h 1761580"/>
              <a:gd name="connsiteX107" fmla="*/ 5712432 w 6780944"/>
              <a:gd name="connsiteY107" fmla="*/ 1140431 h 1761580"/>
              <a:gd name="connsiteX108" fmla="*/ 5743254 w 6780944"/>
              <a:gd name="connsiteY108" fmla="*/ 1171254 h 1761580"/>
              <a:gd name="connsiteX109" fmla="*/ 5876818 w 6780944"/>
              <a:gd name="connsiteY109" fmla="*/ 1222624 h 1761580"/>
              <a:gd name="connsiteX110" fmla="*/ 6000108 w 6780944"/>
              <a:gd name="connsiteY110" fmla="*/ 1284269 h 1761580"/>
              <a:gd name="connsiteX111" fmla="*/ 6061753 w 6780944"/>
              <a:gd name="connsiteY111" fmla="*/ 1304818 h 1761580"/>
              <a:gd name="connsiteX112" fmla="*/ 6133672 w 6780944"/>
              <a:gd name="connsiteY112" fmla="*/ 1335640 h 1761580"/>
              <a:gd name="connsiteX113" fmla="*/ 6185043 w 6780944"/>
              <a:gd name="connsiteY113" fmla="*/ 1356188 h 1761580"/>
              <a:gd name="connsiteX114" fmla="*/ 6318607 w 6780944"/>
              <a:gd name="connsiteY114" fmla="*/ 1397285 h 1761580"/>
              <a:gd name="connsiteX115" fmla="*/ 6349430 w 6780944"/>
              <a:gd name="connsiteY115" fmla="*/ 1407559 h 1761580"/>
              <a:gd name="connsiteX116" fmla="*/ 6493268 w 6780944"/>
              <a:gd name="connsiteY116" fmla="*/ 1438382 h 1761580"/>
              <a:gd name="connsiteX117" fmla="*/ 6657654 w 6780944"/>
              <a:gd name="connsiteY117" fmla="*/ 1428108 h 1761580"/>
              <a:gd name="connsiteX118" fmla="*/ 6770670 w 6780944"/>
              <a:gd name="connsiteY118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873358 w 6780944"/>
              <a:gd name="connsiteY29" fmla="*/ 61645 h 1761580"/>
              <a:gd name="connsiteX30" fmla="*/ 3770616 w 6780944"/>
              <a:gd name="connsiteY30" fmla="*/ 92467 h 1761580"/>
              <a:gd name="connsiteX31" fmla="*/ 3595955 w 6780944"/>
              <a:gd name="connsiteY31" fmla="*/ 133564 h 1761580"/>
              <a:gd name="connsiteX32" fmla="*/ 3482940 w 6780944"/>
              <a:gd name="connsiteY32" fmla="*/ 164386 h 1761580"/>
              <a:gd name="connsiteX33" fmla="*/ 3298005 w 6780944"/>
              <a:gd name="connsiteY33" fmla="*/ 184935 h 1761580"/>
              <a:gd name="connsiteX34" fmla="*/ 2722652 w 6780944"/>
              <a:gd name="connsiteY34" fmla="*/ 92467 h 1761580"/>
              <a:gd name="connsiteX35" fmla="*/ 2024009 w 6780944"/>
              <a:gd name="connsiteY35" fmla="*/ 184935 h 1761580"/>
              <a:gd name="connsiteX36" fmla="*/ 1952090 w 6780944"/>
              <a:gd name="connsiteY36" fmla="*/ 195209 h 1761580"/>
              <a:gd name="connsiteX37" fmla="*/ 1890445 w 6780944"/>
              <a:gd name="connsiteY37" fmla="*/ 205483 h 1761580"/>
              <a:gd name="connsiteX38" fmla="*/ 1787704 w 6780944"/>
              <a:gd name="connsiteY38" fmla="*/ 215757 h 1761580"/>
              <a:gd name="connsiteX39" fmla="*/ 1284270 w 6780944"/>
              <a:gd name="connsiteY39" fmla="*/ 236305 h 1761580"/>
              <a:gd name="connsiteX40" fmla="*/ 565079 w 6780944"/>
              <a:gd name="connsiteY40" fmla="*/ 267128 h 1761580"/>
              <a:gd name="connsiteX41" fmla="*/ 246580 w 6780944"/>
              <a:gd name="connsiteY41" fmla="*/ 359595 h 1761580"/>
              <a:gd name="connsiteX42" fmla="*/ 102742 w 6780944"/>
              <a:gd name="connsiteY42" fmla="*/ 410966 h 1761580"/>
              <a:gd name="connsiteX43" fmla="*/ 0 w 6780944"/>
              <a:gd name="connsiteY43" fmla="*/ 472611 h 1761580"/>
              <a:gd name="connsiteX44" fmla="*/ 20549 w 6780944"/>
              <a:gd name="connsiteY44" fmla="*/ 575352 h 1761580"/>
              <a:gd name="connsiteX45" fmla="*/ 82194 w 6780944"/>
              <a:gd name="connsiteY45" fmla="*/ 698642 h 1761580"/>
              <a:gd name="connsiteX46" fmla="*/ 195209 w 6780944"/>
              <a:gd name="connsiteY46" fmla="*/ 780836 h 1761580"/>
              <a:gd name="connsiteX47" fmla="*/ 339048 w 6780944"/>
              <a:gd name="connsiteY47" fmla="*/ 863029 h 1761580"/>
              <a:gd name="connsiteX48" fmla="*/ 472612 w 6780944"/>
              <a:gd name="connsiteY48" fmla="*/ 914400 h 1761580"/>
              <a:gd name="connsiteX49" fmla="*/ 513708 w 6780944"/>
              <a:gd name="connsiteY49" fmla="*/ 934948 h 1761580"/>
              <a:gd name="connsiteX50" fmla="*/ 708917 w 6780944"/>
              <a:gd name="connsiteY50" fmla="*/ 1119883 h 1761580"/>
              <a:gd name="connsiteX51" fmla="*/ 750014 w 6780944"/>
              <a:gd name="connsiteY51" fmla="*/ 1304818 h 1761580"/>
              <a:gd name="connsiteX52" fmla="*/ 739740 w 6780944"/>
              <a:gd name="connsiteY52" fmla="*/ 1602767 h 1761580"/>
              <a:gd name="connsiteX53" fmla="*/ 904126 w 6780944"/>
              <a:gd name="connsiteY53" fmla="*/ 1756881 h 1761580"/>
              <a:gd name="connsiteX54" fmla="*/ 1027416 w 6780944"/>
              <a:gd name="connsiteY54" fmla="*/ 1705510 h 1761580"/>
              <a:gd name="connsiteX55" fmla="*/ 1212351 w 6780944"/>
              <a:gd name="connsiteY55" fmla="*/ 1541123 h 1761580"/>
              <a:gd name="connsiteX56" fmla="*/ 1551398 w 6780944"/>
              <a:gd name="connsiteY56" fmla="*/ 1448656 h 1761580"/>
              <a:gd name="connsiteX57" fmla="*/ 1880171 w 6780944"/>
              <a:gd name="connsiteY57" fmla="*/ 1417833 h 1761580"/>
              <a:gd name="connsiteX58" fmla="*/ 2815119 w 6780944"/>
              <a:gd name="connsiteY58" fmla="*/ 1438382 h 1761580"/>
              <a:gd name="connsiteX59" fmla="*/ 2969232 w 6780944"/>
              <a:gd name="connsiteY59" fmla="*/ 1469204 h 1761580"/>
              <a:gd name="connsiteX60" fmla="*/ 3113070 w 6780944"/>
              <a:gd name="connsiteY60" fmla="*/ 1458930 h 1761580"/>
              <a:gd name="connsiteX61" fmla="*/ 3215812 w 6780944"/>
              <a:gd name="connsiteY61" fmla="*/ 1428108 h 1761580"/>
              <a:gd name="connsiteX62" fmla="*/ 3339101 w 6780944"/>
              <a:gd name="connsiteY62" fmla="*/ 1356188 h 1761580"/>
              <a:gd name="connsiteX63" fmla="*/ 3411021 w 6780944"/>
              <a:gd name="connsiteY63" fmla="*/ 1315092 h 1761580"/>
              <a:gd name="connsiteX64" fmla="*/ 3441843 w 6780944"/>
              <a:gd name="connsiteY64" fmla="*/ 1284269 h 1761580"/>
              <a:gd name="connsiteX65" fmla="*/ 3482940 w 6780944"/>
              <a:gd name="connsiteY65" fmla="*/ 1253447 h 1761580"/>
              <a:gd name="connsiteX66" fmla="*/ 3544585 w 6780944"/>
              <a:gd name="connsiteY66" fmla="*/ 1232899 h 1761580"/>
              <a:gd name="connsiteX67" fmla="*/ 3647326 w 6780944"/>
              <a:gd name="connsiteY67" fmla="*/ 1202076 h 1761580"/>
              <a:gd name="connsiteX68" fmla="*/ 3708971 w 6780944"/>
              <a:gd name="connsiteY68" fmla="*/ 1181528 h 1761580"/>
              <a:gd name="connsiteX69" fmla="*/ 3801439 w 6780944"/>
              <a:gd name="connsiteY69" fmla="*/ 1160979 h 1761580"/>
              <a:gd name="connsiteX70" fmla="*/ 3832261 w 6780944"/>
              <a:gd name="connsiteY70" fmla="*/ 1150705 h 1761580"/>
              <a:gd name="connsiteX71" fmla="*/ 3965825 w 6780944"/>
              <a:gd name="connsiteY71" fmla="*/ 1130157 h 1761580"/>
              <a:gd name="connsiteX72" fmla="*/ 4017196 w 6780944"/>
              <a:gd name="connsiteY72" fmla="*/ 1119883 h 1761580"/>
              <a:gd name="connsiteX73" fmla="*/ 4048018 w 6780944"/>
              <a:gd name="connsiteY73" fmla="*/ 1099335 h 1761580"/>
              <a:gd name="connsiteX74" fmla="*/ 4068567 w 6780944"/>
              <a:gd name="connsiteY74" fmla="*/ 1037690 h 1761580"/>
              <a:gd name="connsiteX75" fmla="*/ 4058292 w 6780944"/>
              <a:gd name="connsiteY75" fmla="*/ 914400 h 1761580"/>
              <a:gd name="connsiteX76" fmla="*/ 3986373 w 6780944"/>
              <a:gd name="connsiteY76" fmla="*/ 873303 h 1761580"/>
              <a:gd name="connsiteX77" fmla="*/ 3924728 w 6780944"/>
              <a:gd name="connsiteY77" fmla="*/ 852755 h 1761580"/>
              <a:gd name="connsiteX78" fmla="*/ 3893906 w 6780944"/>
              <a:gd name="connsiteY78" fmla="*/ 842481 h 1761580"/>
              <a:gd name="connsiteX79" fmla="*/ 3791164 w 6780944"/>
              <a:gd name="connsiteY79" fmla="*/ 832206 h 1761580"/>
              <a:gd name="connsiteX80" fmla="*/ 3698697 w 6780944"/>
              <a:gd name="connsiteY80" fmla="*/ 780836 h 1761580"/>
              <a:gd name="connsiteX81" fmla="*/ 3637052 w 6780944"/>
              <a:gd name="connsiteY81" fmla="*/ 708917 h 1761580"/>
              <a:gd name="connsiteX82" fmla="*/ 3667874 w 6780944"/>
              <a:gd name="connsiteY82" fmla="*/ 595901 h 1761580"/>
              <a:gd name="connsiteX83" fmla="*/ 3729519 w 6780944"/>
              <a:gd name="connsiteY83" fmla="*/ 575352 h 1761580"/>
              <a:gd name="connsiteX84" fmla="*/ 3863083 w 6780944"/>
              <a:gd name="connsiteY84" fmla="*/ 554804 h 1761580"/>
              <a:gd name="connsiteX85" fmla="*/ 4058292 w 6780944"/>
              <a:gd name="connsiteY85" fmla="*/ 544530 h 1761580"/>
              <a:gd name="connsiteX86" fmla="*/ 4407614 w 6780944"/>
              <a:gd name="connsiteY86" fmla="*/ 554804 h 1761580"/>
              <a:gd name="connsiteX87" fmla="*/ 4582274 w 6780944"/>
              <a:gd name="connsiteY87" fmla="*/ 585627 h 1761580"/>
              <a:gd name="connsiteX88" fmla="*/ 4685016 w 6780944"/>
              <a:gd name="connsiteY88" fmla="*/ 626723 h 1761580"/>
              <a:gd name="connsiteX89" fmla="*/ 4715839 w 6780944"/>
              <a:gd name="connsiteY89" fmla="*/ 636997 h 1761580"/>
              <a:gd name="connsiteX90" fmla="*/ 4808306 w 6780944"/>
              <a:gd name="connsiteY90" fmla="*/ 647272 h 1761580"/>
              <a:gd name="connsiteX91" fmla="*/ 4880225 w 6780944"/>
              <a:gd name="connsiteY91" fmla="*/ 678094 h 1761580"/>
              <a:gd name="connsiteX92" fmla="*/ 4911048 w 6780944"/>
              <a:gd name="connsiteY92" fmla="*/ 698642 h 1761580"/>
              <a:gd name="connsiteX93" fmla="*/ 4972692 w 6780944"/>
              <a:gd name="connsiteY93" fmla="*/ 729465 h 1761580"/>
              <a:gd name="connsiteX94" fmla="*/ 5034337 w 6780944"/>
              <a:gd name="connsiteY94" fmla="*/ 750013 h 1761580"/>
              <a:gd name="connsiteX95" fmla="*/ 5116531 w 6780944"/>
              <a:gd name="connsiteY95" fmla="*/ 791110 h 1761580"/>
              <a:gd name="connsiteX96" fmla="*/ 5219272 w 6780944"/>
              <a:gd name="connsiteY96" fmla="*/ 832206 h 1761580"/>
              <a:gd name="connsiteX97" fmla="*/ 5250095 w 6780944"/>
              <a:gd name="connsiteY97" fmla="*/ 852755 h 1761580"/>
              <a:gd name="connsiteX98" fmla="*/ 5311740 w 6780944"/>
              <a:gd name="connsiteY98" fmla="*/ 873303 h 1761580"/>
              <a:gd name="connsiteX99" fmla="*/ 5393933 w 6780944"/>
              <a:gd name="connsiteY99" fmla="*/ 914400 h 1761580"/>
              <a:gd name="connsiteX100" fmla="*/ 5435030 w 6780944"/>
              <a:gd name="connsiteY100" fmla="*/ 945222 h 1761580"/>
              <a:gd name="connsiteX101" fmla="*/ 5496674 w 6780944"/>
              <a:gd name="connsiteY101" fmla="*/ 986319 h 1761580"/>
              <a:gd name="connsiteX102" fmla="*/ 5568594 w 6780944"/>
              <a:gd name="connsiteY102" fmla="*/ 1037690 h 1761580"/>
              <a:gd name="connsiteX103" fmla="*/ 5589142 w 6780944"/>
              <a:gd name="connsiteY103" fmla="*/ 1068512 h 1761580"/>
              <a:gd name="connsiteX104" fmla="*/ 5619964 w 6780944"/>
              <a:gd name="connsiteY104" fmla="*/ 1078786 h 1761580"/>
              <a:gd name="connsiteX105" fmla="*/ 5661061 w 6780944"/>
              <a:gd name="connsiteY105" fmla="*/ 1109609 h 1761580"/>
              <a:gd name="connsiteX106" fmla="*/ 5712432 w 6780944"/>
              <a:gd name="connsiteY106" fmla="*/ 1140431 h 1761580"/>
              <a:gd name="connsiteX107" fmla="*/ 5743254 w 6780944"/>
              <a:gd name="connsiteY107" fmla="*/ 1171254 h 1761580"/>
              <a:gd name="connsiteX108" fmla="*/ 5876818 w 6780944"/>
              <a:gd name="connsiteY108" fmla="*/ 1222624 h 1761580"/>
              <a:gd name="connsiteX109" fmla="*/ 6000108 w 6780944"/>
              <a:gd name="connsiteY109" fmla="*/ 1284269 h 1761580"/>
              <a:gd name="connsiteX110" fmla="*/ 6061753 w 6780944"/>
              <a:gd name="connsiteY110" fmla="*/ 1304818 h 1761580"/>
              <a:gd name="connsiteX111" fmla="*/ 6133672 w 6780944"/>
              <a:gd name="connsiteY111" fmla="*/ 1335640 h 1761580"/>
              <a:gd name="connsiteX112" fmla="*/ 6185043 w 6780944"/>
              <a:gd name="connsiteY112" fmla="*/ 1356188 h 1761580"/>
              <a:gd name="connsiteX113" fmla="*/ 6318607 w 6780944"/>
              <a:gd name="connsiteY113" fmla="*/ 1397285 h 1761580"/>
              <a:gd name="connsiteX114" fmla="*/ 6349430 w 6780944"/>
              <a:gd name="connsiteY114" fmla="*/ 1407559 h 1761580"/>
              <a:gd name="connsiteX115" fmla="*/ 6493268 w 6780944"/>
              <a:gd name="connsiteY115" fmla="*/ 1438382 h 1761580"/>
              <a:gd name="connsiteX116" fmla="*/ 6657654 w 6780944"/>
              <a:gd name="connsiteY116" fmla="*/ 1428108 h 1761580"/>
              <a:gd name="connsiteX117" fmla="*/ 6770670 w 6780944"/>
              <a:gd name="connsiteY117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4078841 w 6780944"/>
              <a:gd name="connsiteY28" fmla="*/ 30822 h 1761580"/>
              <a:gd name="connsiteX29" fmla="*/ 3770616 w 6780944"/>
              <a:gd name="connsiteY29" fmla="*/ 92467 h 1761580"/>
              <a:gd name="connsiteX30" fmla="*/ 3595955 w 6780944"/>
              <a:gd name="connsiteY30" fmla="*/ 133564 h 1761580"/>
              <a:gd name="connsiteX31" fmla="*/ 3482940 w 6780944"/>
              <a:gd name="connsiteY31" fmla="*/ 164386 h 1761580"/>
              <a:gd name="connsiteX32" fmla="*/ 3298005 w 6780944"/>
              <a:gd name="connsiteY32" fmla="*/ 184935 h 1761580"/>
              <a:gd name="connsiteX33" fmla="*/ 2722652 w 6780944"/>
              <a:gd name="connsiteY33" fmla="*/ 92467 h 1761580"/>
              <a:gd name="connsiteX34" fmla="*/ 2024009 w 6780944"/>
              <a:gd name="connsiteY34" fmla="*/ 184935 h 1761580"/>
              <a:gd name="connsiteX35" fmla="*/ 1952090 w 6780944"/>
              <a:gd name="connsiteY35" fmla="*/ 195209 h 1761580"/>
              <a:gd name="connsiteX36" fmla="*/ 1890445 w 6780944"/>
              <a:gd name="connsiteY36" fmla="*/ 205483 h 1761580"/>
              <a:gd name="connsiteX37" fmla="*/ 1787704 w 6780944"/>
              <a:gd name="connsiteY37" fmla="*/ 215757 h 1761580"/>
              <a:gd name="connsiteX38" fmla="*/ 1284270 w 6780944"/>
              <a:gd name="connsiteY38" fmla="*/ 236305 h 1761580"/>
              <a:gd name="connsiteX39" fmla="*/ 565079 w 6780944"/>
              <a:gd name="connsiteY39" fmla="*/ 267128 h 1761580"/>
              <a:gd name="connsiteX40" fmla="*/ 246580 w 6780944"/>
              <a:gd name="connsiteY40" fmla="*/ 359595 h 1761580"/>
              <a:gd name="connsiteX41" fmla="*/ 102742 w 6780944"/>
              <a:gd name="connsiteY41" fmla="*/ 410966 h 1761580"/>
              <a:gd name="connsiteX42" fmla="*/ 0 w 6780944"/>
              <a:gd name="connsiteY42" fmla="*/ 472611 h 1761580"/>
              <a:gd name="connsiteX43" fmla="*/ 20549 w 6780944"/>
              <a:gd name="connsiteY43" fmla="*/ 575352 h 1761580"/>
              <a:gd name="connsiteX44" fmla="*/ 82194 w 6780944"/>
              <a:gd name="connsiteY44" fmla="*/ 698642 h 1761580"/>
              <a:gd name="connsiteX45" fmla="*/ 195209 w 6780944"/>
              <a:gd name="connsiteY45" fmla="*/ 780836 h 1761580"/>
              <a:gd name="connsiteX46" fmla="*/ 339048 w 6780944"/>
              <a:gd name="connsiteY46" fmla="*/ 863029 h 1761580"/>
              <a:gd name="connsiteX47" fmla="*/ 472612 w 6780944"/>
              <a:gd name="connsiteY47" fmla="*/ 914400 h 1761580"/>
              <a:gd name="connsiteX48" fmla="*/ 513708 w 6780944"/>
              <a:gd name="connsiteY48" fmla="*/ 934948 h 1761580"/>
              <a:gd name="connsiteX49" fmla="*/ 708917 w 6780944"/>
              <a:gd name="connsiteY49" fmla="*/ 1119883 h 1761580"/>
              <a:gd name="connsiteX50" fmla="*/ 750014 w 6780944"/>
              <a:gd name="connsiteY50" fmla="*/ 1304818 h 1761580"/>
              <a:gd name="connsiteX51" fmla="*/ 739740 w 6780944"/>
              <a:gd name="connsiteY51" fmla="*/ 1602767 h 1761580"/>
              <a:gd name="connsiteX52" fmla="*/ 904126 w 6780944"/>
              <a:gd name="connsiteY52" fmla="*/ 1756881 h 1761580"/>
              <a:gd name="connsiteX53" fmla="*/ 1027416 w 6780944"/>
              <a:gd name="connsiteY53" fmla="*/ 1705510 h 1761580"/>
              <a:gd name="connsiteX54" fmla="*/ 1212351 w 6780944"/>
              <a:gd name="connsiteY54" fmla="*/ 1541123 h 1761580"/>
              <a:gd name="connsiteX55" fmla="*/ 1551398 w 6780944"/>
              <a:gd name="connsiteY55" fmla="*/ 1448656 h 1761580"/>
              <a:gd name="connsiteX56" fmla="*/ 1880171 w 6780944"/>
              <a:gd name="connsiteY56" fmla="*/ 1417833 h 1761580"/>
              <a:gd name="connsiteX57" fmla="*/ 2815119 w 6780944"/>
              <a:gd name="connsiteY57" fmla="*/ 1438382 h 1761580"/>
              <a:gd name="connsiteX58" fmla="*/ 2969232 w 6780944"/>
              <a:gd name="connsiteY58" fmla="*/ 1469204 h 1761580"/>
              <a:gd name="connsiteX59" fmla="*/ 3113070 w 6780944"/>
              <a:gd name="connsiteY59" fmla="*/ 1458930 h 1761580"/>
              <a:gd name="connsiteX60" fmla="*/ 3215812 w 6780944"/>
              <a:gd name="connsiteY60" fmla="*/ 1428108 h 1761580"/>
              <a:gd name="connsiteX61" fmla="*/ 3339101 w 6780944"/>
              <a:gd name="connsiteY61" fmla="*/ 1356188 h 1761580"/>
              <a:gd name="connsiteX62" fmla="*/ 3411021 w 6780944"/>
              <a:gd name="connsiteY62" fmla="*/ 1315092 h 1761580"/>
              <a:gd name="connsiteX63" fmla="*/ 3441843 w 6780944"/>
              <a:gd name="connsiteY63" fmla="*/ 1284269 h 1761580"/>
              <a:gd name="connsiteX64" fmla="*/ 3482940 w 6780944"/>
              <a:gd name="connsiteY64" fmla="*/ 1253447 h 1761580"/>
              <a:gd name="connsiteX65" fmla="*/ 3544585 w 6780944"/>
              <a:gd name="connsiteY65" fmla="*/ 1232899 h 1761580"/>
              <a:gd name="connsiteX66" fmla="*/ 3647326 w 6780944"/>
              <a:gd name="connsiteY66" fmla="*/ 1202076 h 1761580"/>
              <a:gd name="connsiteX67" fmla="*/ 3708971 w 6780944"/>
              <a:gd name="connsiteY67" fmla="*/ 1181528 h 1761580"/>
              <a:gd name="connsiteX68" fmla="*/ 3801439 w 6780944"/>
              <a:gd name="connsiteY68" fmla="*/ 1160979 h 1761580"/>
              <a:gd name="connsiteX69" fmla="*/ 3832261 w 6780944"/>
              <a:gd name="connsiteY69" fmla="*/ 1150705 h 1761580"/>
              <a:gd name="connsiteX70" fmla="*/ 3965825 w 6780944"/>
              <a:gd name="connsiteY70" fmla="*/ 1130157 h 1761580"/>
              <a:gd name="connsiteX71" fmla="*/ 4017196 w 6780944"/>
              <a:gd name="connsiteY71" fmla="*/ 1119883 h 1761580"/>
              <a:gd name="connsiteX72" fmla="*/ 4048018 w 6780944"/>
              <a:gd name="connsiteY72" fmla="*/ 1099335 h 1761580"/>
              <a:gd name="connsiteX73" fmla="*/ 4068567 w 6780944"/>
              <a:gd name="connsiteY73" fmla="*/ 1037690 h 1761580"/>
              <a:gd name="connsiteX74" fmla="*/ 4058292 w 6780944"/>
              <a:gd name="connsiteY74" fmla="*/ 914400 h 1761580"/>
              <a:gd name="connsiteX75" fmla="*/ 3986373 w 6780944"/>
              <a:gd name="connsiteY75" fmla="*/ 873303 h 1761580"/>
              <a:gd name="connsiteX76" fmla="*/ 3924728 w 6780944"/>
              <a:gd name="connsiteY76" fmla="*/ 852755 h 1761580"/>
              <a:gd name="connsiteX77" fmla="*/ 3893906 w 6780944"/>
              <a:gd name="connsiteY77" fmla="*/ 842481 h 1761580"/>
              <a:gd name="connsiteX78" fmla="*/ 3791164 w 6780944"/>
              <a:gd name="connsiteY78" fmla="*/ 832206 h 1761580"/>
              <a:gd name="connsiteX79" fmla="*/ 3698697 w 6780944"/>
              <a:gd name="connsiteY79" fmla="*/ 780836 h 1761580"/>
              <a:gd name="connsiteX80" fmla="*/ 3637052 w 6780944"/>
              <a:gd name="connsiteY80" fmla="*/ 708917 h 1761580"/>
              <a:gd name="connsiteX81" fmla="*/ 3667874 w 6780944"/>
              <a:gd name="connsiteY81" fmla="*/ 595901 h 1761580"/>
              <a:gd name="connsiteX82" fmla="*/ 3729519 w 6780944"/>
              <a:gd name="connsiteY82" fmla="*/ 575352 h 1761580"/>
              <a:gd name="connsiteX83" fmla="*/ 3863083 w 6780944"/>
              <a:gd name="connsiteY83" fmla="*/ 554804 h 1761580"/>
              <a:gd name="connsiteX84" fmla="*/ 4058292 w 6780944"/>
              <a:gd name="connsiteY84" fmla="*/ 544530 h 1761580"/>
              <a:gd name="connsiteX85" fmla="*/ 4407614 w 6780944"/>
              <a:gd name="connsiteY85" fmla="*/ 554804 h 1761580"/>
              <a:gd name="connsiteX86" fmla="*/ 4582274 w 6780944"/>
              <a:gd name="connsiteY86" fmla="*/ 585627 h 1761580"/>
              <a:gd name="connsiteX87" fmla="*/ 4685016 w 6780944"/>
              <a:gd name="connsiteY87" fmla="*/ 626723 h 1761580"/>
              <a:gd name="connsiteX88" fmla="*/ 4715839 w 6780944"/>
              <a:gd name="connsiteY88" fmla="*/ 636997 h 1761580"/>
              <a:gd name="connsiteX89" fmla="*/ 4808306 w 6780944"/>
              <a:gd name="connsiteY89" fmla="*/ 647272 h 1761580"/>
              <a:gd name="connsiteX90" fmla="*/ 4880225 w 6780944"/>
              <a:gd name="connsiteY90" fmla="*/ 678094 h 1761580"/>
              <a:gd name="connsiteX91" fmla="*/ 4911048 w 6780944"/>
              <a:gd name="connsiteY91" fmla="*/ 698642 h 1761580"/>
              <a:gd name="connsiteX92" fmla="*/ 4972692 w 6780944"/>
              <a:gd name="connsiteY92" fmla="*/ 729465 h 1761580"/>
              <a:gd name="connsiteX93" fmla="*/ 5034337 w 6780944"/>
              <a:gd name="connsiteY93" fmla="*/ 750013 h 1761580"/>
              <a:gd name="connsiteX94" fmla="*/ 5116531 w 6780944"/>
              <a:gd name="connsiteY94" fmla="*/ 791110 h 1761580"/>
              <a:gd name="connsiteX95" fmla="*/ 5219272 w 6780944"/>
              <a:gd name="connsiteY95" fmla="*/ 832206 h 1761580"/>
              <a:gd name="connsiteX96" fmla="*/ 5250095 w 6780944"/>
              <a:gd name="connsiteY96" fmla="*/ 852755 h 1761580"/>
              <a:gd name="connsiteX97" fmla="*/ 5311740 w 6780944"/>
              <a:gd name="connsiteY97" fmla="*/ 873303 h 1761580"/>
              <a:gd name="connsiteX98" fmla="*/ 5393933 w 6780944"/>
              <a:gd name="connsiteY98" fmla="*/ 914400 h 1761580"/>
              <a:gd name="connsiteX99" fmla="*/ 5435030 w 6780944"/>
              <a:gd name="connsiteY99" fmla="*/ 945222 h 1761580"/>
              <a:gd name="connsiteX100" fmla="*/ 5496674 w 6780944"/>
              <a:gd name="connsiteY100" fmla="*/ 986319 h 1761580"/>
              <a:gd name="connsiteX101" fmla="*/ 5568594 w 6780944"/>
              <a:gd name="connsiteY101" fmla="*/ 1037690 h 1761580"/>
              <a:gd name="connsiteX102" fmla="*/ 5589142 w 6780944"/>
              <a:gd name="connsiteY102" fmla="*/ 1068512 h 1761580"/>
              <a:gd name="connsiteX103" fmla="*/ 5619964 w 6780944"/>
              <a:gd name="connsiteY103" fmla="*/ 1078786 h 1761580"/>
              <a:gd name="connsiteX104" fmla="*/ 5661061 w 6780944"/>
              <a:gd name="connsiteY104" fmla="*/ 1109609 h 1761580"/>
              <a:gd name="connsiteX105" fmla="*/ 5712432 w 6780944"/>
              <a:gd name="connsiteY105" fmla="*/ 1140431 h 1761580"/>
              <a:gd name="connsiteX106" fmla="*/ 5743254 w 6780944"/>
              <a:gd name="connsiteY106" fmla="*/ 1171254 h 1761580"/>
              <a:gd name="connsiteX107" fmla="*/ 5876818 w 6780944"/>
              <a:gd name="connsiteY107" fmla="*/ 1222624 h 1761580"/>
              <a:gd name="connsiteX108" fmla="*/ 6000108 w 6780944"/>
              <a:gd name="connsiteY108" fmla="*/ 1284269 h 1761580"/>
              <a:gd name="connsiteX109" fmla="*/ 6061753 w 6780944"/>
              <a:gd name="connsiteY109" fmla="*/ 1304818 h 1761580"/>
              <a:gd name="connsiteX110" fmla="*/ 6133672 w 6780944"/>
              <a:gd name="connsiteY110" fmla="*/ 1335640 h 1761580"/>
              <a:gd name="connsiteX111" fmla="*/ 6185043 w 6780944"/>
              <a:gd name="connsiteY111" fmla="*/ 1356188 h 1761580"/>
              <a:gd name="connsiteX112" fmla="*/ 6318607 w 6780944"/>
              <a:gd name="connsiteY112" fmla="*/ 1397285 h 1761580"/>
              <a:gd name="connsiteX113" fmla="*/ 6349430 w 6780944"/>
              <a:gd name="connsiteY113" fmla="*/ 1407559 h 1761580"/>
              <a:gd name="connsiteX114" fmla="*/ 6493268 w 6780944"/>
              <a:gd name="connsiteY114" fmla="*/ 1438382 h 1761580"/>
              <a:gd name="connsiteX115" fmla="*/ 6657654 w 6780944"/>
              <a:gd name="connsiteY115" fmla="*/ 1428108 h 1761580"/>
              <a:gd name="connsiteX116" fmla="*/ 6770670 w 6780944"/>
              <a:gd name="connsiteY116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2969232 w 6780944"/>
              <a:gd name="connsiteY57" fmla="*/ 1469204 h 1761580"/>
              <a:gd name="connsiteX58" fmla="*/ 3113070 w 6780944"/>
              <a:gd name="connsiteY58" fmla="*/ 1458930 h 1761580"/>
              <a:gd name="connsiteX59" fmla="*/ 3215812 w 6780944"/>
              <a:gd name="connsiteY59" fmla="*/ 1428108 h 1761580"/>
              <a:gd name="connsiteX60" fmla="*/ 3339101 w 6780944"/>
              <a:gd name="connsiteY60" fmla="*/ 1356188 h 1761580"/>
              <a:gd name="connsiteX61" fmla="*/ 3411021 w 6780944"/>
              <a:gd name="connsiteY61" fmla="*/ 1315092 h 1761580"/>
              <a:gd name="connsiteX62" fmla="*/ 3441843 w 6780944"/>
              <a:gd name="connsiteY62" fmla="*/ 1284269 h 1761580"/>
              <a:gd name="connsiteX63" fmla="*/ 3482940 w 6780944"/>
              <a:gd name="connsiteY63" fmla="*/ 1253447 h 1761580"/>
              <a:gd name="connsiteX64" fmla="*/ 3544585 w 6780944"/>
              <a:gd name="connsiteY64" fmla="*/ 1232899 h 1761580"/>
              <a:gd name="connsiteX65" fmla="*/ 3647326 w 6780944"/>
              <a:gd name="connsiteY65" fmla="*/ 1202076 h 1761580"/>
              <a:gd name="connsiteX66" fmla="*/ 3708971 w 6780944"/>
              <a:gd name="connsiteY66" fmla="*/ 1181528 h 1761580"/>
              <a:gd name="connsiteX67" fmla="*/ 3801439 w 6780944"/>
              <a:gd name="connsiteY67" fmla="*/ 1160979 h 1761580"/>
              <a:gd name="connsiteX68" fmla="*/ 3832261 w 6780944"/>
              <a:gd name="connsiteY68" fmla="*/ 1150705 h 1761580"/>
              <a:gd name="connsiteX69" fmla="*/ 3965825 w 6780944"/>
              <a:gd name="connsiteY69" fmla="*/ 1130157 h 1761580"/>
              <a:gd name="connsiteX70" fmla="*/ 4017196 w 6780944"/>
              <a:gd name="connsiteY70" fmla="*/ 1119883 h 1761580"/>
              <a:gd name="connsiteX71" fmla="*/ 4048018 w 6780944"/>
              <a:gd name="connsiteY71" fmla="*/ 1099335 h 1761580"/>
              <a:gd name="connsiteX72" fmla="*/ 4068567 w 6780944"/>
              <a:gd name="connsiteY72" fmla="*/ 1037690 h 1761580"/>
              <a:gd name="connsiteX73" fmla="*/ 4058292 w 6780944"/>
              <a:gd name="connsiteY73" fmla="*/ 914400 h 1761580"/>
              <a:gd name="connsiteX74" fmla="*/ 3986373 w 6780944"/>
              <a:gd name="connsiteY74" fmla="*/ 873303 h 1761580"/>
              <a:gd name="connsiteX75" fmla="*/ 3924728 w 6780944"/>
              <a:gd name="connsiteY75" fmla="*/ 852755 h 1761580"/>
              <a:gd name="connsiteX76" fmla="*/ 3893906 w 6780944"/>
              <a:gd name="connsiteY76" fmla="*/ 842481 h 1761580"/>
              <a:gd name="connsiteX77" fmla="*/ 3791164 w 6780944"/>
              <a:gd name="connsiteY77" fmla="*/ 832206 h 1761580"/>
              <a:gd name="connsiteX78" fmla="*/ 3698697 w 6780944"/>
              <a:gd name="connsiteY78" fmla="*/ 780836 h 1761580"/>
              <a:gd name="connsiteX79" fmla="*/ 3637052 w 6780944"/>
              <a:gd name="connsiteY79" fmla="*/ 708917 h 1761580"/>
              <a:gd name="connsiteX80" fmla="*/ 3667874 w 6780944"/>
              <a:gd name="connsiteY80" fmla="*/ 595901 h 1761580"/>
              <a:gd name="connsiteX81" fmla="*/ 3729519 w 6780944"/>
              <a:gd name="connsiteY81" fmla="*/ 575352 h 1761580"/>
              <a:gd name="connsiteX82" fmla="*/ 3863083 w 6780944"/>
              <a:gd name="connsiteY82" fmla="*/ 554804 h 1761580"/>
              <a:gd name="connsiteX83" fmla="*/ 4058292 w 6780944"/>
              <a:gd name="connsiteY83" fmla="*/ 544530 h 1761580"/>
              <a:gd name="connsiteX84" fmla="*/ 4407614 w 6780944"/>
              <a:gd name="connsiteY84" fmla="*/ 554804 h 1761580"/>
              <a:gd name="connsiteX85" fmla="*/ 4582274 w 6780944"/>
              <a:gd name="connsiteY85" fmla="*/ 585627 h 1761580"/>
              <a:gd name="connsiteX86" fmla="*/ 4685016 w 6780944"/>
              <a:gd name="connsiteY86" fmla="*/ 626723 h 1761580"/>
              <a:gd name="connsiteX87" fmla="*/ 4715839 w 6780944"/>
              <a:gd name="connsiteY87" fmla="*/ 636997 h 1761580"/>
              <a:gd name="connsiteX88" fmla="*/ 4808306 w 6780944"/>
              <a:gd name="connsiteY88" fmla="*/ 647272 h 1761580"/>
              <a:gd name="connsiteX89" fmla="*/ 4880225 w 6780944"/>
              <a:gd name="connsiteY89" fmla="*/ 678094 h 1761580"/>
              <a:gd name="connsiteX90" fmla="*/ 4911048 w 6780944"/>
              <a:gd name="connsiteY90" fmla="*/ 698642 h 1761580"/>
              <a:gd name="connsiteX91" fmla="*/ 4972692 w 6780944"/>
              <a:gd name="connsiteY91" fmla="*/ 729465 h 1761580"/>
              <a:gd name="connsiteX92" fmla="*/ 5034337 w 6780944"/>
              <a:gd name="connsiteY92" fmla="*/ 750013 h 1761580"/>
              <a:gd name="connsiteX93" fmla="*/ 5116531 w 6780944"/>
              <a:gd name="connsiteY93" fmla="*/ 791110 h 1761580"/>
              <a:gd name="connsiteX94" fmla="*/ 5219272 w 6780944"/>
              <a:gd name="connsiteY94" fmla="*/ 832206 h 1761580"/>
              <a:gd name="connsiteX95" fmla="*/ 5250095 w 6780944"/>
              <a:gd name="connsiteY95" fmla="*/ 852755 h 1761580"/>
              <a:gd name="connsiteX96" fmla="*/ 5311740 w 6780944"/>
              <a:gd name="connsiteY96" fmla="*/ 873303 h 1761580"/>
              <a:gd name="connsiteX97" fmla="*/ 5393933 w 6780944"/>
              <a:gd name="connsiteY97" fmla="*/ 914400 h 1761580"/>
              <a:gd name="connsiteX98" fmla="*/ 5435030 w 6780944"/>
              <a:gd name="connsiteY98" fmla="*/ 945222 h 1761580"/>
              <a:gd name="connsiteX99" fmla="*/ 5496674 w 6780944"/>
              <a:gd name="connsiteY99" fmla="*/ 986319 h 1761580"/>
              <a:gd name="connsiteX100" fmla="*/ 5568594 w 6780944"/>
              <a:gd name="connsiteY100" fmla="*/ 1037690 h 1761580"/>
              <a:gd name="connsiteX101" fmla="*/ 5589142 w 6780944"/>
              <a:gd name="connsiteY101" fmla="*/ 1068512 h 1761580"/>
              <a:gd name="connsiteX102" fmla="*/ 5619964 w 6780944"/>
              <a:gd name="connsiteY102" fmla="*/ 1078786 h 1761580"/>
              <a:gd name="connsiteX103" fmla="*/ 5661061 w 6780944"/>
              <a:gd name="connsiteY103" fmla="*/ 1109609 h 1761580"/>
              <a:gd name="connsiteX104" fmla="*/ 5712432 w 6780944"/>
              <a:gd name="connsiteY104" fmla="*/ 1140431 h 1761580"/>
              <a:gd name="connsiteX105" fmla="*/ 5743254 w 6780944"/>
              <a:gd name="connsiteY105" fmla="*/ 1171254 h 1761580"/>
              <a:gd name="connsiteX106" fmla="*/ 5876818 w 6780944"/>
              <a:gd name="connsiteY106" fmla="*/ 1222624 h 1761580"/>
              <a:gd name="connsiteX107" fmla="*/ 6000108 w 6780944"/>
              <a:gd name="connsiteY107" fmla="*/ 1284269 h 1761580"/>
              <a:gd name="connsiteX108" fmla="*/ 6061753 w 6780944"/>
              <a:gd name="connsiteY108" fmla="*/ 1304818 h 1761580"/>
              <a:gd name="connsiteX109" fmla="*/ 6133672 w 6780944"/>
              <a:gd name="connsiteY109" fmla="*/ 1335640 h 1761580"/>
              <a:gd name="connsiteX110" fmla="*/ 6185043 w 6780944"/>
              <a:gd name="connsiteY110" fmla="*/ 1356188 h 1761580"/>
              <a:gd name="connsiteX111" fmla="*/ 6318607 w 6780944"/>
              <a:gd name="connsiteY111" fmla="*/ 1397285 h 1761580"/>
              <a:gd name="connsiteX112" fmla="*/ 6349430 w 6780944"/>
              <a:gd name="connsiteY112" fmla="*/ 1407559 h 1761580"/>
              <a:gd name="connsiteX113" fmla="*/ 6493268 w 6780944"/>
              <a:gd name="connsiteY113" fmla="*/ 1438382 h 1761580"/>
              <a:gd name="connsiteX114" fmla="*/ 6657654 w 6780944"/>
              <a:gd name="connsiteY114" fmla="*/ 1428108 h 1761580"/>
              <a:gd name="connsiteX115" fmla="*/ 6770670 w 6780944"/>
              <a:gd name="connsiteY115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113070 w 6780944"/>
              <a:gd name="connsiteY57" fmla="*/ 1458930 h 1761580"/>
              <a:gd name="connsiteX58" fmla="*/ 3215812 w 6780944"/>
              <a:gd name="connsiteY58" fmla="*/ 1428108 h 1761580"/>
              <a:gd name="connsiteX59" fmla="*/ 3339101 w 6780944"/>
              <a:gd name="connsiteY59" fmla="*/ 1356188 h 1761580"/>
              <a:gd name="connsiteX60" fmla="*/ 3411021 w 6780944"/>
              <a:gd name="connsiteY60" fmla="*/ 1315092 h 1761580"/>
              <a:gd name="connsiteX61" fmla="*/ 3441843 w 6780944"/>
              <a:gd name="connsiteY61" fmla="*/ 1284269 h 1761580"/>
              <a:gd name="connsiteX62" fmla="*/ 3482940 w 6780944"/>
              <a:gd name="connsiteY62" fmla="*/ 1253447 h 1761580"/>
              <a:gd name="connsiteX63" fmla="*/ 3544585 w 6780944"/>
              <a:gd name="connsiteY63" fmla="*/ 1232899 h 1761580"/>
              <a:gd name="connsiteX64" fmla="*/ 3647326 w 6780944"/>
              <a:gd name="connsiteY64" fmla="*/ 1202076 h 1761580"/>
              <a:gd name="connsiteX65" fmla="*/ 3708971 w 6780944"/>
              <a:gd name="connsiteY65" fmla="*/ 1181528 h 1761580"/>
              <a:gd name="connsiteX66" fmla="*/ 3801439 w 6780944"/>
              <a:gd name="connsiteY66" fmla="*/ 1160979 h 1761580"/>
              <a:gd name="connsiteX67" fmla="*/ 3832261 w 6780944"/>
              <a:gd name="connsiteY67" fmla="*/ 1150705 h 1761580"/>
              <a:gd name="connsiteX68" fmla="*/ 3965825 w 6780944"/>
              <a:gd name="connsiteY68" fmla="*/ 1130157 h 1761580"/>
              <a:gd name="connsiteX69" fmla="*/ 4017196 w 6780944"/>
              <a:gd name="connsiteY69" fmla="*/ 1119883 h 1761580"/>
              <a:gd name="connsiteX70" fmla="*/ 4048018 w 6780944"/>
              <a:gd name="connsiteY70" fmla="*/ 1099335 h 1761580"/>
              <a:gd name="connsiteX71" fmla="*/ 4068567 w 6780944"/>
              <a:gd name="connsiteY71" fmla="*/ 1037690 h 1761580"/>
              <a:gd name="connsiteX72" fmla="*/ 4058292 w 6780944"/>
              <a:gd name="connsiteY72" fmla="*/ 914400 h 1761580"/>
              <a:gd name="connsiteX73" fmla="*/ 3986373 w 6780944"/>
              <a:gd name="connsiteY73" fmla="*/ 873303 h 1761580"/>
              <a:gd name="connsiteX74" fmla="*/ 3924728 w 6780944"/>
              <a:gd name="connsiteY74" fmla="*/ 852755 h 1761580"/>
              <a:gd name="connsiteX75" fmla="*/ 3893906 w 6780944"/>
              <a:gd name="connsiteY75" fmla="*/ 842481 h 1761580"/>
              <a:gd name="connsiteX76" fmla="*/ 3791164 w 6780944"/>
              <a:gd name="connsiteY76" fmla="*/ 832206 h 1761580"/>
              <a:gd name="connsiteX77" fmla="*/ 3698697 w 6780944"/>
              <a:gd name="connsiteY77" fmla="*/ 780836 h 1761580"/>
              <a:gd name="connsiteX78" fmla="*/ 3637052 w 6780944"/>
              <a:gd name="connsiteY78" fmla="*/ 708917 h 1761580"/>
              <a:gd name="connsiteX79" fmla="*/ 3667874 w 6780944"/>
              <a:gd name="connsiteY79" fmla="*/ 595901 h 1761580"/>
              <a:gd name="connsiteX80" fmla="*/ 3729519 w 6780944"/>
              <a:gd name="connsiteY80" fmla="*/ 575352 h 1761580"/>
              <a:gd name="connsiteX81" fmla="*/ 3863083 w 6780944"/>
              <a:gd name="connsiteY81" fmla="*/ 554804 h 1761580"/>
              <a:gd name="connsiteX82" fmla="*/ 4058292 w 6780944"/>
              <a:gd name="connsiteY82" fmla="*/ 544530 h 1761580"/>
              <a:gd name="connsiteX83" fmla="*/ 4407614 w 6780944"/>
              <a:gd name="connsiteY83" fmla="*/ 554804 h 1761580"/>
              <a:gd name="connsiteX84" fmla="*/ 4582274 w 6780944"/>
              <a:gd name="connsiteY84" fmla="*/ 585627 h 1761580"/>
              <a:gd name="connsiteX85" fmla="*/ 4685016 w 6780944"/>
              <a:gd name="connsiteY85" fmla="*/ 626723 h 1761580"/>
              <a:gd name="connsiteX86" fmla="*/ 4715839 w 6780944"/>
              <a:gd name="connsiteY86" fmla="*/ 636997 h 1761580"/>
              <a:gd name="connsiteX87" fmla="*/ 4808306 w 6780944"/>
              <a:gd name="connsiteY87" fmla="*/ 647272 h 1761580"/>
              <a:gd name="connsiteX88" fmla="*/ 4880225 w 6780944"/>
              <a:gd name="connsiteY88" fmla="*/ 678094 h 1761580"/>
              <a:gd name="connsiteX89" fmla="*/ 4911048 w 6780944"/>
              <a:gd name="connsiteY89" fmla="*/ 698642 h 1761580"/>
              <a:gd name="connsiteX90" fmla="*/ 4972692 w 6780944"/>
              <a:gd name="connsiteY90" fmla="*/ 729465 h 1761580"/>
              <a:gd name="connsiteX91" fmla="*/ 5034337 w 6780944"/>
              <a:gd name="connsiteY91" fmla="*/ 750013 h 1761580"/>
              <a:gd name="connsiteX92" fmla="*/ 5116531 w 6780944"/>
              <a:gd name="connsiteY92" fmla="*/ 791110 h 1761580"/>
              <a:gd name="connsiteX93" fmla="*/ 5219272 w 6780944"/>
              <a:gd name="connsiteY93" fmla="*/ 832206 h 1761580"/>
              <a:gd name="connsiteX94" fmla="*/ 5250095 w 6780944"/>
              <a:gd name="connsiteY94" fmla="*/ 852755 h 1761580"/>
              <a:gd name="connsiteX95" fmla="*/ 5311740 w 6780944"/>
              <a:gd name="connsiteY95" fmla="*/ 873303 h 1761580"/>
              <a:gd name="connsiteX96" fmla="*/ 5393933 w 6780944"/>
              <a:gd name="connsiteY96" fmla="*/ 914400 h 1761580"/>
              <a:gd name="connsiteX97" fmla="*/ 5435030 w 6780944"/>
              <a:gd name="connsiteY97" fmla="*/ 945222 h 1761580"/>
              <a:gd name="connsiteX98" fmla="*/ 5496674 w 6780944"/>
              <a:gd name="connsiteY98" fmla="*/ 986319 h 1761580"/>
              <a:gd name="connsiteX99" fmla="*/ 5568594 w 6780944"/>
              <a:gd name="connsiteY99" fmla="*/ 1037690 h 1761580"/>
              <a:gd name="connsiteX100" fmla="*/ 5589142 w 6780944"/>
              <a:gd name="connsiteY100" fmla="*/ 1068512 h 1761580"/>
              <a:gd name="connsiteX101" fmla="*/ 5619964 w 6780944"/>
              <a:gd name="connsiteY101" fmla="*/ 1078786 h 1761580"/>
              <a:gd name="connsiteX102" fmla="*/ 5661061 w 6780944"/>
              <a:gd name="connsiteY102" fmla="*/ 1109609 h 1761580"/>
              <a:gd name="connsiteX103" fmla="*/ 5712432 w 6780944"/>
              <a:gd name="connsiteY103" fmla="*/ 1140431 h 1761580"/>
              <a:gd name="connsiteX104" fmla="*/ 5743254 w 6780944"/>
              <a:gd name="connsiteY104" fmla="*/ 1171254 h 1761580"/>
              <a:gd name="connsiteX105" fmla="*/ 5876818 w 6780944"/>
              <a:gd name="connsiteY105" fmla="*/ 1222624 h 1761580"/>
              <a:gd name="connsiteX106" fmla="*/ 6000108 w 6780944"/>
              <a:gd name="connsiteY106" fmla="*/ 1284269 h 1761580"/>
              <a:gd name="connsiteX107" fmla="*/ 6061753 w 6780944"/>
              <a:gd name="connsiteY107" fmla="*/ 1304818 h 1761580"/>
              <a:gd name="connsiteX108" fmla="*/ 6133672 w 6780944"/>
              <a:gd name="connsiteY108" fmla="*/ 1335640 h 1761580"/>
              <a:gd name="connsiteX109" fmla="*/ 6185043 w 6780944"/>
              <a:gd name="connsiteY109" fmla="*/ 1356188 h 1761580"/>
              <a:gd name="connsiteX110" fmla="*/ 6318607 w 6780944"/>
              <a:gd name="connsiteY110" fmla="*/ 1397285 h 1761580"/>
              <a:gd name="connsiteX111" fmla="*/ 6349430 w 6780944"/>
              <a:gd name="connsiteY111" fmla="*/ 1407559 h 1761580"/>
              <a:gd name="connsiteX112" fmla="*/ 6493268 w 6780944"/>
              <a:gd name="connsiteY112" fmla="*/ 1438382 h 1761580"/>
              <a:gd name="connsiteX113" fmla="*/ 6657654 w 6780944"/>
              <a:gd name="connsiteY113" fmla="*/ 1428108 h 1761580"/>
              <a:gd name="connsiteX114" fmla="*/ 6770670 w 6780944"/>
              <a:gd name="connsiteY114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39101 w 6780944"/>
              <a:gd name="connsiteY58" fmla="*/ 1356188 h 1761580"/>
              <a:gd name="connsiteX59" fmla="*/ 3411021 w 6780944"/>
              <a:gd name="connsiteY59" fmla="*/ 1315092 h 1761580"/>
              <a:gd name="connsiteX60" fmla="*/ 3441843 w 6780944"/>
              <a:gd name="connsiteY60" fmla="*/ 1284269 h 1761580"/>
              <a:gd name="connsiteX61" fmla="*/ 3482940 w 6780944"/>
              <a:gd name="connsiteY61" fmla="*/ 1253447 h 1761580"/>
              <a:gd name="connsiteX62" fmla="*/ 3544585 w 6780944"/>
              <a:gd name="connsiteY62" fmla="*/ 1232899 h 1761580"/>
              <a:gd name="connsiteX63" fmla="*/ 3647326 w 6780944"/>
              <a:gd name="connsiteY63" fmla="*/ 1202076 h 1761580"/>
              <a:gd name="connsiteX64" fmla="*/ 3708971 w 6780944"/>
              <a:gd name="connsiteY64" fmla="*/ 1181528 h 1761580"/>
              <a:gd name="connsiteX65" fmla="*/ 3801439 w 6780944"/>
              <a:gd name="connsiteY65" fmla="*/ 1160979 h 1761580"/>
              <a:gd name="connsiteX66" fmla="*/ 3832261 w 6780944"/>
              <a:gd name="connsiteY66" fmla="*/ 1150705 h 1761580"/>
              <a:gd name="connsiteX67" fmla="*/ 3965825 w 6780944"/>
              <a:gd name="connsiteY67" fmla="*/ 1130157 h 1761580"/>
              <a:gd name="connsiteX68" fmla="*/ 4017196 w 6780944"/>
              <a:gd name="connsiteY68" fmla="*/ 1119883 h 1761580"/>
              <a:gd name="connsiteX69" fmla="*/ 4048018 w 6780944"/>
              <a:gd name="connsiteY69" fmla="*/ 1099335 h 1761580"/>
              <a:gd name="connsiteX70" fmla="*/ 4068567 w 6780944"/>
              <a:gd name="connsiteY70" fmla="*/ 1037690 h 1761580"/>
              <a:gd name="connsiteX71" fmla="*/ 4058292 w 6780944"/>
              <a:gd name="connsiteY71" fmla="*/ 914400 h 1761580"/>
              <a:gd name="connsiteX72" fmla="*/ 3986373 w 6780944"/>
              <a:gd name="connsiteY72" fmla="*/ 873303 h 1761580"/>
              <a:gd name="connsiteX73" fmla="*/ 3924728 w 6780944"/>
              <a:gd name="connsiteY73" fmla="*/ 852755 h 1761580"/>
              <a:gd name="connsiteX74" fmla="*/ 3893906 w 6780944"/>
              <a:gd name="connsiteY74" fmla="*/ 842481 h 1761580"/>
              <a:gd name="connsiteX75" fmla="*/ 3791164 w 6780944"/>
              <a:gd name="connsiteY75" fmla="*/ 832206 h 1761580"/>
              <a:gd name="connsiteX76" fmla="*/ 3698697 w 6780944"/>
              <a:gd name="connsiteY76" fmla="*/ 780836 h 1761580"/>
              <a:gd name="connsiteX77" fmla="*/ 3637052 w 6780944"/>
              <a:gd name="connsiteY77" fmla="*/ 708917 h 1761580"/>
              <a:gd name="connsiteX78" fmla="*/ 3667874 w 6780944"/>
              <a:gd name="connsiteY78" fmla="*/ 595901 h 1761580"/>
              <a:gd name="connsiteX79" fmla="*/ 3729519 w 6780944"/>
              <a:gd name="connsiteY79" fmla="*/ 575352 h 1761580"/>
              <a:gd name="connsiteX80" fmla="*/ 3863083 w 6780944"/>
              <a:gd name="connsiteY80" fmla="*/ 554804 h 1761580"/>
              <a:gd name="connsiteX81" fmla="*/ 4058292 w 6780944"/>
              <a:gd name="connsiteY81" fmla="*/ 544530 h 1761580"/>
              <a:gd name="connsiteX82" fmla="*/ 4407614 w 6780944"/>
              <a:gd name="connsiteY82" fmla="*/ 554804 h 1761580"/>
              <a:gd name="connsiteX83" fmla="*/ 4582274 w 6780944"/>
              <a:gd name="connsiteY83" fmla="*/ 585627 h 1761580"/>
              <a:gd name="connsiteX84" fmla="*/ 4685016 w 6780944"/>
              <a:gd name="connsiteY84" fmla="*/ 626723 h 1761580"/>
              <a:gd name="connsiteX85" fmla="*/ 4715839 w 6780944"/>
              <a:gd name="connsiteY85" fmla="*/ 636997 h 1761580"/>
              <a:gd name="connsiteX86" fmla="*/ 4808306 w 6780944"/>
              <a:gd name="connsiteY86" fmla="*/ 647272 h 1761580"/>
              <a:gd name="connsiteX87" fmla="*/ 4880225 w 6780944"/>
              <a:gd name="connsiteY87" fmla="*/ 678094 h 1761580"/>
              <a:gd name="connsiteX88" fmla="*/ 4911048 w 6780944"/>
              <a:gd name="connsiteY88" fmla="*/ 698642 h 1761580"/>
              <a:gd name="connsiteX89" fmla="*/ 4972692 w 6780944"/>
              <a:gd name="connsiteY89" fmla="*/ 729465 h 1761580"/>
              <a:gd name="connsiteX90" fmla="*/ 5034337 w 6780944"/>
              <a:gd name="connsiteY90" fmla="*/ 750013 h 1761580"/>
              <a:gd name="connsiteX91" fmla="*/ 5116531 w 6780944"/>
              <a:gd name="connsiteY91" fmla="*/ 791110 h 1761580"/>
              <a:gd name="connsiteX92" fmla="*/ 5219272 w 6780944"/>
              <a:gd name="connsiteY92" fmla="*/ 832206 h 1761580"/>
              <a:gd name="connsiteX93" fmla="*/ 5250095 w 6780944"/>
              <a:gd name="connsiteY93" fmla="*/ 852755 h 1761580"/>
              <a:gd name="connsiteX94" fmla="*/ 5311740 w 6780944"/>
              <a:gd name="connsiteY94" fmla="*/ 873303 h 1761580"/>
              <a:gd name="connsiteX95" fmla="*/ 5393933 w 6780944"/>
              <a:gd name="connsiteY95" fmla="*/ 914400 h 1761580"/>
              <a:gd name="connsiteX96" fmla="*/ 5435030 w 6780944"/>
              <a:gd name="connsiteY96" fmla="*/ 945222 h 1761580"/>
              <a:gd name="connsiteX97" fmla="*/ 5496674 w 6780944"/>
              <a:gd name="connsiteY97" fmla="*/ 986319 h 1761580"/>
              <a:gd name="connsiteX98" fmla="*/ 5568594 w 6780944"/>
              <a:gd name="connsiteY98" fmla="*/ 1037690 h 1761580"/>
              <a:gd name="connsiteX99" fmla="*/ 5589142 w 6780944"/>
              <a:gd name="connsiteY99" fmla="*/ 1068512 h 1761580"/>
              <a:gd name="connsiteX100" fmla="*/ 5619964 w 6780944"/>
              <a:gd name="connsiteY100" fmla="*/ 1078786 h 1761580"/>
              <a:gd name="connsiteX101" fmla="*/ 5661061 w 6780944"/>
              <a:gd name="connsiteY101" fmla="*/ 1109609 h 1761580"/>
              <a:gd name="connsiteX102" fmla="*/ 5712432 w 6780944"/>
              <a:gd name="connsiteY102" fmla="*/ 1140431 h 1761580"/>
              <a:gd name="connsiteX103" fmla="*/ 5743254 w 6780944"/>
              <a:gd name="connsiteY103" fmla="*/ 1171254 h 1761580"/>
              <a:gd name="connsiteX104" fmla="*/ 5876818 w 6780944"/>
              <a:gd name="connsiteY104" fmla="*/ 1222624 h 1761580"/>
              <a:gd name="connsiteX105" fmla="*/ 6000108 w 6780944"/>
              <a:gd name="connsiteY105" fmla="*/ 1284269 h 1761580"/>
              <a:gd name="connsiteX106" fmla="*/ 6061753 w 6780944"/>
              <a:gd name="connsiteY106" fmla="*/ 1304818 h 1761580"/>
              <a:gd name="connsiteX107" fmla="*/ 6133672 w 6780944"/>
              <a:gd name="connsiteY107" fmla="*/ 1335640 h 1761580"/>
              <a:gd name="connsiteX108" fmla="*/ 6185043 w 6780944"/>
              <a:gd name="connsiteY108" fmla="*/ 1356188 h 1761580"/>
              <a:gd name="connsiteX109" fmla="*/ 6318607 w 6780944"/>
              <a:gd name="connsiteY109" fmla="*/ 1397285 h 1761580"/>
              <a:gd name="connsiteX110" fmla="*/ 6349430 w 6780944"/>
              <a:gd name="connsiteY110" fmla="*/ 1407559 h 1761580"/>
              <a:gd name="connsiteX111" fmla="*/ 6493268 w 6780944"/>
              <a:gd name="connsiteY111" fmla="*/ 1438382 h 1761580"/>
              <a:gd name="connsiteX112" fmla="*/ 6657654 w 6780944"/>
              <a:gd name="connsiteY112" fmla="*/ 1428108 h 1761580"/>
              <a:gd name="connsiteX113" fmla="*/ 6770670 w 6780944"/>
              <a:gd name="connsiteY113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39101 w 6780944"/>
              <a:gd name="connsiteY58" fmla="*/ 1356188 h 1761580"/>
              <a:gd name="connsiteX59" fmla="*/ 3411021 w 6780944"/>
              <a:gd name="connsiteY59" fmla="*/ 1315092 h 1761580"/>
              <a:gd name="connsiteX60" fmla="*/ 3482940 w 6780944"/>
              <a:gd name="connsiteY60" fmla="*/ 1253447 h 1761580"/>
              <a:gd name="connsiteX61" fmla="*/ 3544585 w 6780944"/>
              <a:gd name="connsiteY61" fmla="*/ 1232899 h 1761580"/>
              <a:gd name="connsiteX62" fmla="*/ 3647326 w 6780944"/>
              <a:gd name="connsiteY62" fmla="*/ 1202076 h 1761580"/>
              <a:gd name="connsiteX63" fmla="*/ 3708971 w 6780944"/>
              <a:gd name="connsiteY63" fmla="*/ 1181528 h 1761580"/>
              <a:gd name="connsiteX64" fmla="*/ 3801439 w 6780944"/>
              <a:gd name="connsiteY64" fmla="*/ 1160979 h 1761580"/>
              <a:gd name="connsiteX65" fmla="*/ 3832261 w 6780944"/>
              <a:gd name="connsiteY65" fmla="*/ 1150705 h 1761580"/>
              <a:gd name="connsiteX66" fmla="*/ 3965825 w 6780944"/>
              <a:gd name="connsiteY66" fmla="*/ 1130157 h 1761580"/>
              <a:gd name="connsiteX67" fmla="*/ 4017196 w 6780944"/>
              <a:gd name="connsiteY67" fmla="*/ 1119883 h 1761580"/>
              <a:gd name="connsiteX68" fmla="*/ 4048018 w 6780944"/>
              <a:gd name="connsiteY68" fmla="*/ 1099335 h 1761580"/>
              <a:gd name="connsiteX69" fmla="*/ 4068567 w 6780944"/>
              <a:gd name="connsiteY69" fmla="*/ 1037690 h 1761580"/>
              <a:gd name="connsiteX70" fmla="*/ 4058292 w 6780944"/>
              <a:gd name="connsiteY70" fmla="*/ 914400 h 1761580"/>
              <a:gd name="connsiteX71" fmla="*/ 3986373 w 6780944"/>
              <a:gd name="connsiteY71" fmla="*/ 873303 h 1761580"/>
              <a:gd name="connsiteX72" fmla="*/ 3924728 w 6780944"/>
              <a:gd name="connsiteY72" fmla="*/ 852755 h 1761580"/>
              <a:gd name="connsiteX73" fmla="*/ 3893906 w 6780944"/>
              <a:gd name="connsiteY73" fmla="*/ 842481 h 1761580"/>
              <a:gd name="connsiteX74" fmla="*/ 3791164 w 6780944"/>
              <a:gd name="connsiteY74" fmla="*/ 832206 h 1761580"/>
              <a:gd name="connsiteX75" fmla="*/ 3698697 w 6780944"/>
              <a:gd name="connsiteY75" fmla="*/ 780836 h 1761580"/>
              <a:gd name="connsiteX76" fmla="*/ 3637052 w 6780944"/>
              <a:gd name="connsiteY76" fmla="*/ 708917 h 1761580"/>
              <a:gd name="connsiteX77" fmla="*/ 3667874 w 6780944"/>
              <a:gd name="connsiteY77" fmla="*/ 595901 h 1761580"/>
              <a:gd name="connsiteX78" fmla="*/ 3729519 w 6780944"/>
              <a:gd name="connsiteY78" fmla="*/ 575352 h 1761580"/>
              <a:gd name="connsiteX79" fmla="*/ 3863083 w 6780944"/>
              <a:gd name="connsiteY79" fmla="*/ 554804 h 1761580"/>
              <a:gd name="connsiteX80" fmla="*/ 4058292 w 6780944"/>
              <a:gd name="connsiteY80" fmla="*/ 544530 h 1761580"/>
              <a:gd name="connsiteX81" fmla="*/ 4407614 w 6780944"/>
              <a:gd name="connsiteY81" fmla="*/ 554804 h 1761580"/>
              <a:gd name="connsiteX82" fmla="*/ 4582274 w 6780944"/>
              <a:gd name="connsiteY82" fmla="*/ 585627 h 1761580"/>
              <a:gd name="connsiteX83" fmla="*/ 4685016 w 6780944"/>
              <a:gd name="connsiteY83" fmla="*/ 626723 h 1761580"/>
              <a:gd name="connsiteX84" fmla="*/ 4715839 w 6780944"/>
              <a:gd name="connsiteY84" fmla="*/ 636997 h 1761580"/>
              <a:gd name="connsiteX85" fmla="*/ 4808306 w 6780944"/>
              <a:gd name="connsiteY85" fmla="*/ 647272 h 1761580"/>
              <a:gd name="connsiteX86" fmla="*/ 4880225 w 6780944"/>
              <a:gd name="connsiteY86" fmla="*/ 678094 h 1761580"/>
              <a:gd name="connsiteX87" fmla="*/ 4911048 w 6780944"/>
              <a:gd name="connsiteY87" fmla="*/ 698642 h 1761580"/>
              <a:gd name="connsiteX88" fmla="*/ 4972692 w 6780944"/>
              <a:gd name="connsiteY88" fmla="*/ 729465 h 1761580"/>
              <a:gd name="connsiteX89" fmla="*/ 5034337 w 6780944"/>
              <a:gd name="connsiteY89" fmla="*/ 750013 h 1761580"/>
              <a:gd name="connsiteX90" fmla="*/ 5116531 w 6780944"/>
              <a:gd name="connsiteY90" fmla="*/ 791110 h 1761580"/>
              <a:gd name="connsiteX91" fmla="*/ 5219272 w 6780944"/>
              <a:gd name="connsiteY91" fmla="*/ 832206 h 1761580"/>
              <a:gd name="connsiteX92" fmla="*/ 5250095 w 6780944"/>
              <a:gd name="connsiteY92" fmla="*/ 852755 h 1761580"/>
              <a:gd name="connsiteX93" fmla="*/ 5311740 w 6780944"/>
              <a:gd name="connsiteY93" fmla="*/ 873303 h 1761580"/>
              <a:gd name="connsiteX94" fmla="*/ 5393933 w 6780944"/>
              <a:gd name="connsiteY94" fmla="*/ 914400 h 1761580"/>
              <a:gd name="connsiteX95" fmla="*/ 5435030 w 6780944"/>
              <a:gd name="connsiteY95" fmla="*/ 945222 h 1761580"/>
              <a:gd name="connsiteX96" fmla="*/ 5496674 w 6780944"/>
              <a:gd name="connsiteY96" fmla="*/ 986319 h 1761580"/>
              <a:gd name="connsiteX97" fmla="*/ 5568594 w 6780944"/>
              <a:gd name="connsiteY97" fmla="*/ 1037690 h 1761580"/>
              <a:gd name="connsiteX98" fmla="*/ 5589142 w 6780944"/>
              <a:gd name="connsiteY98" fmla="*/ 1068512 h 1761580"/>
              <a:gd name="connsiteX99" fmla="*/ 5619964 w 6780944"/>
              <a:gd name="connsiteY99" fmla="*/ 1078786 h 1761580"/>
              <a:gd name="connsiteX100" fmla="*/ 5661061 w 6780944"/>
              <a:gd name="connsiteY100" fmla="*/ 1109609 h 1761580"/>
              <a:gd name="connsiteX101" fmla="*/ 5712432 w 6780944"/>
              <a:gd name="connsiteY101" fmla="*/ 1140431 h 1761580"/>
              <a:gd name="connsiteX102" fmla="*/ 5743254 w 6780944"/>
              <a:gd name="connsiteY102" fmla="*/ 1171254 h 1761580"/>
              <a:gd name="connsiteX103" fmla="*/ 5876818 w 6780944"/>
              <a:gd name="connsiteY103" fmla="*/ 1222624 h 1761580"/>
              <a:gd name="connsiteX104" fmla="*/ 6000108 w 6780944"/>
              <a:gd name="connsiteY104" fmla="*/ 1284269 h 1761580"/>
              <a:gd name="connsiteX105" fmla="*/ 6061753 w 6780944"/>
              <a:gd name="connsiteY105" fmla="*/ 1304818 h 1761580"/>
              <a:gd name="connsiteX106" fmla="*/ 6133672 w 6780944"/>
              <a:gd name="connsiteY106" fmla="*/ 1335640 h 1761580"/>
              <a:gd name="connsiteX107" fmla="*/ 6185043 w 6780944"/>
              <a:gd name="connsiteY107" fmla="*/ 1356188 h 1761580"/>
              <a:gd name="connsiteX108" fmla="*/ 6318607 w 6780944"/>
              <a:gd name="connsiteY108" fmla="*/ 1397285 h 1761580"/>
              <a:gd name="connsiteX109" fmla="*/ 6349430 w 6780944"/>
              <a:gd name="connsiteY109" fmla="*/ 1407559 h 1761580"/>
              <a:gd name="connsiteX110" fmla="*/ 6493268 w 6780944"/>
              <a:gd name="connsiteY110" fmla="*/ 1438382 h 1761580"/>
              <a:gd name="connsiteX111" fmla="*/ 6657654 w 6780944"/>
              <a:gd name="connsiteY111" fmla="*/ 1428108 h 1761580"/>
              <a:gd name="connsiteX112" fmla="*/ 6770670 w 6780944"/>
              <a:gd name="connsiteY112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39101 w 6780944"/>
              <a:gd name="connsiteY58" fmla="*/ 1356188 h 1761580"/>
              <a:gd name="connsiteX59" fmla="*/ 3411021 w 6780944"/>
              <a:gd name="connsiteY59" fmla="*/ 1315092 h 1761580"/>
              <a:gd name="connsiteX60" fmla="*/ 3544585 w 6780944"/>
              <a:gd name="connsiteY60" fmla="*/ 1232899 h 1761580"/>
              <a:gd name="connsiteX61" fmla="*/ 3647326 w 6780944"/>
              <a:gd name="connsiteY61" fmla="*/ 1202076 h 1761580"/>
              <a:gd name="connsiteX62" fmla="*/ 3708971 w 6780944"/>
              <a:gd name="connsiteY62" fmla="*/ 1181528 h 1761580"/>
              <a:gd name="connsiteX63" fmla="*/ 3801439 w 6780944"/>
              <a:gd name="connsiteY63" fmla="*/ 1160979 h 1761580"/>
              <a:gd name="connsiteX64" fmla="*/ 3832261 w 6780944"/>
              <a:gd name="connsiteY64" fmla="*/ 1150705 h 1761580"/>
              <a:gd name="connsiteX65" fmla="*/ 3965825 w 6780944"/>
              <a:gd name="connsiteY65" fmla="*/ 1130157 h 1761580"/>
              <a:gd name="connsiteX66" fmla="*/ 4017196 w 6780944"/>
              <a:gd name="connsiteY66" fmla="*/ 1119883 h 1761580"/>
              <a:gd name="connsiteX67" fmla="*/ 4048018 w 6780944"/>
              <a:gd name="connsiteY67" fmla="*/ 1099335 h 1761580"/>
              <a:gd name="connsiteX68" fmla="*/ 4068567 w 6780944"/>
              <a:gd name="connsiteY68" fmla="*/ 1037690 h 1761580"/>
              <a:gd name="connsiteX69" fmla="*/ 4058292 w 6780944"/>
              <a:gd name="connsiteY69" fmla="*/ 914400 h 1761580"/>
              <a:gd name="connsiteX70" fmla="*/ 3986373 w 6780944"/>
              <a:gd name="connsiteY70" fmla="*/ 873303 h 1761580"/>
              <a:gd name="connsiteX71" fmla="*/ 3924728 w 6780944"/>
              <a:gd name="connsiteY71" fmla="*/ 852755 h 1761580"/>
              <a:gd name="connsiteX72" fmla="*/ 3893906 w 6780944"/>
              <a:gd name="connsiteY72" fmla="*/ 842481 h 1761580"/>
              <a:gd name="connsiteX73" fmla="*/ 3791164 w 6780944"/>
              <a:gd name="connsiteY73" fmla="*/ 832206 h 1761580"/>
              <a:gd name="connsiteX74" fmla="*/ 3698697 w 6780944"/>
              <a:gd name="connsiteY74" fmla="*/ 780836 h 1761580"/>
              <a:gd name="connsiteX75" fmla="*/ 3637052 w 6780944"/>
              <a:gd name="connsiteY75" fmla="*/ 708917 h 1761580"/>
              <a:gd name="connsiteX76" fmla="*/ 3667874 w 6780944"/>
              <a:gd name="connsiteY76" fmla="*/ 595901 h 1761580"/>
              <a:gd name="connsiteX77" fmla="*/ 3729519 w 6780944"/>
              <a:gd name="connsiteY77" fmla="*/ 575352 h 1761580"/>
              <a:gd name="connsiteX78" fmla="*/ 3863083 w 6780944"/>
              <a:gd name="connsiteY78" fmla="*/ 554804 h 1761580"/>
              <a:gd name="connsiteX79" fmla="*/ 4058292 w 6780944"/>
              <a:gd name="connsiteY79" fmla="*/ 544530 h 1761580"/>
              <a:gd name="connsiteX80" fmla="*/ 4407614 w 6780944"/>
              <a:gd name="connsiteY80" fmla="*/ 554804 h 1761580"/>
              <a:gd name="connsiteX81" fmla="*/ 4582274 w 6780944"/>
              <a:gd name="connsiteY81" fmla="*/ 585627 h 1761580"/>
              <a:gd name="connsiteX82" fmla="*/ 4685016 w 6780944"/>
              <a:gd name="connsiteY82" fmla="*/ 626723 h 1761580"/>
              <a:gd name="connsiteX83" fmla="*/ 4715839 w 6780944"/>
              <a:gd name="connsiteY83" fmla="*/ 636997 h 1761580"/>
              <a:gd name="connsiteX84" fmla="*/ 4808306 w 6780944"/>
              <a:gd name="connsiteY84" fmla="*/ 647272 h 1761580"/>
              <a:gd name="connsiteX85" fmla="*/ 4880225 w 6780944"/>
              <a:gd name="connsiteY85" fmla="*/ 678094 h 1761580"/>
              <a:gd name="connsiteX86" fmla="*/ 4911048 w 6780944"/>
              <a:gd name="connsiteY86" fmla="*/ 698642 h 1761580"/>
              <a:gd name="connsiteX87" fmla="*/ 4972692 w 6780944"/>
              <a:gd name="connsiteY87" fmla="*/ 729465 h 1761580"/>
              <a:gd name="connsiteX88" fmla="*/ 5034337 w 6780944"/>
              <a:gd name="connsiteY88" fmla="*/ 750013 h 1761580"/>
              <a:gd name="connsiteX89" fmla="*/ 5116531 w 6780944"/>
              <a:gd name="connsiteY89" fmla="*/ 791110 h 1761580"/>
              <a:gd name="connsiteX90" fmla="*/ 5219272 w 6780944"/>
              <a:gd name="connsiteY90" fmla="*/ 832206 h 1761580"/>
              <a:gd name="connsiteX91" fmla="*/ 5250095 w 6780944"/>
              <a:gd name="connsiteY91" fmla="*/ 852755 h 1761580"/>
              <a:gd name="connsiteX92" fmla="*/ 5311740 w 6780944"/>
              <a:gd name="connsiteY92" fmla="*/ 873303 h 1761580"/>
              <a:gd name="connsiteX93" fmla="*/ 5393933 w 6780944"/>
              <a:gd name="connsiteY93" fmla="*/ 914400 h 1761580"/>
              <a:gd name="connsiteX94" fmla="*/ 5435030 w 6780944"/>
              <a:gd name="connsiteY94" fmla="*/ 945222 h 1761580"/>
              <a:gd name="connsiteX95" fmla="*/ 5496674 w 6780944"/>
              <a:gd name="connsiteY95" fmla="*/ 986319 h 1761580"/>
              <a:gd name="connsiteX96" fmla="*/ 5568594 w 6780944"/>
              <a:gd name="connsiteY96" fmla="*/ 1037690 h 1761580"/>
              <a:gd name="connsiteX97" fmla="*/ 5589142 w 6780944"/>
              <a:gd name="connsiteY97" fmla="*/ 1068512 h 1761580"/>
              <a:gd name="connsiteX98" fmla="*/ 5619964 w 6780944"/>
              <a:gd name="connsiteY98" fmla="*/ 1078786 h 1761580"/>
              <a:gd name="connsiteX99" fmla="*/ 5661061 w 6780944"/>
              <a:gd name="connsiteY99" fmla="*/ 1109609 h 1761580"/>
              <a:gd name="connsiteX100" fmla="*/ 5712432 w 6780944"/>
              <a:gd name="connsiteY100" fmla="*/ 1140431 h 1761580"/>
              <a:gd name="connsiteX101" fmla="*/ 5743254 w 6780944"/>
              <a:gd name="connsiteY101" fmla="*/ 1171254 h 1761580"/>
              <a:gd name="connsiteX102" fmla="*/ 5876818 w 6780944"/>
              <a:gd name="connsiteY102" fmla="*/ 1222624 h 1761580"/>
              <a:gd name="connsiteX103" fmla="*/ 6000108 w 6780944"/>
              <a:gd name="connsiteY103" fmla="*/ 1284269 h 1761580"/>
              <a:gd name="connsiteX104" fmla="*/ 6061753 w 6780944"/>
              <a:gd name="connsiteY104" fmla="*/ 1304818 h 1761580"/>
              <a:gd name="connsiteX105" fmla="*/ 6133672 w 6780944"/>
              <a:gd name="connsiteY105" fmla="*/ 1335640 h 1761580"/>
              <a:gd name="connsiteX106" fmla="*/ 6185043 w 6780944"/>
              <a:gd name="connsiteY106" fmla="*/ 1356188 h 1761580"/>
              <a:gd name="connsiteX107" fmla="*/ 6318607 w 6780944"/>
              <a:gd name="connsiteY107" fmla="*/ 1397285 h 1761580"/>
              <a:gd name="connsiteX108" fmla="*/ 6349430 w 6780944"/>
              <a:gd name="connsiteY108" fmla="*/ 1407559 h 1761580"/>
              <a:gd name="connsiteX109" fmla="*/ 6493268 w 6780944"/>
              <a:gd name="connsiteY109" fmla="*/ 1438382 h 1761580"/>
              <a:gd name="connsiteX110" fmla="*/ 6657654 w 6780944"/>
              <a:gd name="connsiteY110" fmla="*/ 1428108 h 1761580"/>
              <a:gd name="connsiteX111" fmla="*/ 6770670 w 6780944"/>
              <a:gd name="connsiteY111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39101 w 6780944"/>
              <a:gd name="connsiteY58" fmla="*/ 1356188 h 1761580"/>
              <a:gd name="connsiteX59" fmla="*/ 3411021 w 6780944"/>
              <a:gd name="connsiteY59" fmla="*/ 1315092 h 1761580"/>
              <a:gd name="connsiteX60" fmla="*/ 3544585 w 6780944"/>
              <a:gd name="connsiteY60" fmla="*/ 1232899 h 1761580"/>
              <a:gd name="connsiteX61" fmla="*/ 3708971 w 6780944"/>
              <a:gd name="connsiteY61" fmla="*/ 1181528 h 1761580"/>
              <a:gd name="connsiteX62" fmla="*/ 3801439 w 6780944"/>
              <a:gd name="connsiteY62" fmla="*/ 1160979 h 1761580"/>
              <a:gd name="connsiteX63" fmla="*/ 3832261 w 6780944"/>
              <a:gd name="connsiteY63" fmla="*/ 1150705 h 1761580"/>
              <a:gd name="connsiteX64" fmla="*/ 3965825 w 6780944"/>
              <a:gd name="connsiteY64" fmla="*/ 1130157 h 1761580"/>
              <a:gd name="connsiteX65" fmla="*/ 4017196 w 6780944"/>
              <a:gd name="connsiteY65" fmla="*/ 1119883 h 1761580"/>
              <a:gd name="connsiteX66" fmla="*/ 4048018 w 6780944"/>
              <a:gd name="connsiteY66" fmla="*/ 1099335 h 1761580"/>
              <a:gd name="connsiteX67" fmla="*/ 4068567 w 6780944"/>
              <a:gd name="connsiteY67" fmla="*/ 1037690 h 1761580"/>
              <a:gd name="connsiteX68" fmla="*/ 4058292 w 6780944"/>
              <a:gd name="connsiteY68" fmla="*/ 914400 h 1761580"/>
              <a:gd name="connsiteX69" fmla="*/ 3986373 w 6780944"/>
              <a:gd name="connsiteY69" fmla="*/ 873303 h 1761580"/>
              <a:gd name="connsiteX70" fmla="*/ 3924728 w 6780944"/>
              <a:gd name="connsiteY70" fmla="*/ 852755 h 1761580"/>
              <a:gd name="connsiteX71" fmla="*/ 3893906 w 6780944"/>
              <a:gd name="connsiteY71" fmla="*/ 842481 h 1761580"/>
              <a:gd name="connsiteX72" fmla="*/ 3791164 w 6780944"/>
              <a:gd name="connsiteY72" fmla="*/ 832206 h 1761580"/>
              <a:gd name="connsiteX73" fmla="*/ 3698697 w 6780944"/>
              <a:gd name="connsiteY73" fmla="*/ 780836 h 1761580"/>
              <a:gd name="connsiteX74" fmla="*/ 3637052 w 6780944"/>
              <a:gd name="connsiteY74" fmla="*/ 708917 h 1761580"/>
              <a:gd name="connsiteX75" fmla="*/ 3667874 w 6780944"/>
              <a:gd name="connsiteY75" fmla="*/ 595901 h 1761580"/>
              <a:gd name="connsiteX76" fmla="*/ 3729519 w 6780944"/>
              <a:gd name="connsiteY76" fmla="*/ 575352 h 1761580"/>
              <a:gd name="connsiteX77" fmla="*/ 3863083 w 6780944"/>
              <a:gd name="connsiteY77" fmla="*/ 554804 h 1761580"/>
              <a:gd name="connsiteX78" fmla="*/ 4058292 w 6780944"/>
              <a:gd name="connsiteY78" fmla="*/ 544530 h 1761580"/>
              <a:gd name="connsiteX79" fmla="*/ 4407614 w 6780944"/>
              <a:gd name="connsiteY79" fmla="*/ 554804 h 1761580"/>
              <a:gd name="connsiteX80" fmla="*/ 4582274 w 6780944"/>
              <a:gd name="connsiteY80" fmla="*/ 585627 h 1761580"/>
              <a:gd name="connsiteX81" fmla="*/ 4685016 w 6780944"/>
              <a:gd name="connsiteY81" fmla="*/ 626723 h 1761580"/>
              <a:gd name="connsiteX82" fmla="*/ 4715839 w 6780944"/>
              <a:gd name="connsiteY82" fmla="*/ 636997 h 1761580"/>
              <a:gd name="connsiteX83" fmla="*/ 4808306 w 6780944"/>
              <a:gd name="connsiteY83" fmla="*/ 647272 h 1761580"/>
              <a:gd name="connsiteX84" fmla="*/ 4880225 w 6780944"/>
              <a:gd name="connsiteY84" fmla="*/ 678094 h 1761580"/>
              <a:gd name="connsiteX85" fmla="*/ 4911048 w 6780944"/>
              <a:gd name="connsiteY85" fmla="*/ 698642 h 1761580"/>
              <a:gd name="connsiteX86" fmla="*/ 4972692 w 6780944"/>
              <a:gd name="connsiteY86" fmla="*/ 729465 h 1761580"/>
              <a:gd name="connsiteX87" fmla="*/ 5034337 w 6780944"/>
              <a:gd name="connsiteY87" fmla="*/ 750013 h 1761580"/>
              <a:gd name="connsiteX88" fmla="*/ 5116531 w 6780944"/>
              <a:gd name="connsiteY88" fmla="*/ 791110 h 1761580"/>
              <a:gd name="connsiteX89" fmla="*/ 5219272 w 6780944"/>
              <a:gd name="connsiteY89" fmla="*/ 832206 h 1761580"/>
              <a:gd name="connsiteX90" fmla="*/ 5250095 w 6780944"/>
              <a:gd name="connsiteY90" fmla="*/ 852755 h 1761580"/>
              <a:gd name="connsiteX91" fmla="*/ 5311740 w 6780944"/>
              <a:gd name="connsiteY91" fmla="*/ 873303 h 1761580"/>
              <a:gd name="connsiteX92" fmla="*/ 5393933 w 6780944"/>
              <a:gd name="connsiteY92" fmla="*/ 914400 h 1761580"/>
              <a:gd name="connsiteX93" fmla="*/ 5435030 w 6780944"/>
              <a:gd name="connsiteY93" fmla="*/ 945222 h 1761580"/>
              <a:gd name="connsiteX94" fmla="*/ 5496674 w 6780944"/>
              <a:gd name="connsiteY94" fmla="*/ 986319 h 1761580"/>
              <a:gd name="connsiteX95" fmla="*/ 5568594 w 6780944"/>
              <a:gd name="connsiteY95" fmla="*/ 1037690 h 1761580"/>
              <a:gd name="connsiteX96" fmla="*/ 5589142 w 6780944"/>
              <a:gd name="connsiteY96" fmla="*/ 1068512 h 1761580"/>
              <a:gd name="connsiteX97" fmla="*/ 5619964 w 6780944"/>
              <a:gd name="connsiteY97" fmla="*/ 1078786 h 1761580"/>
              <a:gd name="connsiteX98" fmla="*/ 5661061 w 6780944"/>
              <a:gd name="connsiteY98" fmla="*/ 1109609 h 1761580"/>
              <a:gd name="connsiteX99" fmla="*/ 5712432 w 6780944"/>
              <a:gd name="connsiteY99" fmla="*/ 1140431 h 1761580"/>
              <a:gd name="connsiteX100" fmla="*/ 5743254 w 6780944"/>
              <a:gd name="connsiteY100" fmla="*/ 1171254 h 1761580"/>
              <a:gd name="connsiteX101" fmla="*/ 5876818 w 6780944"/>
              <a:gd name="connsiteY101" fmla="*/ 1222624 h 1761580"/>
              <a:gd name="connsiteX102" fmla="*/ 6000108 w 6780944"/>
              <a:gd name="connsiteY102" fmla="*/ 1284269 h 1761580"/>
              <a:gd name="connsiteX103" fmla="*/ 6061753 w 6780944"/>
              <a:gd name="connsiteY103" fmla="*/ 1304818 h 1761580"/>
              <a:gd name="connsiteX104" fmla="*/ 6133672 w 6780944"/>
              <a:gd name="connsiteY104" fmla="*/ 1335640 h 1761580"/>
              <a:gd name="connsiteX105" fmla="*/ 6185043 w 6780944"/>
              <a:gd name="connsiteY105" fmla="*/ 1356188 h 1761580"/>
              <a:gd name="connsiteX106" fmla="*/ 6318607 w 6780944"/>
              <a:gd name="connsiteY106" fmla="*/ 1397285 h 1761580"/>
              <a:gd name="connsiteX107" fmla="*/ 6349430 w 6780944"/>
              <a:gd name="connsiteY107" fmla="*/ 1407559 h 1761580"/>
              <a:gd name="connsiteX108" fmla="*/ 6493268 w 6780944"/>
              <a:gd name="connsiteY108" fmla="*/ 1438382 h 1761580"/>
              <a:gd name="connsiteX109" fmla="*/ 6657654 w 6780944"/>
              <a:gd name="connsiteY109" fmla="*/ 1428108 h 1761580"/>
              <a:gd name="connsiteX110" fmla="*/ 6770670 w 6780944"/>
              <a:gd name="connsiteY110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39101 w 6780944"/>
              <a:gd name="connsiteY58" fmla="*/ 1356188 h 1761580"/>
              <a:gd name="connsiteX59" fmla="*/ 3544585 w 6780944"/>
              <a:gd name="connsiteY59" fmla="*/ 1232899 h 1761580"/>
              <a:gd name="connsiteX60" fmla="*/ 3708971 w 6780944"/>
              <a:gd name="connsiteY60" fmla="*/ 1181528 h 1761580"/>
              <a:gd name="connsiteX61" fmla="*/ 3801439 w 6780944"/>
              <a:gd name="connsiteY61" fmla="*/ 1160979 h 1761580"/>
              <a:gd name="connsiteX62" fmla="*/ 3832261 w 6780944"/>
              <a:gd name="connsiteY62" fmla="*/ 1150705 h 1761580"/>
              <a:gd name="connsiteX63" fmla="*/ 3965825 w 6780944"/>
              <a:gd name="connsiteY63" fmla="*/ 1130157 h 1761580"/>
              <a:gd name="connsiteX64" fmla="*/ 4017196 w 6780944"/>
              <a:gd name="connsiteY64" fmla="*/ 1119883 h 1761580"/>
              <a:gd name="connsiteX65" fmla="*/ 4048018 w 6780944"/>
              <a:gd name="connsiteY65" fmla="*/ 1099335 h 1761580"/>
              <a:gd name="connsiteX66" fmla="*/ 4068567 w 6780944"/>
              <a:gd name="connsiteY66" fmla="*/ 1037690 h 1761580"/>
              <a:gd name="connsiteX67" fmla="*/ 4058292 w 6780944"/>
              <a:gd name="connsiteY67" fmla="*/ 914400 h 1761580"/>
              <a:gd name="connsiteX68" fmla="*/ 3986373 w 6780944"/>
              <a:gd name="connsiteY68" fmla="*/ 873303 h 1761580"/>
              <a:gd name="connsiteX69" fmla="*/ 3924728 w 6780944"/>
              <a:gd name="connsiteY69" fmla="*/ 852755 h 1761580"/>
              <a:gd name="connsiteX70" fmla="*/ 3893906 w 6780944"/>
              <a:gd name="connsiteY70" fmla="*/ 842481 h 1761580"/>
              <a:gd name="connsiteX71" fmla="*/ 3791164 w 6780944"/>
              <a:gd name="connsiteY71" fmla="*/ 832206 h 1761580"/>
              <a:gd name="connsiteX72" fmla="*/ 3698697 w 6780944"/>
              <a:gd name="connsiteY72" fmla="*/ 780836 h 1761580"/>
              <a:gd name="connsiteX73" fmla="*/ 3637052 w 6780944"/>
              <a:gd name="connsiteY73" fmla="*/ 708917 h 1761580"/>
              <a:gd name="connsiteX74" fmla="*/ 3667874 w 6780944"/>
              <a:gd name="connsiteY74" fmla="*/ 595901 h 1761580"/>
              <a:gd name="connsiteX75" fmla="*/ 3729519 w 6780944"/>
              <a:gd name="connsiteY75" fmla="*/ 575352 h 1761580"/>
              <a:gd name="connsiteX76" fmla="*/ 3863083 w 6780944"/>
              <a:gd name="connsiteY76" fmla="*/ 554804 h 1761580"/>
              <a:gd name="connsiteX77" fmla="*/ 4058292 w 6780944"/>
              <a:gd name="connsiteY77" fmla="*/ 544530 h 1761580"/>
              <a:gd name="connsiteX78" fmla="*/ 4407614 w 6780944"/>
              <a:gd name="connsiteY78" fmla="*/ 554804 h 1761580"/>
              <a:gd name="connsiteX79" fmla="*/ 4582274 w 6780944"/>
              <a:gd name="connsiteY79" fmla="*/ 585627 h 1761580"/>
              <a:gd name="connsiteX80" fmla="*/ 4685016 w 6780944"/>
              <a:gd name="connsiteY80" fmla="*/ 626723 h 1761580"/>
              <a:gd name="connsiteX81" fmla="*/ 4715839 w 6780944"/>
              <a:gd name="connsiteY81" fmla="*/ 636997 h 1761580"/>
              <a:gd name="connsiteX82" fmla="*/ 4808306 w 6780944"/>
              <a:gd name="connsiteY82" fmla="*/ 647272 h 1761580"/>
              <a:gd name="connsiteX83" fmla="*/ 4880225 w 6780944"/>
              <a:gd name="connsiteY83" fmla="*/ 678094 h 1761580"/>
              <a:gd name="connsiteX84" fmla="*/ 4911048 w 6780944"/>
              <a:gd name="connsiteY84" fmla="*/ 698642 h 1761580"/>
              <a:gd name="connsiteX85" fmla="*/ 4972692 w 6780944"/>
              <a:gd name="connsiteY85" fmla="*/ 729465 h 1761580"/>
              <a:gd name="connsiteX86" fmla="*/ 5034337 w 6780944"/>
              <a:gd name="connsiteY86" fmla="*/ 750013 h 1761580"/>
              <a:gd name="connsiteX87" fmla="*/ 5116531 w 6780944"/>
              <a:gd name="connsiteY87" fmla="*/ 791110 h 1761580"/>
              <a:gd name="connsiteX88" fmla="*/ 5219272 w 6780944"/>
              <a:gd name="connsiteY88" fmla="*/ 832206 h 1761580"/>
              <a:gd name="connsiteX89" fmla="*/ 5250095 w 6780944"/>
              <a:gd name="connsiteY89" fmla="*/ 852755 h 1761580"/>
              <a:gd name="connsiteX90" fmla="*/ 5311740 w 6780944"/>
              <a:gd name="connsiteY90" fmla="*/ 873303 h 1761580"/>
              <a:gd name="connsiteX91" fmla="*/ 5393933 w 6780944"/>
              <a:gd name="connsiteY91" fmla="*/ 914400 h 1761580"/>
              <a:gd name="connsiteX92" fmla="*/ 5435030 w 6780944"/>
              <a:gd name="connsiteY92" fmla="*/ 945222 h 1761580"/>
              <a:gd name="connsiteX93" fmla="*/ 5496674 w 6780944"/>
              <a:gd name="connsiteY93" fmla="*/ 986319 h 1761580"/>
              <a:gd name="connsiteX94" fmla="*/ 5568594 w 6780944"/>
              <a:gd name="connsiteY94" fmla="*/ 1037690 h 1761580"/>
              <a:gd name="connsiteX95" fmla="*/ 5589142 w 6780944"/>
              <a:gd name="connsiteY95" fmla="*/ 1068512 h 1761580"/>
              <a:gd name="connsiteX96" fmla="*/ 5619964 w 6780944"/>
              <a:gd name="connsiteY96" fmla="*/ 1078786 h 1761580"/>
              <a:gd name="connsiteX97" fmla="*/ 5661061 w 6780944"/>
              <a:gd name="connsiteY97" fmla="*/ 1109609 h 1761580"/>
              <a:gd name="connsiteX98" fmla="*/ 5712432 w 6780944"/>
              <a:gd name="connsiteY98" fmla="*/ 1140431 h 1761580"/>
              <a:gd name="connsiteX99" fmla="*/ 5743254 w 6780944"/>
              <a:gd name="connsiteY99" fmla="*/ 1171254 h 1761580"/>
              <a:gd name="connsiteX100" fmla="*/ 5876818 w 6780944"/>
              <a:gd name="connsiteY100" fmla="*/ 1222624 h 1761580"/>
              <a:gd name="connsiteX101" fmla="*/ 6000108 w 6780944"/>
              <a:gd name="connsiteY101" fmla="*/ 1284269 h 1761580"/>
              <a:gd name="connsiteX102" fmla="*/ 6061753 w 6780944"/>
              <a:gd name="connsiteY102" fmla="*/ 1304818 h 1761580"/>
              <a:gd name="connsiteX103" fmla="*/ 6133672 w 6780944"/>
              <a:gd name="connsiteY103" fmla="*/ 1335640 h 1761580"/>
              <a:gd name="connsiteX104" fmla="*/ 6185043 w 6780944"/>
              <a:gd name="connsiteY104" fmla="*/ 1356188 h 1761580"/>
              <a:gd name="connsiteX105" fmla="*/ 6318607 w 6780944"/>
              <a:gd name="connsiteY105" fmla="*/ 1397285 h 1761580"/>
              <a:gd name="connsiteX106" fmla="*/ 6349430 w 6780944"/>
              <a:gd name="connsiteY106" fmla="*/ 1407559 h 1761580"/>
              <a:gd name="connsiteX107" fmla="*/ 6493268 w 6780944"/>
              <a:gd name="connsiteY107" fmla="*/ 1438382 h 1761580"/>
              <a:gd name="connsiteX108" fmla="*/ 6657654 w 6780944"/>
              <a:gd name="connsiteY108" fmla="*/ 1428108 h 1761580"/>
              <a:gd name="connsiteX109" fmla="*/ 6770670 w 6780944"/>
              <a:gd name="connsiteY109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215812 w 6780944"/>
              <a:gd name="connsiteY57" fmla="*/ 1428108 h 1761580"/>
              <a:gd name="connsiteX58" fmla="*/ 3390472 w 6780944"/>
              <a:gd name="connsiteY58" fmla="*/ 1356188 h 1761580"/>
              <a:gd name="connsiteX59" fmla="*/ 3544585 w 6780944"/>
              <a:gd name="connsiteY59" fmla="*/ 1232899 h 1761580"/>
              <a:gd name="connsiteX60" fmla="*/ 3708971 w 6780944"/>
              <a:gd name="connsiteY60" fmla="*/ 1181528 h 1761580"/>
              <a:gd name="connsiteX61" fmla="*/ 3801439 w 6780944"/>
              <a:gd name="connsiteY61" fmla="*/ 1160979 h 1761580"/>
              <a:gd name="connsiteX62" fmla="*/ 3832261 w 6780944"/>
              <a:gd name="connsiteY62" fmla="*/ 1150705 h 1761580"/>
              <a:gd name="connsiteX63" fmla="*/ 3965825 w 6780944"/>
              <a:gd name="connsiteY63" fmla="*/ 1130157 h 1761580"/>
              <a:gd name="connsiteX64" fmla="*/ 4017196 w 6780944"/>
              <a:gd name="connsiteY64" fmla="*/ 1119883 h 1761580"/>
              <a:gd name="connsiteX65" fmla="*/ 4048018 w 6780944"/>
              <a:gd name="connsiteY65" fmla="*/ 1099335 h 1761580"/>
              <a:gd name="connsiteX66" fmla="*/ 4068567 w 6780944"/>
              <a:gd name="connsiteY66" fmla="*/ 1037690 h 1761580"/>
              <a:gd name="connsiteX67" fmla="*/ 4058292 w 6780944"/>
              <a:gd name="connsiteY67" fmla="*/ 914400 h 1761580"/>
              <a:gd name="connsiteX68" fmla="*/ 3986373 w 6780944"/>
              <a:gd name="connsiteY68" fmla="*/ 873303 h 1761580"/>
              <a:gd name="connsiteX69" fmla="*/ 3924728 w 6780944"/>
              <a:gd name="connsiteY69" fmla="*/ 852755 h 1761580"/>
              <a:gd name="connsiteX70" fmla="*/ 3893906 w 6780944"/>
              <a:gd name="connsiteY70" fmla="*/ 842481 h 1761580"/>
              <a:gd name="connsiteX71" fmla="*/ 3791164 w 6780944"/>
              <a:gd name="connsiteY71" fmla="*/ 832206 h 1761580"/>
              <a:gd name="connsiteX72" fmla="*/ 3698697 w 6780944"/>
              <a:gd name="connsiteY72" fmla="*/ 780836 h 1761580"/>
              <a:gd name="connsiteX73" fmla="*/ 3637052 w 6780944"/>
              <a:gd name="connsiteY73" fmla="*/ 708917 h 1761580"/>
              <a:gd name="connsiteX74" fmla="*/ 3667874 w 6780944"/>
              <a:gd name="connsiteY74" fmla="*/ 595901 h 1761580"/>
              <a:gd name="connsiteX75" fmla="*/ 3729519 w 6780944"/>
              <a:gd name="connsiteY75" fmla="*/ 575352 h 1761580"/>
              <a:gd name="connsiteX76" fmla="*/ 3863083 w 6780944"/>
              <a:gd name="connsiteY76" fmla="*/ 554804 h 1761580"/>
              <a:gd name="connsiteX77" fmla="*/ 4058292 w 6780944"/>
              <a:gd name="connsiteY77" fmla="*/ 544530 h 1761580"/>
              <a:gd name="connsiteX78" fmla="*/ 4407614 w 6780944"/>
              <a:gd name="connsiteY78" fmla="*/ 554804 h 1761580"/>
              <a:gd name="connsiteX79" fmla="*/ 4582274 w 6780944"/>
              <a:gd name="connsiteY79" fmla="*/ 585627 h 1761580"/>
              <a:gd name="connsiteX80" fmla="*/ 4685016 w 6780944"/>
              <a:gd name="connsiteY80" fmla="*/ 626723 h 1761580"/>
              <a:gd name="connsiteX81" fmla="*/ 4715839 w 6780944"/>
              <a:gd name="connsiteY81" fmla="*/ 636997 h 1761580"/>
              <a:gd name="connsiteX82" fmla="*/ 4808306 w 6780944"/>
              <a:gd name="connsiteY82" fmla="*/ 647272 h 1761580"/>
              <a:gd name="connsiteX83" fmla="*/ 4880225 w 6780944"/>
              <a:gd name="connsiteY83" fmla="*/ 678094 h 1761580"/>
              <a:gd name="connsiteX84" fmla="*/ 4911048 w 6780944"/>
              <a:gd name="connsiteY84" fmla="*/ 698642 h 1761580"/>
              <a:gd name="connsiteX85" fmla="*/ 4972692 w 6780944"/>
              <a:gd name="connsiteY85" fmla="*/ 729465 h 1761580"/>
              <a:gd name="connsiteX86" fmla="*/ 5034337 w 6780944"/>
              <a:gd name="connsiteY86" fmla="*/ 750013 h 1761580"/>
              <a:gd name="connsiteX87" fmla="*/ 5116531 w 6780944"/>
              <a:gd name="connsiteY87" fmla="*/ 791110 h 1761580"/>
              <a:gd name="connsiteX88" fmla="*/ 5219272 w 6780944"/>
              <a:gd name="connsiteY88" fmla="*/ 832206 h 1761580"/>
              <a:gd name="connsiteX89" fmla="*/ 5250095 w 6780944"/>
              <a:gd name="connsiteY89" fmla="*/ 852755 h 1761580"/>
              <a:gd name="connsiteX90" fmla="*/ 5311740 w 6780944"/>
              <a:gd name="connsiteY90" fmla="*/ 873303 h 1761580"/>
              <a:gd name="connsiteX91" fmla="*/ 5393933 w 6780944"/>
              <a:gd name="connsiteY91" fmla="*/ 914400 h 1761580"/>
              <a:gd name="connsiteX92" fmla="*/ 5435030 w 6780944"/>
              <a:gd name="connsiteY92" fmla="*/ 945222 h 1761580"/>
              <a:gd name="connsiteX93" fmla="*/ 5496674 w 6780944"/>
              <a:gd name="connsiteY93" fmla="*/ 986319 h 1761580"/>
              <a:gd name="connsiteX94" fmla="*/ 5568594 w 6780944"/>
              <a:gd name="connsiteY94" fmla="*/ 1037690 h 1761580"/>
              <a:gd name="connsiteX95" fmla="*/ 5589142 w 6780944"/>
              <a:gd name="connsiteY95" fmla="*/ 1068512 h 1761580"/>
              <a:gd name="connsiteX96" fmla="*/ 5619964 w 6780944"/>
              <a:gd name="connsiteY96" fmla="*/ 1078786 h 1761580"/>
              <a:gd name="connsiteX97" fmla="*/ 5661061 w 6780944"/>
              <a:gd name="connsiteY97" fmla="*/ 1109609 h 1761580"/>
              <a:gd name="connsiteX98" fmla="*/ 5712432 w 6780944"/>
              <a:gd name="connsiteY98" fmla="*/ 1140431 h 1761580"/>
              <a:gd name="connsiteX99" fmla="*/ 5743254 w 6780944"/>
              <a:gd name="connsiteY99" fmla="*/ 1171254 h 1761580"/>
              <a:gd name="connsiteX100" fmla="*/ 5876818 w 6780944"/>
              <a:gd name="connsiteY100" fmla="*/ 1222624 h 1761580"/>
              <a:gd name="connsiteX101" fmla="*/ 6000108 w 6780944"/>
              <a:gd name="connsiteY101" fmla="*/ 1284269 h 1761580"/>
              <a:gd name="connsiteX102" fmla="*/ 6061753 w 6780944"/>
              <a:gd name="connsiteY102" fmla="*/ 1304818 h 1761580"/>
              <a:gd name="connsiteX103" fmla="*/ 6133672 w 6780944"/>
              <a:gd name="connsiteY103" fmla="*/ 1335640 h 1761580"/>
              <a:gd name="connsiteX104" fmla="*/ 6185043 w 6780944"/>
              <a:gd name="connsiteY104" fmla="*/ 1356188 h 1761580"/>
              <a:gd name="connsiteX105" fmla="*/ 6318607 w 6780944"/>
              <a:gd name="connsiteY105" fmla="*/ 1397285 h 1761580"/>
              <a:gd name="connsiteX106" fmla="*/ 6349430 w 6780944"/>
              <a:gd name="connsiteY106" fmla="*/ 1407559 h 1761580"/>
              <a:gd name="connsiteX107" fmla="*/ 6493268 w 6780944"/>
              <a:gd name="connsiteY107" fmla="*/ 1438382 h 1761580"/>
              <a:gd name="connsiteX108" fmla="*/ 6657654 w 6780944"/>
              <a:gd name="connsiteY108" fmla="*/ 1428108 h 1761580"/>
              <a:gd name="connsiteX109" fmla="*/ 6770670 w 6780944"/>
              <a:gd name="connsiteY109" fmla="*/ 1325366 h 1761580"/>
              <a:gd name="connsiteX0" fmla="*/ 6780944 w 6780944"/>
              <a:gd name="connsiteY0" fmla="*/ 1335640 h 1761580"/>
              <a:gd name="connsiteX1" fmla="*/ 6719299 w 6780944"/>
              <a:gd name="connsiteY1" fmla="*/ 1171254 h 1761580"/>
              <a:gd name="connsiteX2" fmla="*/ 6688477 w 6780944"/>
              <a:gd name="connsiteY2" fmla="*/ 1017141 h 1761580"/>
              <a:gd name="connsiteX3" fmla="*/ 6678203 w 6780944"/>
              <a:gd name="connsiteY3" fmla="*/ 893851 h 1761580"/>
              <a:gd name="connsiteX4" fmla="*/ 6667928 w 6780944"/>
              <a:gd name="connsiteY4" fmla="*/ 863029 h 1761580"/>
              <a:gd name="connsiteX5" fmla="*/ 6657654 w 6780944"/>
              <a:gd name="connsiteY5" fmla="*/ 811658 h 1761580"/>
              <a:gd name="connsiteX6" fmla="*/ 6637106 w 6780944"/>
              <a:gd name="connsiteY6" fmla="*/ 729465 h 1761580"/>
              <a:gd name="connsiteX7" fmla="*/ 6626832 w 6780944"/>
              <a:gd name="connsiteY7" fmla="*/ 657546 h 1761580"/>
              <a:gd name="connsiteX8" fmla="*/ 6606283 w 6780944"/>
              <a:gd name="connsiteY8" fmla="*/ 616449 h 1761580"/>
              <a:gd name="connsiteX9" fmla="*/ 6575461 w 6780944"/>
              <a:gd name="connsiteY9" fmla="*/ 554804 h 1761580"/>
              <a:gd name="connsiteX10" fmla="*/ 6565187 w 6780944"/>
              <a:gd name="connsiteY10" fmla="*/ 513708 h 1761580"/>
              <a:gd name="connsiteX11" fmla="*/ 6524090 w 6780944"/>
              <a:gd name="connsiteY11" fmla="*/ 462337 h 1761580"/>
              <a:gd name="connsiteX12" fmla="*/ 6513816 w 6780944"/>
              <a:gd name="connsiteY12" fmla="*/ 431514 h 1761580"/>
              <a:gd name="connsiteX13" fmla="*/ 6369978 w 6780944"/>
              <a:gd name="connsiteY13" fmla="*/ 369869 h 1761580"/>
              <a:gd name="connsiteX14" fmla="*/ 6308333 w 6780944"/>
              <a:gd name="connsiteY14" fmla="*/ 349321 h 1761580"/>
              <a:gd name="connsiteX15" fmla="*/ 5876818 w 6780944"/>
              <a:gd name="connsiteY15" fmla="*/ 369869 h 1761580"/>
              <a:gd name="connsiteX16" fmla="*/ 5630239 w 6780944"/>
              <a:gd name="connsiteY16" fmla="*/ 359595 h 1761580"/>
              <a:gd name="connsiteX17" fmla="*/ 5311740 w 6780944"/>
              <a:gd name="connsiteY17" fmla="*/ 143839 h 1761580"/>
              <a:gd name="connsiteX18" fmla="*/ 4623371 w 6780944"/>
              <a:gd name="connsiteY18" fmla="*/ 154112 h 1761580"/>
              <a:gd name="connsiteX19" fmla="*/ 4561726 w 6780944"/>
              <a:gd name="connsiteY19" fmla="*/ 133564 h 1761580"/>
              <a:gd name="connsiteX20" fmla="*/ 4489807 w 6780944"/>
              <a:gd name="connsiteY20" fmla="*/ 113015 h 1761580"/>
              <a:gd name="connsiteX21" fmla="*/ 4417888 w 6780944"/>
              <a:gd name="connsiteY21" fmla="*/ 71919 h 1761580"/>
              <a:gd name="connsiteX22" fmla="*/ 4366517 w 6780944"/>
              <a:gd name="connsiteY22" fmla="*/ 51370 h 1761580"/>
              <a:gd name="connsiteX23" fmla="*/ 4335695 w 6780944"/>
              <a:gd name="connsiteY23" fmla="*/ 41096 h 1761580"/>
              <a:gd name="connsiteX24" fmla="*/ 4304872 w 6780944"/>
              <a:gd name="connsiteY24" fmla="*/ 20548 h 1761580"/>
              <a:gd name="connsiteX25" fmla="*/ 4263776 w 6780944"/>
              <a:gd name="connsiteY25" fmla="*/ 10274 h 1761580"/>
              <a:gd name="connsiteX26" fmla="*/ 4232953 w 6780944"/>
              <a:gd name="connsiteY26" fmla="*/ 0 h 1761580"/>
              <a:gd name="connsiteX27" fmla="*/ 4181582 w 6780944"/>
              <a:gd name="connsiteY27" fmla="*/ 10274 h 1761580"/>
              <a:gd name="connsiteX28" fmla="*/ 3770616 w 6780944"/>
              <a:gd name="connsiteY28" fmla="*/ 92467 h 1761580"/>
              <a:gd name="connsiteX29" fmla="*/ 3595955 w 6780944"/>
              <a:gd name="connsiteY29" fmla="*/ 133564 h 1761580"/>
              <a:gd name="connsiteX30" fmla="*/ 3482940 w 6780944"/>
              <a:gd name="connsiteY30" fmla="*/ 164386 h 1761580"/>
              <a:gd name="connsiteX31" fmla="*/ 3298005 w 6780944"/>
              <a:gd name="connsiteY31" fmla="*/ 184935 h 1761580"/>
              <a:gd name="connsiteX32" fmla="*/ 2722652 w 6780944"/>
              <a:gd name="connsiteY32" fmla="*/ 92467 h 1761580"/>
              <a:gd name="connsiteX33" fmla="*/ 2024009 w 6780944"/>
              <a:gd name="connsiteY33" fmla="*/ 184935 h 1761580"/>
              <a:gd name="connsiteX34" fmla="*/ 1952090 w 6780944"/>
              <a:gd name="connsiteY34" fmla="*/ 195209 h 1761580"/>
              <a:gd name="connsiteX35" fmla="*/ 1890445 w 6780944"/>
              <a:gd name="connsiteY35" fmla="*/ 205483 h 1761580"/>
              <a:gd name="connsiteX36" fmla="*/ 1787704 w 6780944"/>
              <a:gd name="connsiteY36" fmla="*/ 215757 h 1761580"/>
              <a:gd name="connsiteX37" fmla="*/ 1284270 w 6780944"/>
              <a:gd name="connsiteY37" fmla="*/ 236305 h 1761580"/>
              <a:gd name="connsiteX38" fmla="*/ 565079 w 6780944"/>
              <a:gd name="connsiteY38" fmla="*/ 267128 h 1761580"/>
              <a:gd name="connsiteX39" fmla="*/ 246580 w 6780944"/>
              <a:gd name="connsiteY39" fmla="*/ 359595 h 1761580"/>
              <a:gd name="connsiteX40" fmla="*/ 102742 w 6780944"/>
              <a:gd name="connsiteY40" fmla="*/ 410966 h 1761580"/>
              <a:gd name="connsiteX41" fmla="*/ 0 w 6780944"/>
              <a:gd name="connsiteY41" fmla="*/ 472611 h 1761580"/>
              <a:gd name="connsiteX42" fmla="*/ 20549 w 6780944"/>
              <a:gd name="connsiteY42" fmla="*/ 575352 h 1761580"/>
              <a:gd name="connsiteX43" fmla="*/ 82194 w 6780944"/>
              <a:gd name="connsiteY43" fmla="*/ 698642 h 1761580"/>
              <a:gd name="connsiteX44" fmla="*/ 195209 w 6780944"/>
              <a:gd name="connsiteY44" fmla="*/ 780836 h 1761580"/>
              <a:gd name="connsiteX45" fmla="*/ 339048 w 6780944"/>
              <a:gd name="connsiteY45" fmla="*/ 863029 h 1761580"/>
              <a:gd name="connsiteX46" fmla="*/ 472612 w 6780944"/>
              <a:gd name="connsiteY46" fmla="*/ 914400 h 1761580"/>
              <a:gd name="connsiteX47" fmla="*/ 513708 w 6780944"/>
              <a:gd name="connsiteY47" fmla="*/ 934948 h 1761580"/>
              <a:gd name="connsiteX48" fmla="*/ 708917 w 6780944"/>
              <a:gd name="connsiteY48" fmla="*/ 1119883 h 1761580"/>
              <a:gd name="connsiteX49" fmla="*/ 750014 w 6780944"/>
              <a:gd name="connsiteY49" fmla="*/ 1304818 h 1761580"/>
              <a:gd name="connsiteX50" fmla="*/ 739740 w 6780944"/>
              <a:gd name="connsiteY50" fmla="*/ 1602767 h 1761580"/>
              <a:gd name="connsiteX51" fmla="*/ 904126 w 6780944"/>
              <a:gd name="connsiteY51" fmla="*/ 1756881 h 1761580"/>
              <a:gd name="connsiteX52" fmla="*/ 1027416 w 6780944"/>
              <a:gd name="connsiteY52" fmla="*/ 1705510 h 1761580"/>
              <a:gd name="connsiteX53" fmla="*/ 1212351 w 6780944"/>
              <a:gd name="connsiteY53" fmla="*/ 1541123 h 1761580"/>
              <a:gd name="connsiteX54" fmla="*/ 1551398 w 6780944"/>
              <a:gd name="connsiteY54" fmla="*/ 1448656 h 1761580"/>
              <a:gd name="connsiteX55" fmla="*/ 1880171 w 6780944"/>
              <a:gd name="connsiteY55" fmla="*/ 1417833 h 1761580"/>
              <a:gd name="connsiteX56" fmla="*/ 2815119 w 6780944"/>
              <a:gd name="connsiteY56" fmla="*/ 1438382 h 1761580"/>
              <a:gd name="connsiteX57" fmla="*/ 3164441 w 6780944"/>
              <a:gd name="connsiteY57" fmla="*/ 1397285 h 1761580"/>
              <a:gd name="connsiteX58" fmla="*/ 3390472 w 6780944"/>
              <a:gd name="connsiteY58" fmla="*/ 1356188 h 1761580"/>
              <a:gd name="connsiteX59" fmla="*/ 3544585 w 6780944"/>
              <a:gd name="connsiteY59" fmla="*/ 1232899 h 1761580"/>
              <a:gd name="connsiteX60" fmla="*/ 3708971 w 6780944"/>
              <a:gd name="connsiteY60" fmla="*/ 1181528 h 1761580"/>
              <a:gd name="connsiteX61" fmla="*/ 3801439 w 6780944"/>
              <a:gd name="connsiteY61" fmla="*/ 1160979 h 1761580"/>
              <a:gd name="connsiteX62" fmla="*/ 3832261 w 6780944"/>
              <a:gd name="connsiteY62" fmla="*/ 1150705 h 1761580"/>
              <a:gd name="connsiteX63" fmla="*/ 3965825 w 6780944"/>
              <a:gd name="connsiteY63" fmla="*/ 1130157 h 1761580"/>
              <a:gd name="connsiteX64" fmla="*/ 4017196 w 6780944"/>
              <a:gd name="connsiteY64" fmla="*/ 1119883 h 1761580"/>
              <a:gd name="connsiteX65" fmla="*/ 4048018 w 6780944"/>
              <a:gd name="connsiteY65" fmla="*/ 1099335 h 1761580"/>
              <a:gd name="connsiteX66" fmla="*/ 4068567 w 6780944"/>
              <a:gd name="connsiteY66" fmla="*/ 1037690 h 1761580"/>
              <a:gd name="connsiteX67" fmla="*/ 4058292 w 6780944"/>
              <a:gd name="connsiteY67" fmla="*/ 914400 h 1761580"/>
              <a:gd name="connsiteX68" fmla="*/ 3986373 w 6780944"/>
              <a:gd name="connsiteY68" fmla="*/ 873303 h 1761580"/>
              <a:gd name="connsiteX69" fmla="*/ 3924728 w 6780944"/>
              <a:gd name="connsiteY69" fmla="*/ 852755 h 1761580"/>
              <a:gd name="connsiteX70" fmla="*/ 3893906 w 6780944"/>
              <a:gd name="connsiteY70" fmla="*/ 842481 h 1761580"/>
              <a:gd name="connsiteX71" fmla="*/ 3791164 w 6780944"/>
              <a:gd name="connsiteY71" fmla="*/ 832206 h 1761580"/>
              <a:gd name="connsiteX72" fmla="*/ 3698697 w 6780944"/>
              <a:gd name="connsiteY72" fmla="*/ 780836 h 1761580"/>
              <a:gd name="connsiteX73" fmla="*/ 3637052 w 6780944"/>
              <a:gd name="connsiteY73" fmla="*/ 708917 h 1761580"/>
              <a:gd name="connsiteX74" fmla="*/ 3667874 w 6780944"/>
              <a:gd name="connsiteY74" fmla="*/ 595901 h 1761580"/>
              <a:gd name="connsiteX75" fmla="*/ 3729519 w 6780944"/>
              <a:gd name="connsiteY75" fmla="*/ 575352 h 1761580"/>
              <a:gd name="connsiteX76" fmla="*/ 3863083 w 6780944"/>
              <a:gd name="connsiteY76" fmla="*/ 554804 h 1761580"/>
              <a:gd name="connsiteX77" fmla="*/ 4058292 w 6780944"/>
              <a:gd name="connsiteY77" fmla="*/ 544530 h 1761580"/>
              <a:gd name="connsiteX78" fmla="*/ 4407614 w 6780944"/>
              <a:gd name="connsiteY78" fmla="*/ 554804 h 1761580"/>
              <a:gd name="connsiteX79" fmla="*/ 4582274 w 6780944"/>
              <a:gd name="connsiteY79" fmla="*/ 585627 h 1761580"/>
              <a:gd name="connsiteX80" fmla="*/ 4685016 w 6780944"/>
              <a:gd name="connsiteY80" fmla="*/ 626723 h 1761580"/>
              <a:gd name="connsiteX81" fmla="*/ 4715839 w 6780944"/>
              <a:gd name="connsiteY81" fmla="*/ 636997 h 1761580"/>
              <a:gd name="connsiteX82" fmla="*/ 4808306 w 6780944"/>
              <a:gd name="connsiteY82" fmla="*/ 647272 h 1761580"/>
              <a:gd name="connsiteX83" fmla="*/ 4880225 w 6780944"/>
              <a:gd name="connsiteY83" fmla="*/ 678094 h 1761580"/>
              <a:gd name="connsiteX84" fmla="*/ 4911048 w 6780944"/>
              <a:gd name="connsiteY84" fmla="*/ 698642 h 1761580"/>
              <a:gd name="connsiteX85" fmla="*/ 4972692 w 6780944"/>
              <a:gd name="connsiteY85" fmla="*/ 729465 h 1761580"/>
              <a:gd name="connsiteX86" fmla="*/ 5034337 w 6780944"/>
              <a:gd name="connsiteY86" fmla="*/ 750013 h 1761580"/>
              <a:gd name="connsiteX87" fmla="*/ 5116531 w 6780944"/>
              <a:gd name="connsiteY87" fmla="*/ 791110 h 1761580"/>
              <a:gd name="connsiteX88" fmla="*/ 5219272 w 6780944"/>
              <a:gd name="connsiteY88" fmla="*/ 832206 h 1761580"/>
              <a:gd name="connsiteX89" fmla="*/ 5250095 w 6780944"/>
              <a:gd name="connsiteY89" fmla="*/ 852755 h 1761580"/>
              <a:gd name="connsiteX90" fmla="*/ 5311740 w 6780944"/>
              <a:gd name="connsiteY90" fmla="*/ 873303 h 1761580"/>
              <a:gd name="connsiteX91" fmla="*/ 5393933 w 6780944"/>
              <a:gd name="connsiteY91" fmla="*/ 914400 h 1761580"/>
              <a:gd name="connsiteX92" fmla="*/ 5435030 w 6780944"/>
              <a:gd name="connsiteY92" fmla="*/ 945222 h 1761580"/>
              <a:gd name="connsiteX93" fmla="*/ 5496674 w 6780944"/>
              <a:gd name="connsiteY93" fmla="*/ 986319 h 1761580"/>
              <a:gd name="connsiteX94" fmla="*/ 5568594 w 6780944"/>
              <a:gd name="connsiteY94" fmla="*/ 1037690 h 1761580"/>
              <a:gd name="connsiteX95" fmla="*/ 5589142 w 6780944"/>
              <a:gd name="connsiteY95" fmla="*/ 1068512 h 1761580"/>
              <a:gd name="connsiteX96" fmla="*/ 5619964 w 6780944"/>
              <a:gd name="connsiteY96" fmla="*/ 1078786 h 1761580"/>
              <a:gd name="connsiteX97" fmla="*/ 5661061 w 6780944"/>
              <a:gd name="connsiteY97" fmla="*/ 1109609 h 1761580"/>
              <a:gd name="connsiteX98" fmla="*/ 5712432 w 6780944"/>
              <a:gd name="connsiteY98" fmla="*/ 1140431 h 1761580"/>
              <a:gd name="connsiteX99" fmla="*/ 5743254 w 6780944"/>
              <a:gd name="connsiteY99" fmla="*/ 1171254 h 1761580"/>
              <a:gd name="connsiteX100" fmla="*/ 5876818 w 6780944"/>
              <a:gd name="connsiteY100" fmla="*/ 1222624 h 1761580"/>
              <a:gd name="connsiteX101" fmla="*/ 6000108 w 6780944"/>
              <a:gd name="connsiteY101" fmla="*/ 1284269 h 1761580"/>
              <a:gd name="connsiteX102" fmla="*/ 6061753 w 6780944"/>
              <a:gd name="connsiteY102" fmla="*/ 1304818 h 1761580"/>
              <a:gd name="connsiteX103" fmla="*/ 6133672 w 6780944"/>
              <a:gd name="connsiteY103" fmla="*/ 1335640 h 1761580"/>
              <a:gd name="connsiteX104" fmla="*/ 6185043 w 6780944"/>
              <a:gd name="connsiteY104" fmla="*/ 1356188 h 1761580"/>
              <a:gd name="connsiteX105" fmla="*/ 6318607 w 6780944"/>
              <a:gd name="connsiteY105" fmla="*/ 1397285 h 1761580"/>
              <a:gd name="connsiteX106" fmla="*/ 6349430 w 6780944"/>
              <a:gd name="connsiteY106" fmla="*/ 1407559 h 1761580"/>
              <a:gd name="connsiteX107" fmla="*/ 6493268 w 6780944"/>
              <a:gd name="connsiteY107" fmla="*/ 1438382 h 1761580"/>
              <a:gd name="connsiteX108" fmla="*/ 6657654 w 6780944"/>
              <a:gd name="connsiteY108" fmla="*/ 1428108 h 1761580"/>
              <a:gd name="connsiteX109" fmla="*/ 6770670 w 6780944"/>
              <a:gd name="connsiteY109" fmla="*/ 1325366 h 1761580"/>
              <a:gd name="connsiteX0" fmla="*/ 6780944 w 6780944"/>
              <a:gd name="connsiteY0" fmla="*/ 1331854 h 1757794"/>
              <a:gd name="connsiteX1" fmla="*/ 6719299 w 6780944"/>
              <a:gd name="connsiteY1" fmla="*/ 1167468 h 1757794"/>
              <a:gd name="connsiteX2" fmla="*/ 6688477 w 6780944"/>
              <a:gd name="connsiteY2" fmla="*/ 1013355 h 1757794"/>
              <a:gd name="connsiteX3" fmla="*/ 6678203 w 6780944"/>
              <a:gd name="connsiteY3" fmla="*/ 890065 h 1757794"/>
              <a:gd name="connsiteX4" fmla="*/ 6667928 w 6780944"/>
              <a:gd name="connsiteY4" fmla="*/ 859243 h 1757794"/>
              <a:gd name="connsiteX5" fmla="*/ 6657654 w 6780944"/>
              <a:gd name="connsiteY5" fmla="*/ 807872 h 1757794"/>
              <a:gd name="connsiteX6" fmla="*/ 6637106 w 6780944"/>
              <a:gd name="connsiteY6" fmla="*/ 725679 h 1757794"/>
              <a:gd name="connsiteX7" fmla="*/ 6626832 w 6780944"/>
              <a:gd name="connsiteY7" fmla="*/ 653760 h 1757794"/>
              <a:gd name="connsiteX8" fmla="*/ 6606283 w 6780944"/>
              <a:gd name="connsiteY8" fmla="*/ 612663 h 1757794"/>
              <a:gd name="connsiteX9" fmla="*/ 6575461 w 6780944"/>
              <a:gd name="connsiteY9" fmla="*/ 551018 h 1757794"/>
              <a:gd name="connsiteX10" fmla="*/ 6565187 w 6780944"/>
              <a:gd name="connsiteY10" fmla="*/ 509922 h 1757794"/>
              <a:gd name="connsiteX11" fmla="*/ 6524090 w 6780944"/>
              <a:gd name="connsiteY11" fmla="*/ 458551 h 1757794"/>
              <a:gd name="connsiteX12" fmla="*/ 6513816 w 6780944"/>
              <a:gd name="connsiteY12" fmla="*/ 427728 h 1757794"/>
              <a:gd name="connsiteX13" fmla="*/ 6369978 w 6780944"/>
              <a:gd name="connsiteY13" fmla="*/ 366083 h 1757794"/>
              <a:gd name="connsiteX14" fmla="*/ 6308333 w 6780944"/>
              <a:gd name="connsiteY14" fmla="*/ 345535 h 1757794"/>
              <a:gd name="connsiteX15" fmla="*/ 5876818 w 6780944"/>
              <a:gd name="connsiteY15" fmla="*/ 366083 h 1757794"/>
              <a:gd name="connsiteX16" fmla="*/ 5630239 w 6780944"/>
              <a:gd name="connsiteY16" fmla="*/ 355809 h 1757794"/>
              <a:gd name="connsiteX17" fmla="*/ 5311740 w 6780944"/>
              <a:gd name="connsiteY17" fmla="*/ 140053 h 1757794"/>
              <a:gd name="connsiteX18" fmla="*/ 4623371 w 6780944"/>
              <a:gd name="connsiteY18" fmla="*/ 150326 h 1757794"/>
              <a:gd name="connsiteX19" fmla="*/ 4561726 w 6780944"/>
              <a:gd name="connsiteY19" fmla="*/ 129778 h 1757794"/>
              <a:gd name="connsiteX20" fmla="*/ 4489807 w 6780944"/>
              <a:gd name="connsiteY20" fmla="*/ 109229 h 1757794"/>
              <a:gd name="connsiteX21" fmla="*/ 4417888 w 6780944"/>
              <a:gd name="connsiteY21" fmla="*/ 68133 h 1757794"/>
              <a:gd name="connsiteX22" fmla="*/ 4366517 w 6780944"/>
              <a:gd name="connsiteY22" fmla="*/ 47584 h 1757794"/>
              <a:gd name="connsiteX23" fmla="*/ 4335695 w 6780944"/>
              <a:gd name="connsiteY23" fmla="*/ 37310 h 1757794"/>
              <a:gd name="connsiteX24" fmla="*/ 4304872 w 6780944"/>
              <a:gd name="connsiteY24" fmla="*/ 16762 h 1757794"/>
              <a:gd name="connsiteX25" fmla="*/ 4263776 w 6780944"/>
              <a:gd name="connsiteY25" fmla="*/ 6488 h 1757794"/>
              <a:gd name="connsiteX26" fmla="*/ 4181582 w 6780944"/>
              <a:gd name="connsiteY26" fmla="*/ 6488 h 1757794"/>
              <a:gd name="connsiteX27" fmla="*/ 3770616 w 6780944"/>
              <a:gd name="connsiteY27" fmla="*/ 88681 h 1757794"/>
              <a:gd name="connsiteX28" fmla="*/ 3595955 w 6780944"/>
              <a:gd name="connsiteY28" fmla="*/ 129778 h 1757794"/>
              <a:gd name="connsiteX29" fmla="*/ 3482940 w 6780944"/>
              <a:gd name="connsiteY29" fmla="*/ 160600 h 1757794"/>
              <a:gd name="connsiteX30" fmla="*/ 3298005 w 6780944"/>
              <a:gd name="connsiteY30" fmla="*/ 181149 h 1757794"/>
              <a:gd name="connsiteX31" fmla="*/ 2722652 w 6780944"/>
              <a:gd name="connsiteY31" fmla="*/ 88681 h 1757794"/>
              <a:gd name="connsiteX32" fmla="*/ 2024009 w 6780944"/>
              <a:gd name="connsiteY32" fmla="*/ 181149 h 1757794"/>
              <a:gd name="connsiteX33" fmla="*/ 1952090 w 6780944"/>
              <a:gd name="connsiteY33" fmla="*/ 191423 h 1757794"/>
              <a:gd name="connsiteX34" fmla="*/ 1890445 w 6780944"/>
              <a:gd name="connsiteY34" fmla="*/ 201697 h 1757794"/>
              <a:gd name="connsiteX35" fmla="*/ 1787704 w 6780944"/>
              <a:gd name="connsiteY35" fmla="*/ 211971 h 1757794"/>
              <a:gd name="connsiteX36" fmla="*/ 1284270 w 6780944"/>
              <a:gd name="connsiteY36" fmla="*/ 232519 h 1757794"/>
              <a:gd name="connsiteX37" fmla="*/ 565079 w 6780944"/>
              <a:gd name="connsiteY37" fmla="*/ 263342 h 1757794"/>
              <a:gd name="connsiteX38" fmla="*/ 246580 w 6780944"/>
              <a:gd name="connsiteY38" fmla="*/ 355809 h 1757794"/>
              <a:gd name="connsiteX39" fmla="*/ 102742 w 6780944"/>
              <a:gd name="connsiteY39" fmla="*/ 407180 h 1757794"/>
              <a:gd name="connsiteX40" fmla="*/ 0 w 6780944"/>
              <a:gd name="connsiteY40" fmla="*/ 468825 h 1757794"/>
              <a:gd name="connsiteX41" fmla="*/ 20549 w 6780944"/>
              <a:gd name="connsiteY41" fmla="*/ 571566 h 1757794"/>
              <a:gd name="connsiteX42" fmla="*/ 82194 w 6780944"/>
              <a:gd name="connsiteY42" fmla="*/ 694856 h 1757794"/>
              <a:gd name="connsiteX43" fmla="*/ 195209 w 6780944"/>
              <a:gd name="connsiteY43" fmla="*/ 777050 h 1757794"/>
              <a:gd name="connsiteX44" fmla="*/ 339048 w 6780944"/>
              <a:gd name="connsiteY44" fmla="*/ 859243 h 1757794"/>
              <a:gd name="connsiteX45" fmla="*/ 472612 w 6780944"/>
              <a:gd name="connsiteY45" fmla="*/ 910614 h 1757794"/>
              <a:gd name="connsiteX46" fmla="*/ 513708 w 6780944"/>
              <a:gd name="connsiteY46" fmla="*/ 931162 h 1757794"/>
              <a:gd name="connsiteX47" fmla="*/ 708917 w 6780944"/>
              <a:gd name="connsiteY47" fmla="*/ 1116097 h 1757794"/>
              <a:gd name="connsiteX48" fmla="*/ 750014 w 6780944"/>
              <a:gd name="connsiteY48" fmla="*/ 1301032 h 1757794"/>
              <a:gd name="connsiteX49" fmla="*/ 739740 w 6780944"/>
              <a:gd name="connsiteY49" fmla="*/ 1598981 h 1757794"/>
              <a:gd name="connsiteX50" fmla="*/ 904126 w 6780944"/>
              <a:gd name="connsiteY50" fmla="*/ 1753095 h 1757794"/>
              <a:gd name="connsiteX51" fmla="*/ 1027416 w 6780944"/>
              <a:gd name="connsiteY51" fmla="*/ 1701724 h 1757794"/>
              <a:gd name="connsiteX52" fmla="*/ 1212351 w 6780944"/>
              <a:gd name="connsiteY52" fmla="*/ 1537337 h 1757794"/>
              <a:gd name="connsiteX53" fmla="*/ 1551398 w 6780944"/>
              <a:gd name="connsiteY53" fmla="*/ 1444870 h 1757794"/>
              <a:gd name="connsiteX54" fmla="*/ 1880171 w 6780944"/>
              <a:gd name="connsiteY54" fmla="*/ 1414047 h 1757794"/>
              <a:gd name="connsiteX55" fmla="*/ 2815119 w 6780944"/>
              <a:gd name="connsiteY55" fmla="*/ 1434596 h 1757794"/>
              <a:gd name="connsiteX56" fmla="*/ 3164441 w 6780944"/>
              <a:gd name="connsiteY56" fmla="*/ 1393499 h 1757794"/>
              <a:gd name="connsiteX57" fmla="*/ 3390472 w 6780944"/>
              <a:gd name="connsiteY57" fmla="*/ 1352402 h 1757794"/>
              <a:gd name="connsiteX58" fmla="*/ 3544585 w 6780944"/>
              <a:gd name="connsiteY58" fmla="*/ 1229113 h 1757794"/>
              <a:gd name="connsiteX59" fmla="*/ 3708971 w 6780944"/>
              <a:gd name="connsiteY59" fmla="*/ 1177742 h 1757794"/>
              <a:gd name="connsiteX60" fmla="*/ 3801439 w 6780944"/>
              <a:gd name="connsiteY60" fmla="*/ 1157193 h 1757794"/>
              <a:gd name="connsiteX61" fmla="*/ 3832261 w 6780944"/>
              <a:gd name="connsiteY61" fmla="*/ 1146919 h 1757794"/>
              <a:gd name="connsiteX62" fmla="*/ 3965825 w 6780944"/>
              <a:gd name="connsiteY62" fmla="*/ 1126371 h 1757794"/>
              <a:gd name="connsiteX63" fmla="*/ 4017196 w 6780944"/>
              <a:gd name="connsiteY63" fmla="*/ 1116097 h 1757794"/>
              <a:gd name="connsiteX64" fmla="*/ 4048018 w 6780944"/>
              <a:gd name="connsiteY64" fmla="*/ 1095549 h 1757794"/>
              <a:gd name="connsiteX65" fmla="*/ 4068567 w 6780944"/>
              <a:gd name="connsiteY65" fmla="*/ 1033904 h 1757794"/>
              <a:gd name="connsiteX66" fmla="*/ 4058292 w 6780944"/>
              <a:gd name="connsiteY66" fmla="*/ 910614 h 1757794"/>
              <a:gd name="connsiteX67" fmla="*/ 3986373 w 6780944"/>
              <a:gd name="connsiteY67" fmla="*/ 869517 h 1757794"/>
              <a:gd name="connsiteX68" fmla="*/ 3924728 w 6780944"/>
              <a:gd name="connsiteY68" fmla="*/ 848969 h 1757794"/>
              <a:gd name="connsiteX69" fmla="*/ 3893906 w 6780944"/>
              <a:gd name="connsiteY69" fmla="*/ 838695 h 1757794"/>
              <a:gd name="connsiteX70" fmla="*/ 3791164 w 6780944"/>
              <a:gd name="connsiteY70" fmla="*/ 828420 h 1757794"/>
              <a:gd name="connsiteX71" fmla="*/ 3698697 w 6780944"/>
              <a:gd name="connsiteY71" fmla="*/ 777050 h 1757794"/>
              <a:gd name="connsiteX72" fmla="*/ 3637052 w 6780944"/>
              <a:gd name="connsiteY72" fmla="*/ 705131 h 1757794"/>
              <a:gd name="connsiteX73" fmla="*/ 3667874 w 6780944"/>
              <a:gd name="connsiteY73" fmla="*/ 592115 h 1757794"/>
              <a:gd name="connsiteX74" fmla="*/ 3729519 w 6780944"/>
              <a:gd name="connsiteY74" fmla="*/ 571566 h 1757794"/>
              <a:gd name="connsiteX75" fmla="*/ 3863083 w 6780944"/>
              <a:gd name="connsiteY75" fmla="*/ 551018 h 1757794"/>
              <a:gd name="connsiteX76" fmla="*/ 4058292 w 6780944"/>
              <a:gd name="connsiteY76" fmla="*/ 540744 h 1757794"/>
              <a:gd name="connsiteX77" fmla="*/ 4407614 w 6780944"/>
              <a:gd name="connsiteY77" fmla="*/ 551018 h 1757794"/>
              <a:gd name="connsiteX78" fmla="*/ 4582274 w 6780944"/>
              <a:gd name="connsiteY78" fmla="*/ 581841 h 1757794"/>
              <a:gd name="connsiteX79" fmla="*/ 4685016 w 6780944"/>
              <a:gd name="connsiteY79" fmla="*/ 622937 h 1757794"/>
              <a:gd name="connsiteX80" fmla="*/ 4715839 w 6780944"/>
              <a:gd name="connsiteY80" fmla="*/ 633211 h 1757794"/>
              <a:gd name="connsiteX81" fmla="*/ 4808306 w 6780944"/>
              <a:gd name="connsiteY81" fmla="*/ 643486 h 1757794"/>
              <a:gd name="connsiteX82" fmla="*/ 4880225 w 6780944"/>
              <a:gd name="connsiteY82" fmla="*/ 674308 h 1757794"/>
              <a:gd name="connsiteX83" fmla="*/ 4911048 w 6780944"/>
              <a:gd name="connsiteY83" fmla="*/ 694856 h 1757794"/>
              <a:gd name="connsiteX84" fmla="*/ 4972692 w 6780944"/>
              <a:gd name="connsiteY84" fmla="*/ 725679 h 1757794"/>
              <a:gd name="connsiteX85" fmla="*/ 5034337 w 6780944"/>
              <a:gd name="connsiteY85" fmla="*/ 746227 h 1757794"/>
              <a:gd name="connsiteX86" fmla="*/ 5116531 w 6780944"/>
              <a:gd name="connsiteY86" fmla="*/ 787324 h 1757794"/>
              <a:gd name="connsiteX87" fmla="*/ 5219272 w 6780944"/>
              <a:gd name="connsiteY87" fmla="*/ 828420 h 1757794"/>
              <a:gd name="connsiteX88" fmla="*/ 5250095 w 6780944"/>
              <a:gd name="connsiteY88" fmla="*/ 848969 h 1757794"/>
              <a:gd name="connsiteX89" fmla="*/ 5311740 w 6780944"/>
              <a:gd name="connsiteY89" fmla="*/ 869517 h 1757794"/>
              <a:gd name="connsiteX90" fmla="*/ 5393933 w 6780944"/>
              <a:gd name="connsiteY90" fmla="*/ 910614 h 1757794"/>
              <a:gd name="connsiteX91" fmla="*/ 5435030 w 6780944"/>
              <a:gd name="connsiteY91" fmla="*/ 941436 h 1757794"/>
              <a:gd name="connsiteX92" fmla="*/ 5496674 w 6780944"/>
              <a:gd name="connsiteY92" fmla="*/ 982533 h 1757794"/>
              <a:gd name="connsiteX93" fmla="*/ 5568594 w 6780944"/>
              <a:gd name="connsiteY93" fmla="*/ 1033904 h 1757794"/>
              <a:gd name="connsiteX94" fmla="*/ 5589142 w 6780944"/>
              <a:gd name="connsiteY94" fmla="*/ 1064726 h 1757794"/>
              <a:gd name="connsiteX95" fmla="*/ 5619964 w 6780944"/>
              <a:gd name="connsiteY95" fmla="*/ 1075000 h 1757794"/>
              <a:gd name="connsiteX96" fmla="*/ 5661061 w 6780944"/>
              <a:gd name="connsiteY96" fmla="*/ 1105823 h 1757794"/>
              <a:gd name="connsiteX97" fmla="*/ 5712432 w 6780944"/>
              <a:gd name="connsiteY97" fmla="*/ 1136645 h 1757794"/>
              <a:gd name="connsiteX98" fmla="*/ 5743254 w 6780944"/>
              <a:gd name="connsiteY98" fmla="*/ 1167468 h 1757794"/>
              <a:gd name="connsiteX99" fmla="*/ 5876818 w 6780944"/>
              <a:gd name="connsiteY99" fmla="*/ 1218838 h 1757794"/>
              <a:gd name="connsiteX100" fmla="*/ 6000108 w 6780944"/>
              <a:gd name="connsiteY100" fmla="*/ 1280483 h 1757794"/>
              <a:gd name="connsiteX101" fmla="*/ 6061753 w 6780944"/>
              <a:gd name="connsiteY101" fmla="*/ 1301032 h 1757794"/>
              <a:gd name="connsiteX102" fmla="*/ 6133672 w 6780944"/>
              <a:gd name="connsiteY102" fmla="*/ 1331854 h 1757794"/>
              <a:gd name="connsiteX103" fmla="*/ 6185043 w 6780944"/>
              <a:gd name="connsiteY103" fmla="*/ 1352402 h 1757794"/>
              <a:gd name="connsiteX104" fmla="*/ 6318607 w 6780944"/>
              <a:gd name="connsiteY104" fmla="*/ 1393499 h 1757794"/>
              <a:gd name="connsiteX105" fmla="*/ 6349430 w 6780944"/>
              <a:gd name="connsiteY105" fmla="*/ 1403773 h 1757794"/>
              <a:gd name="connsiteX106" fmla="*/ 6493268 w 6780944"/>
              <a:gd name="connsiteY106" fmla="*/ 1434596 h 1757794"/>
              <a:gd name="connsiteX107" fmla="*/ 6657654 w 6780944"/>
              <a:gd name="connsiteY107" fmla="*/ 1424322 h 1757794"/>
              <a:gd name="connsiteX108" fmla="*/ 6770670 w 6780944"/>
              <a:gd name="connsiteY108" fmla="*/ 1321580 h 1757794"/>
              <a:gd name="connsiteX0" fmla="*/ 6780944 w 6780944"/>
              <a:gd name="connsiteY0" fmla="*/ 1329540 h 1755480"/>
              <a:gd name="connsiteX1" fmla="*/ 6719299 w 6780944"/>
              <a:gd name="connsiteY1" fmla="*/ 1165154 h 1755480"/>
              <a:gd name="connsiteX2" fmla="*/ 6688477 w 6780944"/>
              <a:gd name="connsiteY2" fmla="*/ 1011041 h 1755480"/>
              <a:gd name="connsiteX3" fmla="*/ 6678203 w 6780944"/>
              <a:gd name="connsiteY3" fmla="*/ 887751 h 1755480"/>
              <a:gd name="connsiteX4" fmla="*/ 6667928 w 6780944"/>
              <a:gd name="connsiteY4" fmla="*/ 856929 h 1755480"/>
              <a:gd name="connsiteX5" fmla="*/ 6657654 w 6780944"/>
              <a:gd name="connsiteY5" fmla="*/ 805558 h 1755480"/>
              <a:gd name="connsiteX6" fmla="*/ 6637106 w 6780944"/>
              <a:gd name="connsiteY6" fmla="*/ 723365 h 1755480"/>
              <a:gd name="connsiteX7" fmla="*/ 6626832 w 6780944"/>
              <a:gd name="connsiteY7" fmla="*/ 651446 h 1755480"/>
              <a:gd name="connsiteX8" fmla="*/ 6606283 w 6780944"/>
              <a:gd name="connsiteY8" fmla="*/ 610349 h 1755480"/>
              <a:gd name="connsiteX9" fmla="*/ 6575461 w 6780944"/>
              <a:gd name="connsiteY9" fmla="*/ 548704 h 1755480"/>
              <a:gd name="connsiteX10" fmla="*/ 6565187 w 6780944"/>
              <a:gd name="connsiteY10" fmla="*/ 507608 h 1755480"/>
              <a:gd name="connsiteX11" fmla="*/ 6524090 w 6780944"/>
              <a:gd name="connsiteY11" fmla="*/ 456237 h 1755480"/>
              <a:gd name="connsiteX12" fmla="*/ 6513816 w 6780944"/>
              <a:gd name="connsiteY12" fmla="*/ 425414 h 1755480"/>
              <a:gd name="connsiteX13" fmla="*/ 6369978 w 6780944"/>
              <a:gd name="connsiteY13" fmla="*/ 363769 h 1755480"/>
              <a:gd name="connsiteX14" fmla="*/ 6308333 w 6780944"/>
              <a:gd name="connsiteY14" fmla="*/ 343221 h 1755480"/>
              <a:gd name="connsiteX15" fmla="*/ 5876818 w 6780944"/>
              <a:gd name="connsiteY15" fmla="*/ 363769 h 1755480"/>
              <a:gd name="connsiteX16" fmla="*/ 5630239 w 6780944"/>
              <a:gd name="connsiteY16" fmla="*/ 353495 h 1755480"/>
              <a:gd name="connsiteX17" fmla="*/ 5311740 w 6780944"/>
              <a:gd name="connsiteY17" fmla="*/ 137739 h 1755480"/>
              <a:gd name="connsiteX18" fmla="*/ 4623371 w 6780944"/>
              <a:gd name="connsiteY18" fmla="*/ 148012 h 1755480"/>
              <a:gd name="connsiteX19" fmla="*/ 4561726 w 6780944"/>
              <a:gd name="connsiteY19" fmla="*/ 127464 h 1755480"/>
              <a:gd name="connsiteX20" fmla="*/ 4489807 w 6780944"/>
              <a:gd name="connsiteY20" fmla="*/ 106915 h 1755480"/>
              <a:gd name="connsiteX21" fmla="*/ 4417888 w 6780944"/>
              <a:gd name="connsiteY21" fmla="*/ 65819 h 1755480"/>
              <a:gd name="connsiteX22" fmla="*/ 4366517 w 6780944"/>
              <a:gd name="connsiteY22" fmla="*/ 45270 h 1755480"/>
              <a:gd name="connsiteX23" fmla="*/ 4335695 w 6780944"/>
              <a:gd name="connsiteY23" fmla="*/ 34996 h 1755480"/>
              <a:gd name="connsiteX24" fmla="*/ 4304872 w 6780944"/>
              <a:gd name="connsiteY24" fmla="*/ 14448 h 1755480"/>
              <a:gd name="connsiteX25" fmla="*/ 4181582 w 6780944"/>
              <a:gd name="connsiteY25" fmla="*/ 4174 h 1755480"/>
              <a:gd name="connsiteX26" fmla="*/ 3770616 w 6780944"/>
              <a:gd name="connsiteY26" fmla="*/ 86367 h 1755480"/>
              <a:gd name="connsiteX27" fmla="*/ 3595955 w 6780944"/>
              <a:gd name="connsiteY27" fmla="*/ 127464 h 1755480"/>
              <a:gd name="connsiteX28" fmla="*/ 3482940 w 6780944"/>
              <a:gd name="connsiteY28" fmla="*/ 158286 h 1755480"/>
              <a:gd name="connsiteX29" fmla="*/ 3298005 w 6780944"/>
              <a:gd name="connsiteY29" fmla="*/ 178835 h 1755480"/>
              <a:gd name="connsiteX30" fmla="*/ 2722652 w 6780944"/>
              <a:gd name="connsiteY30" fmla="*/ 86367 h 1755480"/>
              <a:gd name="connsiteX31" fmla="*/ 2024009 w 6780944"/>
              <a:gd name="connsiteY31" fmla="*/ 178835 h 1755480"/>
              <a:gd name="connsiteX32" fmla="*/ 1952090 w 6780944"/>
              <a:gd name="connsiteY32" fmla="*/ 189109 h 1755480"/>
              <a:gd name="connsiteX33" fmla="*/ 1890445 w 6780944"/>
              <a:gd name="connsiteY33" fmla="*/ 199383 h 1755480"/>
              <a:gd name="connsiteX34" fmla="*/ 1787704 w 6780944"/>
              <a:gd name="connsiteY34" fmla="*/ 209657 h 1755480"/>
              <a:gd name="connsiteX35" fmla="*/ 1284270 w 6780944"/>
              <a:gd name="connsiteY35" fmla="*/ 230205 h 1755480"/>
              <a:gd name="connsiteX36" fmla="*/ 565079 w 6780944"/>
              <a:gd name="connsiteY36" fmla="*/ 261028 h 1755480"/>
              <a:gd name="connsiteX37" fmla="*/ 246580 w 6780944"/>
              <a:gd name="connsiteY37" fmla="*/ 353495 h 1755480"/>
              <a:gd name="connsiteX38" fmla="*/ 102742 w 6780944"/>
              <a:gd name="connsiteY38" fmla="*/ 404866 h 1755480"/>
              <a:gd name="connsiteX39" fmla="*/ 0 w 6780944"/>
              <a:gd name="connsiteY39" fmla="*/ 466511 h 1755480"/>
              <a:gd name="connsiteX40" fmla="*/ 20549 w 6780944"/>
              <a:gd name="connsiteY40" fmla="*/ 569252 h 1755480"/>
              <a:gd name="connsiteX41" fmla="*/ 82194 w 6780944"/>
              <a:gd name="connsiteY41" fmla="*/ 692542 h 1755480"/>
              <a:gd name="connsiteX42" fmla="*/ 195209 w 6780944"/>
              <a:gd name="connsiteY42" fmla="*/ 774736 h 1755480"/>
              <a:gd name="connsiteX43" fmla="*/ 339048 w 6780944"/>
              <a:gd name="connsiteY43" fmla="*/ 856929 h 1755480"/>
              <a:gd name="connsiteX44" fmla="*/ 472612 w 6780944"/>
              <a:gd name="connsiteY44" fmla="*/ 908300 h 1755480"/>
              <a:gd name="connsiteX45" fmla="*/ 513708 w 6780944"/>
              <a:gd name="connsiteY45" fmla="*/ 928848 h 1755480"/>
              <a:gd name="connsiteX46" fmla="*/ 708917 w 6780944"/>
              <a:gd name="connsiteY46" fmla="*/ 1113783 h 1755480"/>
              <a:gd name="connsiteX47" fmla="*/ 750014 w 6780944"/>
              <a:gd name="connsiteY47" fmla="*/ 1298718 h 1755480"/>
              <a:gd name="connsiteX48" fmla="*/ 739740 w 6780944"/>
              <a:gd name="connsiteY48" fmla="*/ 1596667 h 1755480"/>
              <a:gd name="connsiteX49" fmla="*/ 904126 w 6780944"/>
              <a:gd name="connsiteY49" fmla="*/ 1750781 h 1755480"/>
              <a:gd name="connsiteX50" fmla="*/ 1027416 w 6780944"/>
              <a:gd name="connsiteY50" fmla="*/ 1699410 h 1755480"/>
              <a:gd name="connsiteX51" fmla="*/ 1212351 w 6780944"/>
              <a:gd name="connsiteY51" fmla="*/ 1535023 h 1755480"/>
              <a:gd name="connsiteX52" fmla="*/ 1551398 w 6780944"/>
              <a:gd name="connsiteY52" fmla="*/ 1442556 h 1755480"/>
              <a:gd name="connsiteX53" fmla="*/ 1880171 w 6780944"/>
              <a:gd name="connsiteY53" fmla="*/ 1411733 h 1755480"/>
              <a:gd name="connsiteX54" fmla="*/ 2815119 w 6780944"/>
              <a:gd name="connsiteY54" fmla="*/ 1432282 h 1755480"/>
              <a:gd name="connsiteX55" fmla="*/ 3164441 w 6780944"/>
              <a:gd name="connsiteY55" fmla="*/ 1391185 h 1755480"/>
              <a:gd name="connsiteX56" fmla="*/ 3390472 w 6780944"/>
              <a:gd name="connsiteY56" fmla="*/ 1350088 h 1755480"/>
              <a:gd name="connsiteX57" fmla="*/ 3544585 w 6780944"/>
              <a:gd name="connsiteY57" fmla="*/ 1226799 h 1755480"/>
              <a:gd name="connsiteX58" fmla="*/ 3708971 w 6780944"/>
              <a:gd name="connsiteY58" fmla="*/ 1175428 h 1755480"/>
              <a:gd name="connsiteX59" fmla="*/ 3801439 w 6780944"/>
              <a:gd name="connsiteY59" fmla="*/ 1154879 h 1755480"/>
              <a:gd name="connsiteX60" fmla="*/ 3832261 w 6780944"/>
              <a:gd name="connsiteY60" fmla="*/ 1144605 h 1755480"/>
              <a:gd name="connsiteX61" fmla="*/ 3965825 w 6780944"/>
              <a:gd name="connsiteY61" fmla="*/ 1124057 h 1755480"/>
              <a:gd name="connsiteX62" fmla="*/ 4017196 w 6780944"/>
              <a:gd name="connsiteY62" fmla="*/ 1113783 h 1755480"/>
              <a:gd name="connsiteX63" fmla="*/ 4048018 w 6780944"/>
              <a:gd name="connsiteY63" fmla="*/ 1093235 h 1755480"/>
              <a:gd name="connsiteX64" fmla="*/ 4068567 w 6780944"/>
              <a:gd name="connsiteY64" fmla="*/ 1031590 h 1755480"/>
              <a:gd name="connsiteX65" fmla="*/ 4058292 w 6780944"/>
              <a:gd name="connsiteY65" fmla="*/ 908300 h 1755480"/>
              <a:gd name="connsiteX66" fmla="*/ 3986373 w 6780944"/>
              <a:gd name="connsiteY66" fmla="*/ 867203 h 1755480"/>
              <a:gd name="connsiteX67" fmla="*/ 3924728 w 6780944"/>
              <a:gd name="connsiteY67" fmla="*/ 846655 h 1755480"/>
              <a:gd name="connsiteX68" fmla="*/ 3893906 w 6780944"/>
              <a:gd name="connsiteY68" fmla="*/ 836381 h 1755480"/>
              <a:gd name="connsiteX69" fmla="*/ 3791164 w 6780944"/>
              <a:gd name="connsiteY69" fmla="*/ 826106 h 1755480"/>
              <a:gd name="connsiteX70" fmla="*/ 3698697 w 6780944"/>
              <a:gd name="connsiteY70" fmla="*/ 774736 h 1755480"/>
              <a:gd name="connsiteX71" fmla="*/ 3637052 w 6780944"/>
              <a:gd name="connsiteY71" fmla="*/ 702817 h 1755480"/>
              <a:gd name="connsiteX72" fmla="*/ 3667874 w 6780944"/>
              <a:gd name="connsiteY72" fmla="*/ 589801 h 1755480"/>
              <a:gd name="connsiteX73" fmla="*/ 3729519 w 6780944"/>
              <a:gd name="connsiteY73" fmla="*/ 569252 h 1755480"/>
              <a:gd name="connsiteX74" fmla="*/ 3863083 w 6780944"/>
              <a:gd name="connsiteY74" fmla="*/ 548704 h 1755480"/>
              <a:gd name="connsiteX75" fmla="*/ 4058292 w 6780944"/>
              <a:gd name="connsiteY75" fmla="*/ 538430 h 1755480"/>
              <a:gd name="connsiteX76" fmla="*/ 4407614 w 6780944"/>
              <a:gd name="connsiteY76" fmla="*/ 548704 h 1755480"/>
              <a:gd name="connsiteX77" fmla="*/ 4582274 w 6780944"/>
              <a:gd name="connsiteY77" fmla="*/ 579527 h 1755480"/>
              <a:gd name="connsiteX78" fmla="*/ 4685016 w 6780944"/>
              <a:gd name="connsiteY78" fmla="*/ 620623 h 1755480"/>
              <a:gd name="connsiteX79" fmla="*/ 4715839 w 6780944"/>
              <a:gd name="connsiteY79" fmla="*/ 630897 h 1755480"/>
              <a:gd name="connsiteX80" fmla="*/ 4808306 w 6780944"/>
              <a:gd name="connsiteY80" fmla="*/ 641172 h 1755480"/>
              <a:gd name="connsiteX81" fmla="*/ 4880225 w 6780944"/>
              <a:gd name="connsiteY81" fmla="*/ 671994 h 1755480"/>
              <a:gd name="connsiteX82" fmla="*/ 4911048 w 6780944"/>
              <a:gd name="connsiteY82" fmla="*/ 692542 h 1755480"/>
              <a:gd name="connsiteX83" fmla="*/ 4972692 w 6780944"/>
              <a:gd name="connsiteY83" fmla="*/ 723365 h 1755480"/>
              <a:gd name="connsiteX84" fmla="*/ 5034337 w 6780944"/>
              <a:gd name="connsiteY84" fmla="*/ 743913 h 1755480"/>
              <a:gd name="connsiteX85" fmla="*/ 5116531 w 6780944"/>
              <a:gd name="connsiteY85" fmla="*/ 785010 h 1755480"/>
              <a:gd name="connsiteX86" fmla="*/ 5219272 w 6780944"/>
              <a:gd name="connsiteY86" fmla="*/ 826106 h 1755480"/>
              <a:gd name="connsiteX87" fmla="*/ 5250095 w 6780944"/>
              <a:gd name="connsiteY87" fmla="*/ 846655 h 1755480"/>
              <a:gd name="connsiteX88" fmla="*/ 5311740 w 6780944"/>
              <a:gd name="connsiteY88" fmla="*/ 867203 h 1755480"/>
              <a:gd name="connsiteX89" fmla="*/ 5393933 w 6780944"/>
              <a:gd name="connsiteY89" fmla="*/ 908300 h 1755480"/>
              <a:gd name="connsiteX90" fmla="*/ 5435030 w 6780944"/>
              <a:gd name="connsiteY90" fmla="*/ 939122 h 1755480"/>
              <a:gd name="connsiteX91" fmla="*/ 5496674 w 6780944"/>
              <a:gd name="connsiteY91" fmla="*/ 980219 h 1755480"/>
              <a:gd name="connsiteX92" fmla="*/ 5568594 w 6780944"/>
              <a:gd name="connsiteY92" fmla="*/ 1031590 h 1755480"/>
              <a:gd name="connsiteX93" fmla="*/ 5589142 w 6780944"/>
              <a:gd name="connsiteY93" fmla="*/ 1062412 h 1755480"/>
              <a:gd name="connsiteX94" fmla="*/ 5619964 w 6780944"/>
              <a:gd name="connsiteY94" fmla="*/ 1072686 h 1755480"/>
              <a:gd name="connsiteX95" fmla="*/ 5661061 w 6780944"/>
              <a:gd name="connsiteY95" fmla="*/ 1103509 h 1755480"/>
              <a:gd name="connsiteX96" fmla="*/ 5712432 w 6780944"/>
              <a:gd name="connsiteY96" fmla="*/ 1134331 h 1755480"/>
              <a:gd name="connsiteX97" fmla="*/ 5743254 w 6780944"/>
              <a:gd name="connsiteY97" fmla="*/ 1165154 h 1755480"/>
              <a:gd name="connsiteX98" fmla="*/ 5876818 w 6780944"/>
              <a:gd name="connsiteY98" fmla="*/ 1216524 h 1755480"/>
              <a:gd name="connsiteX99" fmla="*/ 6000108 w 6780944"/>
              <a:gd name="connsiteY99" fmla="*/ 1278169 h 1755480"/>
              <a:gd name="connsiteX100" fmla="*/ 6061753 w 6780944"/>
              <a:gd name="connsiteY100" fmla="*/ 1298718 h 1755480"/>
              <a:gd name="connsiteX101" fmla="*/ 6133672 w 6780944"/>
              <a:gd name="connsiteY101" fmla="*/ 1329540 h 1755480"/>
              <a:gd name="connsiteX102" fmla="*/ 6185043 w 6780944"/>
              <a:gd name="connsiteY102" fmla="*/ 1350088 h 1755480"/>
              <a:gd name="connsiteX103" fmla="*/ 6318607 w 6780944"/>
              <a:gd name="connsiteY103" fmla="*/ 1391185 h 1755480"/>
              <a:gd name="connsiteX104" fmla="*/ 6349430 w 6780944"/>
              <a:gd name="connsiteY104" fmla="*/ 1401459 h 1755480"/>
              <a:gd name="connsiteX105" fmla="*/ 6493268 w 6780944"/>
              <a:gd name="connsiteY105" fmla="*/ 1432282 h 1755480"/>
              <a:gd name="connsiteX106" fmla="*/ 6657654 w 6780944"/>
              <a:gd name="connsiteY106" fmla="*/ 1422008 h 1755480"/>
              <a:gd name="connsiteX107" fmla="*/ 6770670 w 6780944"/>
              <a:gd name="connsiteY107" fmla="*/ 1319266 h 1755480"/>
              <a:gd name="connsiteX0" fmla="*/ 6780944 w 6780944"/>
              <a:gd name="connsiteY0" fmla="*/ 1326791 h 1752731"/>
              <a:gd name="connsiteX1" fmla="*/ 6719299 w 6780944"/>
              <a:gd name="connsiteY1" fmla="*/ 1162405 h 1752731"/>
              <a:gd name="connsiteX2" fmla="*/ 6688477 w 6780944"/>
              <a:gd name="connsiteY2" fmla="*/ 1008292 h 1752731"/>
              <a:gd name="connsiteX3" fmla="*/ 6678203 w 6780944"/>
              <a:gd name="connsiteY3" fmla="*/ 885002 h 1752731"/>
              <a:gd name="connsiteX4" fmla="*/ 6667928 w 6780944"/>
              <a:gd name="connsiteY4" fmla="*/ 854180 h 1752731"/>
              <a:gd name="connsiteX5" fmla="*/ 6657654 w 6780944"/>
              <a:gd name="connsiteY5" fmla="*/ 802809 h 1752731"/>
              <a:gd name="connsiteX6" fmla="*/ 6637106 w 6780944"/>
              <a:gd name="connsiteY6" fmla="*/ 720616 h 1752731"/>
              <a:gd name="connsiteX7" fmla="*/ 6626832 w 6780944"/>
              <a:gd name="connsiteY7" fmla="*/ 648697 h 1752731"/>
              <a:gd name="connsiteX8" fmla="*/ 6606283 w 6780944"/>
              <a:gd name="connsiteY8" fmla="*/ 607600 h 1752731"/>
              <a:gd name="connsiteX9" fmla="*/ 6575461 w 6780944"/>
              <a:gd name="connsiteY9" fmla="*/ 545955 h 1752731"/>
              <a:gd name="connsiteX10" fmla="*/ 6565187 w 6780944"/>
              <a:gd name="connsiteY10" fmla="*/ 504859 h 1752731"/>
              <a:gd name="connsiteX11" fmla="*/ 6524090 w 6780944"/>
              <a:gd name="connsiteY11" fmla="*/ 453488 h 1752731"/>
              <a:gd name="connsiteX12" fmla="*/ 6513816 w 6780944"/>
              <a:gd name="connsiteY12" fmla="*/ 422665 h 1752731"/>
              <a:gd name="connsiteX13" fmla="*/ 6369978 w 6780944"/>
              <a:gd name="connsiteY13" fmla="*/ 361020 h 1752731"/>
              <a:gd name="connsiteX14" fmla="*/ 6308333 w 6780944"/>
              <a:gd name="connsiteY14" fmla="*/ 340472 h 1752731"/>
              <a:gd name="connsiteX15" fmla="*/ 5876818 w 6780944"/>
              <a:gd name="connsiteY15" fmla="*/ 361020 h 1752731"/>
              <a:gd name="connsiteX16" fmla="*/ 5630239 w 6780944"/>
              <a:gd name="connsiteY16" fmla="*/ 350746 h 1752731"/>
              <a:gd name="connsiteX17" fmla="*/ 5311740 w 6780944"/>
              <a:gd name="connsiteY17" fmla="*/ 134990 h 1752731"/>
              <a:gd name="connsiteX18" fmla="*/ 4623371 w 6780944"/>
              <a:gd name="connsiteY18" fmla="*/ 145263 h 1752731"/>
              <a:gd name="connsiteX19" fmla="*/ 4561726 w 6780944"/>
              <a:gd name="connsiteY19" fmla="*/ 124715 h 1752731"/>
              <a:gd name="connsiteX20" fmla="*/ 4489807 w 6780944"/>
              <a:gd name="connsiteY20" fmla="*/ 104166 h 1752731"/>
              <a:gd name="connsiteX21" fmla="*/ 4417888 w 6780944"/>
              <a:gd name="connsiteY21" fmla="*/ 63070 h 1752731"/>
              <a:gd name="connsiteX22" fmla="*/ 4366517 w 6780944"/>
              <a:gd name="connsiteY22" fmla="*/ 42521 h 1752731"/>
              <a:gd name="connsiteX23" fmla="*/ 4335695 w 6780944"/>
              <a:gd name="connsiteY23" fmla="*/ 32247 h 1752731"/>
              <a:gd name="connsiteX24" fmla="*/ 4181582 w 6780944"/>
              <a:gd name="connsiteY24" fmla="*/ 1425 h 1752731"/>
              <a:gd name="connsiteX25" fmla="*/ 3770616 w 6780944"/>
              <a:gd name="connsiteY25" fmla="*/ 83618 h 1752731"/>
              <a:gd name="connsiteX26" fmla="*/ 3595955 w 6780944"/>
              <a:gd name="connsiteY26" fmla="*/ 124715 h 1752731"/>
              <a:gd name="connsiteX27" fmla="*/ 3482940 w 6780944"/>
              <a:gd name="connsiteY27" fmla="*/ 155537 h 1752731"/>
              <a:gd name="connsiteX28" fmla="*/ 3298005 w 6780944"/>
              <a:gd name="connsiteY28" fmla="*/ 176086 h 1752731"/>
              <a:gd name="connsiteX29" fmla="*/ 2722652 w 6780944"/>
              <a:gd name="connsiteY29" fmla="*/ 83618 h 1752731"/>
              <a:gd name="connsiteX30" fmla="*/ 2024009 w 6780944"/>
              <a:gd name="connsiteY30" fmla="*/ 176086 h 1752731"/>
              <a:gd name="connsiteX31" fmla="*/ 1952090 w 6780944"/>
              <a:gd name="connsiteY31" fmla="*/ 186360 h 1752731"/>
              <a:gd name="connsiteX32" fmla="*/ 1890445 w 6780944"/>
              <a:gd name="connsiteY32" fmla="*/ 196634 h 1752731"/>
              <a:gd name="connsiteX33" fmla="*/ 1787704 w 6780944"/>
              <a:gd name="connsiteY33" fmla="*/ 206908 h 1752731"/>
              <a:gd name="connsiteX34" fmla="*/ 1284270 w 6780944"/>
              <a:gd name="connsiteY34" fmla="*/ 227456 h 1752731"/>
              <a:gd name="connsiteX35" fmla="*/ 565079 w 6780944"/>
              <a:gd name="connsiteY35" fmla="*/ 258279 h 1752731"/>
              <a:gd name="connsiteX36" fmla="*/ 246580 w 6780944"/>
              <a:gd name="connsiteY36" fmla="*/ 350746 h 1752731"/>
              <a:gd name="connsiteX37" fmla="*/ 102742 w 6780944"/>
              <a:gd name="connsiteY37" fmla="*/ 402117 h 1752731"/>
              <a:gd name="connsiteX38" fmla="*/ 0 w 6780944"/>
              <a:gd name="connsiteY38" fmla="*/ 463762 h 1752731"/>
              <a:gd name="connsiteX39" fmla="*/ 20549 w 6780944"/>
              <a:gd name="connsiteY39" fmla="*/ 566503 h 1752731"/>
              <a:gd name="connsiteX40" fmla="*/ 82194 w 6780944"/>
              <a:gd name="connsiteY40" fmla="*/ 689793 h 1752731"/>
              <a:gd name="connsiteX41" fmla="*/ 195209 w 6780944"/>
              <a:gd name="connsiteY41" fmla="*/ 771987 h 1752731"/>
              <a:gd name="connsiteX42" fmla="*/ 339048 w 6780944"/>
              <a:gd name="connsiteY42" fmla="*/ 854180 h 1752731"/>
              <a:gd name="connsiteX43" fmla="*/ 472612 w 6780944"/>
              <a:gd name="connsiteY43" fmla="*/ 905551 h 1752731"/>
              <a:gd name="connsiteX44" fmla="*/ 513708 w 6780944"/>
              <a:gd name="connsiteY44" fmla="*/ 926099 h 1752731"/>
              <a:gd name="connsiteX45" fmla="*/ 708917 w 6780944"/>
              <a:gd name="connsiteY45" fmla="*/ 1111034 h 1752731"/>
              <a:gd name="connsiteX46" fmla="*/ 750014 w 6780944"/>
              <a:gd name="connsiteY46" fmla="*/ 1295969 h 1752731"/>
              <a:gd name="connsiteX47" fmla="*/ 739740 w 6780944"/>
              <a:gd name="connsiteY47" fmla="*/ 1593918 h 1752731"/>
              <a:gd name="connsiteX48" fmla="*/ 904126 w 6780944"/>
              <a:gd name="connsiteY48" fmla="*/ 1748032 h 1752731"/>
              <a:gd name="connsiteX49" fmla="*/ 1027416 w 6780944"/>
              <a:gd name="connsiteY49" fmla="*/ 1696661 h 1752731"/>
              <a:gd name="connsiteX50" fmla="*/ 1212351 w 6780944"/>
              <a:gd name="connsiteY50" fmla="*/ 1532274 h 1752731"/>
              <a:gd name="connsiteX51" fmla="*/ 1551398 w 6780944"/>
              <a:gd name="connsiteY51" fmla="*/ 1439807 h 1752731"/>
              <a:gd name="connsiteX52" fmla="*/ 1880171 w 6780944"/>
              <a:gd name="connsiteY52" fmla="*/ 1408984 h 1752731"/>
              <a:gd name="connsiteX53" fmla="*/ 2815119 w 6780944"/>
              <a:gd name="connsiteY53" fmla="*/ 1429533 h 1752731"/>
              <a:gd name="connsiteX54" fmla="*/ 3164441 w 6780944"/>
              <a:gd name="connsiteY54" fmla="*/ 1388436 h 1752731"/>
              <a:gd name="connsiteX55" fmla="*/ 3390472 w 6780944"/>
              <a:gd name="connsiteY55" fmla="*/ 1347339 h 1752731"/>
              <a:gd name="connsiteX56" fmla="*/ 3544585 w 6780944"/>
              <a:gd name="connsiteY56" fmla="*/ 1224050 h 1752731"/>
              <a:gd name="connsiteX57" fmla="*/ 3708971 w 6780944"/>
              <a:gd name="connsiteY57" fmla="*/ 1172679 h 1752731"/>
              <a:gd name="connsiteX58" fmla="*/ 3801439 w 6780944"/>
              <a:gd name="connsiteY58" fmla="*/ 1152130 h 1752731"/>
              <a:gd name="connsiteX59" fmla="*/ 3832261 w 6780944"/>
              <a:gd name="connsiteY59" fmla="*/ 1141856 h 1752731"/>
              <a:gd name="connsiteX60" fmla="*/ 3965825 w 6780944"/>
              <a:gd name="connsiteY60" fmla="*/ 1121308 h 1752731"/>
              <a:gd name="connsiteX61" fmla="*/ 4017196 w 6780944"/>
              <a:gd name="connsiteY61" fmla="*/ 1111034 h 1752731"/>
              <a:gd name="connsiteX62" fmla="*/ 4048018 w 6780944"/>
              <a:gd name="connsiteY62" fmla="*/ 1090486 h 1752731"/>
              <a:gd name="connsiteX63" fmla="*/ 4068567 w 6780944"/>
              <a:gd name="connsiteY63" fmla="*/ 1028841 h 1752731"/>
              <a:gd name="connsiteX64" fmla="*/ 4058292 w 6780944"/>
              <a:gd name="connsiteY64" fmla="*/ 905551 h 1752731"/>
              <a:gd name="connsiteX65" fmla="*/ 3986373 w 6780944"/>
              <a:gd name="connsiteY65" fmla="*/ 864454 h 1752731"/>
              <a:gd name="connsiteX66" fmla="*/ 3924728 w 6780944"/>
              <a:gd name="connsiteY66" fmla="*/ 843906 h 1752731"/>
              <a:gd name="connsiteX67" fmla="*/ 3893906 w 6780944"/>
              <a:gd name="connsiteY67" fmla="*/ 833632 h 1752731"/>
              <a:gd name="connsiteX68" fmla="*/ 3791164 w 6780944"/>
              <a:gd name="connsiteY68" fmla="*/ 823357 h 1752731"/>
              <a:gd name="connsiteX69" fmla="*/ 3698697 w 6780944"/>
              <a:gd name="connsiteY69" fmla="*/ 771987 h 1752731"/>
              <a:gd name="connsiteX70" fmla="*/ 3637052 w 6780944"/>
              <a:gd name="connsiteY70" fmla="*/ 700068 h 1752731"/>
              <a:gd name="connsiteX71" fmla="*/ 3667874 w 6780944"/>
              <a:gd name="connsiteY71" fmla="*/ 587052 h 1752731"/>
              <a:gd name="connsiteX72" fmla="*/ 3729519 w 6780944"/>
              <a:gd name="connsiteY72" fmla="*/ 566503 h 1752731"/>
              <a:gd name="connsiteX73" fmla="*/ 3863083 w 6780944"/>
              <a:gd name="connsiteY73" fmla="*/ 545955 h 1752731"/>
              <a:gd name="connsiteX74" fmla="*/ 4058292 w 6780944"/>
              <a:gd name="connsiteY74" fmla="*/ 535681 h 1752731"/>
              <a:gd name="connsiteX75" fmla="*/ 4407614 w 6780944"/>
              <a:gd name="connsiteY75" fmla="*/ 545955 h 1752731"/>
              <a:gd name="connsiteX76" fmla="*/ 4582274 w 6780944"/>
              <a:gd name="connsiteY76" fmla="*/ 576778 h 1752731"/>
              <a:gd name="connsiteX77" fmla="*/ 4685016 w 6780944"/>
              <a:gd name="connsiteY77" fmla="*/ 617874 h 1752731"/>
              <a:gd name="connsiteX78" fmla="*/ 4715839 w 6780944"/>
              <a:gd name="connsiteY78" fmla="*/ 628148 h 1752731"/>
              <a:gd name="connsiteX79" fmla="*/ 4808306 w 6780944"/>
              <a:gd name="connsiteY79" fmla="*/ 638423 h 1752731"/>
              <a:gd name="connsiteX80" fmla="*/ 4880225 w 6780944"/>
              <a:gd name="connsiteY80" fmla="*/ 669245 h 1752731"/>
              <a:gd name="connsiteX81" fmla="*/ 4911048 w 6780944"/>
              <a:gd name="connsiteY81" fmla="*/ 689793 h 1752731"/>
              <a:gd name="connsiteX82" fmla="*/ 4972692 w 6780944"/>
              <a:gd name="connsiteY82" fmla="*/ 720616 h 1752731"/>
              <a:gd name="connsiteX83" fmla="*/ 5034337 w 6780944"/>
              <a:gd name="connsiteY83" fmla="*/ 741164 h 1752731"/>
              <a:gd name="connsiteX84" fmla="*/ 5116531 w 6780944"/>
              <a:gd name="connsiteY84" fmla="*/ 782261 h 1752731"/>
              <a:gd name="connsiteX85" fmla="*/ 5219272 w 6780944"/>
              <a:gd name="connsiteY85" fmla="*/ 823357 h 1752731"/>
              <a:gd name="connsiteX86" fmla="*/ 5250095 w 6780944"/>
              <a:gd name="connsiteY86" fmla="*/ 843906 h 1752731"/>
              <a:gd name="connsiteX87" fmla="*/ 5311740 w 6780944"/>
              <a:gd name="connsiteY87" fmla="*/ 864454 h 1752731"/>
              <a:gd name="connsiteX88" fmla="*/ 5393933 w 6780944"/>
              <a:gd name="connsiteY88" fmla="*/ 905551 h 1752731"/>
              <a:gd name="connsiteX89" fmla="*/ 5435030 w 6780944"/>
              <a:gd name="connsiteY89" fmla="*/ 936373 h 1752731"/>
              <a:gd name="connsiteX90" fmla="*/ 5496674 w 6780944"/>
              <a:gd name="connsiteY90" fmla="*/ 977470 h 1752731"/>
              <a:gd name="connsiteX91" fmla="*/ 5568594 w 6780944"/>
              <a:gd name="connsiteY91" fmla="*/ 1028841 h 1752731"/>
              <a:gd name="connsiteX92" fmla="*/ 5589142 w 6780944"/>
              <a:gd name="connsiteY92" fmla="*/ 1059663 h 1752731"/>
              <a:gd name="connsiteX93" fmla="*/ 5619964 w 6780944"/>
              <a:gd name="connsiteY93" fmla="*/ 1069937 h 1752731"/>
              <a:gd name="connsiteX94" fmla="*/ 5661061 w 6780944"/>
              <a:gd name="connsiteY94" fmla="*/ 1100760 h 1752731"/>
              <a:gd name="connsiteX95" fmla="*/ 5712432 w 6780944"/>
              <a:gd name="connsiteY95" fmla="*/ 1131582 h 1752731"/>
              <a:gd name="connsiteX96" fmla="*/ 5743254 w 6780944"/>
              <a:gd name="connsiteY96" fmla="*/ 1162405 h 1752731"/>
              <a:gd name="connsiteX97" fmla="*/ 5876818 w 6780944"/>
              <a:gd name="connsiteY97" fmla="*/ 1213775 h 1752731"/>
              <a:gd name="connsiteX98" fmla="*/ 6000108 w 6780944"/>
              <a:gd name="connsiteY98" fmla="*/ 1275420 h 1752731"/>
              <a:gd name="connsiteX99" fmla="*/ 6061753 w 6780944"/>
              <a:gd name="connsiteY99" fmla="*/ 1295969 h 1752731"/>
              <a:gd name="connsiteX100" fmla="*/ 6133672 w 6780944"/>
              <a:gd name="connsiteY100" fmla="*/ 1326791 h 1752731"/>
              <a:gd name="connsiteX101" fmla="*/ 6185043 w 6780944"/>
              <a:gd name="connsiteY101" fmla="*/ 1347339 h 1752731"/>
              <a:gd name="connsiteX102" fmla="*/ 6318607 w 6780944"/>
              <a:gd name="connsiteY102" fmla="*/ 1388436 h 1752731"/>
              <a:gd name="connsiteX103" fmla="*/ 6349430 w 6780944"/>
              <a:gd name="connsiteY103" fmla="*/ 1398710 h 1752731"/>
              <a:gd name="connsiteX104" fmla="*/ 6493268 w 6780944"/>
              <a:gd name="connsiteY104" fmla="*/ 1429533 h 1752731"/>
              <a:gd name="connsiteX105" fmla="*/ 6657654 w 6780944"/>
              <a:gd name="connsiteY105" fmla="*/ 1419259 h 1752731"/>
              <a:gd name="connsiteX106" fmla="*/ 6770670 w 6780944"/>
              <a:gd name="connsiteY106" fmla="*/ 1316517 h 1752731"/>
              <a:gd name="connsiteX0" fmla="*/ 6780944 w 6780944"/>
              <a:gd name="connsiteY0" fmla="*/ 1326193 h 1752133"/>
              <a:gd name="connsiteX1" fmla="*/ 6719299 w 6780944"/>
              <a:gd name="connsiteY1" fmla="*/ 1161807 h 1752133"/>
              <a:gd name="connsiteX2" fmla="*/ 6688477 w 6780944"/>
              <a:gd name="connsiteY2" fmla="*/ 1007694 h 1752133"/>
              <a:gd name="connsiteX3" fmla="*/ 6678203 w 6780944"/>
              <a:gd name="connsiteY3" fmla="*/ 884404 h 1752133"/>
              <a:gd name="connsiteX4" fmla="*/ 6667928 w 6780944"/>
              <a:gd name="connsiteY4" fmla="*/ 853582 h 1752133"/>
              <a:gd name="connsiteX5" fmla="*/ 6657654 w 6780944"/>
              <a:gd name="connsiteY5" fmla="*/ 802211 h 1752133"/>
              <a:gd name="connsiteX6" fmla="*/ 6637106 w 6780944"/>
              <a:gd name="connsiteY6" fmla="*/ 720018 h 1752133"/>
              <a:gd name="connsiteX7" fmla="*/ 6626832 w 6780944"/>
              <a:gd name="connsiteY7" fmla="*/ 648099 h 1752133"/>
              <a:gd name="connsiteX8" fmla="*/ 6606283 w 6780944"/>
              <a:gd name="connsiteY8" fmla="*/ 607002 h 1752133"/>
              <a:gd name="connsiteX9" fmla="*/ 6575461 w 6780944"/>
              <a:gd name="connsiteY9" fmla="*/ 545357 h 1752133"/>
              <a:gd name="connsiteX10" fmla="*/ 6565187 w 6780944"/>
              <a:gd name="connsiteY10" fmla="*/ 504261 h 1752133"/>
              <a:gd name="connsiteX11" fmla="*/ 6524090 w 6780944"/>
              <a:gd name="connsiteY11" fmla="*/ 452890 h 1752133"/>
              <a:gd name="connsiteX12" fmla="*/ 6513816 w 6780944"/>
              <a:gd name="connsiteY12" fmla="*/ 422067 h 1752133"/>
              <a:gd name="connsiteX13" fmla="*/ 6369978 w 6780944"/>
              <a:gd name="connsiteY13" fmla="*/ 360422 h 1752133"/>
              <a:gd name="connsiteX14" fmla="*/ 6308333 w 6780944"/>
              <a:gd name="connsiteY14" fmla="*/ 339874 h 1752133"/>
              <a:gd name="connsiteX15" fmla="*/ 5876818 w 6780944"/>
              <a:gd name="connsiteY15" fmla="*/ 360422 h 1752133"/>
              <a:gd name="connsiteX16" fmla="*/ 5630239 w 6780944"/>
              <a:gd name="connsiteY16" fmla="*/ 350148 h 1752133"/>
              <a:gd name="connsiteX17" fmla="*/ 5311740 w 6780944"/>
              <a:gd name="connsiteY17" fmla="*/ 134392 h 1752133"/>
              <a:gd name="connsiteX18" fmla="*/ 4623371 w 6780944"/>
              <a:gd name="connsiteY18" fmla="*/ 144665 h 1752133"/>
              <a:gd name="connsiteX19" fmla="*/ 4561726 w 6780944"/>
              <a:gd name="connsiteY19" fmla="*/ 124117 h 1752133"/>
              <a:gd name="connsiteX20" fmla="*/ 4489807 w 6780944"/>
              <a:gd name="connsiteY20" fmla="*/ 103568 h 1752133"/>
              <a:gd name="connsiteX21" fmla="*/ 4417888 w 6780944"/>
              <a:gd name="connsiteY21" fmla="*/ 62472 h 1752133"/>
              <a:gd name="connsiteX22" fmla="*/ 4366517 w 6780944"/>
              <a:gd name="connsiteY22" fmla="*/ 41923 h 1752133"/>
              <a:gd name="connsiteX23" fmla="*/ 4181582 w 6780944"/>
              <a:gd name="connsiteY23" fmla="*/ 827 h 1752133"/>
              <a:gd name="connsiteX24" fmla="*/ 3770616 w 6780944"/>
              <a:gd name="connsiteY24" fmla="*/ 83020 h 1752133"/>
              <a:gd name="connsiteX25" fmla="*/ 3595955 w 6780944"/>
              <a:gd name="connsiteY25" fmla="*/ 124117 h 1752133"/>
              <a:gd name="connsiteX26" fmla="*/ 3482940 w 6780944"/>
              <a:gd name="connsiteY26" fmla="*/ 154939 h 1752133"/>
              <a:gd name="connsiteX27" fmla="*/ 3298005 w 6780944"/>
              <a:gd name="connsiteY27" fmla="*/ 175488 h 1752133"/>
              <a:gd name="connsiteX28" fmla="*/ 2722652 w 6780944"/>
              <a:gd name="connsiteY28" fmla="*/ 83020 h 1752133"/>
              <a:gd name="connsiteX29" fmla="*/ 2024009 w 6780944"/>
              <a:gd name="connsiteY29" fmla="*/ 175488 h 1752133"/>
              <a:gd name="connsiteX30" fmla="*/ 1952090 w 6780944"/>
              <a:gd name="connsiteY30" fmla="*/ 185762 h 1752133"/>
              <a:gd name="connsiteX31" fmla="*/ 1890445 w 6780944"/>
              <a:gd name="connsiteY31" fmla="*/ 196036 h 1752133"/>
              <a:gd name="connsiteX32" fmla="*/ 1787704 w 6780944"/>
              <a:gd name="connsiteY32" fmla="*/ 206310 h 1752133"/>
              <a:gd name="connsiteX33" fmla="*/ 1284270 w 6780944"/>
              <a:gd name="connsiteY33" fmla="*/ 226858 h 1752133"/>
              <a:gd name="connsiteX34" fmla="*/ 565079 w 6780944"/>
              <a:gd name="connsiteY34" fmla="*/ 257681 h 1752133"/>
              <a:gd name="connsiteX35" fmla="*/ 246580 w 6780944"/>
              <a:gd name="connsiteY35" fmla="*/ 350148 h 1752133"/>
              <a:gd name="connsiteX36" fmla="*/ 102742 w 6780944"/>
              <a:gd name="connsiteY36" fmla="*/ 401519 h 1752133"/>
              <a:gd name="connsiteX37" fmla="*/ 0 w 6780944"/>
              <a:gd name="connsiteY37" fmla="*/ 463164 h 1752133"/>
              <a:gd name="connsiteX38" fmla="*/ 20549 w 6780944"/>
              <a:gd name="connsiteY38" fmla="*/ 565905 h 1752133"/>
              <a:gd name="connsiteX39" fmla="*/ 82194 w 6780944"/>
              <a:gd name="connsiteY39" fmla="*/ 689195 h 1752133"/>
              <a:gd name="connsiteX40" fmla="*/ 195209 w 6780944"/>
              <a:gd name="connsiteY40" fmla="*/ 771389 h 1752133"/>
              <a:gd name="connsiteX41" fmla="*/ 339048 w 6780944"/>
              <a:gd name="connsiteY41" fmla="*/ 853582 h 1752133"/>
              <a:gd name="connsiteX42" fmla="*/ 472612 w 6780944"/>
              <a:gd name="connsiteY42" fmla="*/ 904953 h 1752133"/>
              <a:gd name="connsiteX43" fmla="*/ 513708 w 6780944"/>
              <a:gd name="connsiteY43" fmla="*/ 925501 h 1752133"/>
              <a:gd name="connsiteX44" fmla="*/ 708917 w 6780944"/>
              <a:gd name="connsiteY44" fmla="*/ 1110436 h 1752133"/>
              <a:gd name="connsiteX45" fmla="*/ 750014 w 6780944"/>
              <a:gd name="connsiteY45" fmla="*/ 1295371 h 1752133"/>
              <a:gd name="connsiteX46" fmla="*/ 739740 w 6780944"/>
              <a:gd name="connsiteY46" fmla="*/ 1593320 h 1752133"/>
              <a:gd name="connsiteX47" fmla="*/ 904126 w 6780944"/>
              <a:gd name="connsiteY47" fmla="*/ 1747434 h 1752133"/>
              <a:gd name="connsiteX48" fmla="*/ 1027416 w 6780944"/>
              <a:gd name="connsiteY48" fmla="*/ 1696063 h 1752133"/>
              <a:gd name="connsiteX49" fmla="*/ 1212351 w 6780944"/>
              <a:gd name="connsiteY49" fmla="*/ 1531676 h 1752133"/>
              <a:gd name="connsiteX50" fmla="*/ 1551398 w 6780944"/>
              <a:gd name="connsiteY50" fmla="*/ 1439209 h 1752133"/>
              <a:gd name="connsiteX51" fmla="*/ 1880171 w 6780944"/>
              <a:gd name="connsiteY51" fmla="*/ 1408386 h 1752133"/>
              <a:gd name="connsiteX52" fmla="*/ 2815119 w 6780944"/>
              <a:gd name="connsiteY52" fmla="*/ 1428935 h 1752133"/>
              <a:gd name="connsiteX53" fmla="*/ 3164441 w 6780944"/>
              <a:gd name="connsiteY53" fmla="*/ 1387838 h 1752133"/>
              <a:gd name="connsiteX54" fmla="*/ 3390472 w 6780944"/>
              <a:gd name="connsiteY54" fmla="*/ 1346741 h 1752133"/>
              <a:gd name="connsiteX55" fmla="*/ 3544585 w 6780944"/>
              <a:gd name="connsiteY55" fmla="*/ 1223452 h 1752133"/>
              <a:gd name="connsiteX56" fmla="*/ 3708971 w 6780944"/>
              <a:gd name="connsiteY56" fmla="*/ 1172081 h 1752133"/>
              <a:gd name="connsiteX57" fmla="*/ 3801439 w 6780944"/>
              <a:gd name="connsiteY57" fmla="*/ 1151532 h 1752133"/>
              <a:gd name="connsiteX58" fmla="*/ 3832261 w 6780944"/>
              <a:gd name="connsiteY58" fmla="*/ 1141258 h 1752133"/>
              <a:gd name="connsiteX59" fmla="*/ 3965825 w 6780944"/>
              <a:gd name="connsiteY59" fmla="*/ 1120710 h 1752133"/>
              <a:gd name="connsiteX60" fmla="*/ 4017196 w 6780944"/>
              <a:gd name="connsiteY60" fmla="*/ 1110436 h 1752133"/>
              <a:gd name="connsiteX61" fmla="*/ 4048018 w 6780944"/>
              <a:gd name="connsiteY61" fmla="*/ 1089888 h 1752133"/>
              <a:gd name="connsiteX62" fmla="*/ 4068567 w 6780944"/>
              <a:gd name="connsiteY62" fmla="*/ 1028243 h 1752133"/>
              <a:gd name="connsiteX63" fmla="*/ 4058292 w 6780944"/>
              <a:gd name="connsiteY63" fmla="*/ 904953 h 1752133"/>
              <a:gd name="connsiteX64" fmla="*/ 3986373 w 6780944"/>
              <a:gd name="connsiteY64" fmla="*/ 863856 h 1752133"/>
              <a:gd name="connsiteX65" fmla="*/ 3924728 w 6780944"/>
              <a:gd name="connsiteY65" fmla="*/ 843308 h 1752133"/>
              <a:gd name="connsiteX66" fmla="*/ 3893906 w 6780944"/>
              <a:gd name="connsiteY66" fmla="*/ 833034 h 1752133"/>
              <a:gd name="connsiteX67" fmla="*/ 3791164 w 6780944"/>
              <a:gd name="connsiteY67" fmla="*/ 822759 h 1752133"/>
              <a:gd name="connsiteX68" fmla="*/ 3698697 w 6780944"/>
              <a:gd name="connsiteY68" fmla="*/ 771389 h 1752133"/>
              <a:gd name="connsiteX69" fmla="*/ 3637052 w 6780944"/>
              <a:gd name="connsiteY69" fmla="*/ 699470 h 1752133"/>
              <a:gd name="connsiteX70" fmla="*/ 3667874 w 6780944"/>
              <a:gd name="connsiteY70" fmla="*/ 586454 h 1752133"/>
              <a:gd name="connsiteX71" fmla="*/ 3729519 w 6780944"/>
              <a:gd name="connsiteY71" fmla="*/ 565905 h 1752133"/>
              <a:gd name="connsiteX72" fmla="*/ 3863083 w 6780944"/>
              <a:gd name="connsiteY72" fmla="*/ 545357 h 1752133"/>
              <a:gd name="connsiteX73" fmla="*/ 4058292 w 6780944"/>
              <a:gd name="connsiteY73" fmla="*/ 535083 h 1752133"/>
              <a:gd name="connsiteX74" fmla="*/ 4407614 w 6780944"/>
              <a:gd name="connsiteY74" fmla="*/ 545357 h 1752133"/>
              <a:gd name="connsiteX75" fmla="*/ 4582274 w 6780944"/>
              <a:gd name="connsiteY75" fmla="*/ 576180 h 1752133"/>
              <a:gd name="connsiteX76" fmla="*/ 4685016 w 6780944"/>
              <a:gd name="connsiteY76" fmla="*/ 617276 h 1752133"/>
              <a:gd name="connsiteX77" fmla="*/ 4715839 w 6780944"/>
              <a:gd name="connsiteY77" fmla="*/ 627550 h 1752133"/>
              <a:gd name="connsiteX78" fmla="*/ 4808306 w 6780944"/>
              <a:gd name="connsiteY78" fmla="*/ 637825 h 1752133"/>
              <a:gd name="connsiteX79" fmla="*/ 4880225 w 6780944"/>
              <a:gd name="connsiteY79" fmla="*/ 668647 h 1752133"/>
              <a:gd name="connsiteX80" fmla="*/ 4911048 w 6780944"/>
              <a:gd name="connsiteY80" fmla="*/ 689195 h 1752133"/>
              <a:gd name="connsiteX81" fmla="*/ 4972692 w 6780944"/>
              <a:gd name="connsiteY81" fmla="*/ 720018 h 1752133"/>
              <a:gd name="connsiteX82" fmla="*/ 5034337 w 6780944"/>
              <a:gd name="connsiteY82" fmla="*/ 740566 h 1752133"/>
              <a:gd name="connsiteX83" fmla="*/ 5116531 w 6780944"/>
              <a:gd name="connsiteY83" fmla="*/ 781663 h 1752133"/>
              <a:gd name="connsiteX84" fmla="*/ 5219272 w 6780944"/>
              <a:gd name="connsiteY84" fmla="*/ 822759 h 1752133"/>
              <a:gd name="connsiteX85" fmla="*/ 5250095 w 6780944"/>
              <a:gd name="connsiteY85" fmla="*/ 843308 h 1752133"/>
              <a:gd name="connsiteX86" fmla="*/ 5311740 w 6780944"/>
              <a:gd name="connsiteY86" fmla="*/ 863856 h 1752133"/>
              <a:gd name="connsiteX87" fmla="*/ 5393933 w 6780944"/>
              <a:gd name="connsiteY87" fmla="*/ 904953 h 1752133"/>
              <a:gd name="connsiteX88" fmla="*/ 5435030 w 6780944"/>
              <a:gd name="connsiteY88" fmla="*/ 935775 h 1752133"/>
              <a:gd name="connsiteX89" fmla="*/ 5496674 w 6780944"/>
              <a:gd name="connsiteY89" fmla="*/ 976872 h 1752133"/>
              <a:gd name="connsiteX90" fmla="*/ 5568594 w 6780944"/>
              <a:gd name="connsiteY90" fmla="*/ 1028243 h 1752133"/>
              <a:gd name="connsiteX91" fmla="*/ 5589142 w 6780944"/>
              <a:gd name="connsiteY91" fmla="*/ 1059065 h 1752133"/>
              <a:gd name="connsiteX92" fmla="*/ 5619964 w 6780944"/>
              <a:gd name="connsiteY92" fmla="*/ 1069339 h 1752133"/>
              <a:gd name="connsiteX93" fmla="*/ 5661061 w 6780944"/>
              <a:gd name="connsiteY93" fmla="*/ 1100162 h 1752133"/>
              <a:gd name="connsiteX94" fmla="*/ 5712432 w 6780944"/>
              <a:gd name="connsiteY94" fmla="*/ 1130984 h 1752133"/>
              <a:gd name="connsiteX95" fmla="*/ 5743254 w 6780944"/>
              <a:gd name="connsiteY95" fmla="*/ 1161807 h 1752133"/>
              <a:gd name="connsiteX96" fmla="*/ 5876818 w 6780944"/>
              <a:gd name="connsiteY96" fmla="*/ 1213177 h 1752133"/>
              <a:gd name="connsiteX97" fmla="*/ 6000108 w 6780944"/>
              <a:gd name="connsiteY97" fmla="*/ 1274822 h 1752133"/>
              <a:gd name="connsiteX98" fmla="*/ 6061753 w 6780944"/>
              <a:gd name="connsiteY98" fmla="*/ 1295371 h 1752133"/>
              <a:gd name="connsiteX99" fmla="*/ 6133672 w 6780944"/>
              <a:gd name="connsiteY99" fmla="*/ 1326193 h 1752133"/>
              <a:gd name="connsiteX100" fmla="*/ 6185043 w 6780944"/>
              <a:gd name="connsiteY100" fmla="*/ 1346741 h 1752133"/>
              <a:gd name="connsiteX101" fmla="*/ 6318607 w 6780944"/>
              <a:gd name="connsiteY101" fmla="*/ 1387838 h 1752133"/>
              <a:gd name="connsiteX102" fmla="*/ 6349430 w 6780944"/>
              <a:gd name="connsiteY102" fmla="*/ 1398112 h 1752133"/>
              <a:gd name="connsiteX103" fmla="*/ 6493268 w 6780944"/>
              <a:gd name="connsiteY103" fmla="*/ 1428935 h 1752133"/>
              <a:gd name="connsiteX104" fmla="*/ 6657654 w 6780944"/>
              <a:gd name="connsiteY104" fmla="*/ 1418661 h 1752133"/>
              <a:gd name="connsiteX105" fmla="*/ 6770670 w 6780944"/>
              <a:gd name="connsiteY105" fmla="*/ 1315919 h 1752133"/>
              <a:gd name="connsiteX0" fmla="*/ 6780944 w 6780944"/>
              <a:gd name="connsiteY0" fmla="*/ 1325541 h 1751481"/>
              <a:gd name="connsiteX1" fmla="*/ 6719299 w 6780944"/>
              <a:gd name="connsiteY1" fmla="*/ 1161155 h 1751481"/>
              <a:gd name="connsiteX2" fmla="*/ 6688477 w 6780944"/>
              <a:gd name="connsiteY2" fmla="*/ 1007042 h 1751481"/>
              <a:gd name="connsiteX3" fmla="*/ 6678203 w 6780944"/>
              <a:gd name="connsiteY3" fmla="*/ 883752 h 1751481"/>
              <a:gd name="connsiteX4" fmla="*/ 6667928 w 6780944"/>
              <a:gd name="connsiteY4" fmla="*/ 852930 h 1751481"/>
              <a:gd name="connsiteX5" fmla="*/ 6657654 w 6780944"/>
              <a:gd name="connsiteY5" fmla="*/ 801559 h 1751481"/>
              <a:gd name="connsiteX6" fmla="*/ 6637106 w 6780944"/>
              <a:gd name="connsiteY6" fmla="*/ 719366 h 1751481"/>
              <a:gd name="connsiteX7" fmla="*/ 6626832 w 6780944"/>
              <a:gd name="connsiteY7" fmla="*/ 647447 h 1751481"/>
              <a:gd name="connsiteX8" fmla="*/ 6606283 w 6780944"/>
              <a:gd name="connsiteY8" fmla="*/ 606350 h 1751481"/>
              <a:gd name="connsiteX9" fmla="*/ 6575461 w 6780944"/>
              <a:gd name="connsiteY9" fmla="*/ 544705 h 1751481"/>
              <a:gd name="connsiteX10" fmla="*/ 6565187 w 6780944"/>
              <a:gd name="connsiteY10" fmla="*/ 503609 h 1751481"/>
              <a:gd name="connsiteX11" fmla="*/ 6524090 w 6780944"/>
              <a:gd name="connsiteY11" fmla="*/ 452238 h 1751481"/>
              <a:gd name="connsiteX12" fmla="*/ 6513816 w 6780944"/>
              <a:gd name="connsiteY12" fmla="*/ 421415 h 1751481"/>
              <a:gd name="connsiteX13" fmla="*/ 6369978 w 6780944"/>
              <a:gd name="connsiteY13" fmla="*/ 359770 h 1751481"/>
              <a:gd name="connsiteX14" fmla="*/ 6308333 w 6780944"/>
              <a:gd name="connsiteY14" fmla="*/ 339222 h 1751481"/>
              <a:gd name="connsiteX15" fmla="*/ 5876818 w 6780944"/>
              <a:gd name="connsiteY15" fmla="*/ 359770 h 1751481"/>
              <a:gd name="connsiteX16" fmla="*/ 5630239 w 6780944"/>
              <a:gd name="connsiteY16" fmla="*/ 349496 h 1751481"/>
              <a:gd name="connsiteX17" fmla="*/ 5311740 w 6780944"/>
              <a:gd name="connsiteY17" fmla="*/ 133740 h 1751481"/>
              <a:gd name="connsiteX18" fmla="*/ 4623371 w 6780944"/>
              <a:gd name="connsiteY18" fmla="*/ 144013 h 1751481"/>
              <a:gd name="connsiteX19" fmla="*/ 4561726 w 6780944"/>
              <a:gd name="connsiteY19" fmla="*/ 123465 h 1751481"/>
              <a:gd name="connsiteX20" fmla="*/ 4489807 w 6780944"/>
              <a:gd name="connsiteY20" fmla="*/ 102916 h 1751481"/>
              <a:gd name="connsiteX21" fmla="*/ 4417888 w 6780944"/>
              <a:gd name="connsiteY21" fmla="*/ 61820 h 1751481"/>
              <a:gd name="connsiteX22" fmla="*/ 4181582 w 6780944"/>
              <a:gd name="connsiteY22" fmla="*/ 175 h 1751481"/>
              <a:gd name="connsiteX23" fmla="*/ 3770616 w 6780944"/>
              <a:gd name="connsiteY23" fmla="*/ 82368 h 1751481"/>
              <a:gd name="connsiteX24" fmla="*/ 3595955 w 6780944"/>
              <a:gd name="connsiteY24" fmla="*/ 123465 h 1751481"/>
              <a:gd name="connsiteX25" fmla="*/ 3482940 w 6780944"/>
              <a:gd name="connsiteY25" fmla="*/ 154287 h 1751481"/>
              <a:gd name="connsiteX26" fmla="*/ 3298005 w 6780944"/>
              <a:gd name="connsiteY26" fmla="*/ 174836 h 1751481"/>
              <a:gd name="connsiteX27" fmla="*/ 2722652 w 6780944"/>
              <a:gd name="connsiteY27" fmla="*/ 82368 h 1751481"/>
              <a:gd name="connsiteX28" fmla="*/ 2024009 w 6780944"/>
              <a:gd name="connsiteY28" fmla="*/ 174836 h 1751481"/>
              <a:gd name="connsiteX29" fmla="*/ 1952090 w 6780944"/>
              <a:gd name="connsiteY29" fmla="*/ 185110 h 1751481"/>
              <a:gd name="connsiteX30" fmla="*/ 1890445 w 6780944"/>
              <a:gd name="connsiteY30" fmla="*/ 195384 h 1751481"/>
              <a:gd name="connsiteX31" fmla="*/ 1787704 w 6780944"/>
              <a:gd name="connsiteY31" fmla="*/ 205658 h 1751481"/>
              <a:gd name="connsiteX32" fmla="*/ 1284270 w 6780944"/>
              <a:gd name="connsiteY32" fmla="*/ 226206 h 1751481"/>
              <a:gd name="connsiteX33" fmla="*/ 565079 w 6780944"/>
              <a:gd name="connsiteY33" fmla="*/ 257029 h 1751481"/>
              <a:gd name="connsiteX34" fmla="*/ 246580 w 6780944"/>
              <a:gd name="connsiteY34" fmla="*/ 349496 h 1751481"/>
              <a:gd name="connsiteX35" fmla="*/ 102742 w 6780944"/>
              <a:gd name="connsiteY35" fmla="*/ 400867 h 1751481"/>
              <a:gd name="connsiteX36" fmla="*/ 0 w 6780944"/>
              <a:gd name="connsiteY36" fmla="*/ 462512 h 1751481"/>
              <a:gd name="connsiteX37" fmla="*/ 20549 w 6780944"/>
              <a:gd name="connsiteY37" fmla="*/ 565253 h 1751481"/>
              <a:gd name="connsiteX38" fmla="*/ 82194 w 6780944"/>
              <a:gd name="connsiteY38" fmla="*/ 688543 h 1751481"/>
              <a:gd name="connsiteX39" fmla="*/ 195209 w 6780944"/>
              <a:gd name="connsiteY39" fmla="*/ 770737 h 1751481"/>
              <a:gd name="connsiteX40" fmla="*/ 339048 w 6780944"/>
              <a:gd name="connsiteY40" fmla="*/ 852930 h 1751481"/>
              <a:gd name="connsiteX41" fmla="*/ 472612 w 6780944"/>
              <a:gd name="connsiteY41" fmla="*/ 904301 h 1751481"/>
              <a:gd name="connsiteX42" fmla="*/ 513708 w 6780944"/>
              <a:gd name="connsiteY42" fmla="*/ 924849 h 1751481"/>
              <a:gd name="connsiteX43" fmla="*/ 708917 w 6780944"/>
              <a:gd name="connsiteY43" fmla="*/ 1109784 h 1751481"/>
              <a:gd name="connsiteX44" fmla="*/ 750014 w 6780944"/>
              <a:gd name="connsiteY44" fmla="*/ 1294719 h 1751481"/>
              <a:gd name="connsiteX45" fmla="*/ 739740 w 6780944"/>
              <a:gd name="connsiteY45" fmla="*/ 1592668 h 1751481"/>
              <a:gd name="connsiteX46" fmla="*/ 904126 w 6780944"/>
              <a:gd name="connsiteY46" fmla="*/ 1746782 h 1751481"/>
              <a:gd name="connsiteX47" fmla="*/ 1027416 w 6780944"/>
              <a:gd name="connsiteY47" fmla="*/ 1695411 h 1751481"/>
              <a:gd name="connsiteX48" fmla="*/ 1212351 w 6780944"/>
              <a:gd name="connsiteY48" fmla="*/ 1531024 h 1751481"/>
              <a:gd name="connsiteX49" fmla="*/ 1551398 w 6780944"/>
              <a:gd name="connsiteY49" fmla="*/ 1438557 h 1751481"/>
              <a:gd name="connsiteX50" fmla="*/ 1880171 w 6780944"/>
              <a:gd name="connsiteY50" fmla="*/ 1407734 h 1751481"/>
              <a:gd name="connsiteX51" fmla="*/ 2815119 w 6780944"/>
              <a:gd name="connsiteY51" fmla="*/ 1428283 h 1751481"/>
              <a:gd name="connsiteX52" fmla="*/ 3164441 w 6780944"/>
              <a:gd name="connsiteY52" fmla="*/ 1387186 h 1751481"/>
              <a:gd name="connsiteX53" fmla="*/ 3390472 w 6780944"/>
              <a:gd name="connsiteY53" fmla="*/ 1346089 h 1751481"/>
              <a:gd name="connsiteX54" fmla="*/ 3544585 w 6780944"/>
              <a:gd name="connsiteY54" fmla="*/ 1222800 h 1751481"/>
              <a:gd name="connsiteX55" fmla="*/ 3708971 w 6780944"/>
              <a:gd name="connsiteY55" fmla="*/ 1171429 h 1751481"/>
              <a:gd name="connsiteX56" fmla="*/ 3801439 w 6780944"/>
              <a:gd name="connsiteY56" fmla="*/ 1150880 h 1751481"/>
              <a:gd name="connsiteX57" fmla="*/ 3832261 w 6780944"/>
              <a:gd name="connsiteY57" fmla="*/ 1140606 h 1751481"/>
              <a:gd name="connsiteX58" fmla="*/ 3965825 w 6780944"/>
              <a:gd name="connsiteY58" fmla="*/ 1120058 h 1751481"/>
              <a:gd name="connsiteX59" fmla="*/ 4017196 w 6780944"/>
              <a:gd name="connsiteY59" fmla="*/ 1109784 h 1751481"/>
              <a:gd name="connsiteX60" fmla="*/ 4048018 w 6780944"/>
              <a:gd name="connsiteY60" fmla="*/ 1089236 h 1751481"/>
              <a:gd name="connsiteX61" fmla="*/ 4068567 w 6780944"/>
              <a:gd name="connsiteY61" fmla="*/ 1027591 h 1751481"/>
              <a:gd name="connsiteX62" fmla="*/ 4058292 w 6780944"/>
              <a:gd name="connsiteY62" fmla="*/ 904301 h 1751481"/>
              <a:gd name="connsiteX63" fmla="*/ 3986373 w 6780944"/>
              <a:gd name="connsiteY63" fmla="*/ 863204 h 1751481"/>
              <a:gd name="connsiteX64" fmla="*/ 3924728 w 6780944"/>
              <a:gd name="connsiteY64" fmla="*/ 842656 h 1751481"/>
              <a:gd name="connsiteX65" fmla="*/ 3893906 w 6780944"/>
              <a:gd name="connsiteY65" fmla="*/ 832382 h 1751481"/>
              <a:gd name="connsiteX66" fmla="*/ 3791164 w 6780944"/>
              <a:gd name="connsiteY66" fmla="*/ 822107 h 1751481"/>
              <a:gd name="connsiteX67" fmla="*/ 3698697 w 6780944"/>
              <a:gd name="connsiteY67" fmla="*/ 770737 h 1751481"/>
              <a:gd name="connsiteX68" fmla="*/ 3637052 w 6780944"/>
              <a:gd name="connsiteY68" fmla="*/ 698818 h 1751481"/>
              <a:gd name="connsiteX69" fmla="*/ 3667874 w 6780944"/>
              <a:gd name="connsiteY69" fmla="*/ 585802 h 1751481"/>
              <a:gd name="connsiteX70" fmla="*/ 3729519 w 6780944"/>
              <a:gd name="connsiteY70" fmla="*/ 565253 h 1751481"/>
              <a:gd name="connsiteX71" fmla="*/ 3863083 w 6780944"/>
              <a:gd name="connsiteY71" fmla="*/ 544705 h 1751481"/>
              <a:gd name="connsiteX72" fmla="*/ 4058292 w 6780944"/>
              <a:gd name="connsiteY72" fmla="*/ 534431 h 1751481"/>
              <a:gd name="connsiteX73" fmla="*/ 4407614 w 6780944"/>
              <a:gd name="connsiteY73" fmla="*/ 544705 h 1751481"/>
              <a:gd name="connsiteX74" fmla="*/ 4582274 w 6780944"/>
              <a:gd name="connsiteY74" fmla="*/ 575528 h 1751481"/>
              <a:gd name="connsiteX75" fmla="*/ 4685016 w 6780944"/>
              <a:gd name="connsiteY75" fmla="*/ 616624 h 1751481"/>
              <a:gd name="connsiteX76" fmla="*/ 4715839 w 6780944"/>
              <a:gd name="connsiteY76" fmla="*/ 626898 h 1751481"/>
              <a:gd name="connsiteX77" fmla="*/ 4808306 w 6780944"/>
              <a:gd name="connsiteY77" fmla="*/ 637173 h 1751481"/>
              <a:gd name="connsiteX78" fmla="*/ 4880225 w 6780944"/>
              <a:gd name="connsiteY78" fmla="*/ 667995 h 1751481"/>
              <a:gd name="connsiteX79" fmla="*/ 4911048 w 6780944"/>
              <a:gd name="connsiteY79" fmla="*/ 688543 h 1751481"/>
              <a:gd name="connsiteX80" fmla="*/ 4972692 w 6780944"/>
              <a:gd name="connsiteY80" fmla="*/ 719366 h 1751481"/>
              <a:gd name="connsiteX81" fmla="*/ 5034337 w 6780944"/>
              <a:gd name="connsiteY81" fmla="*/ 739914 h 1751481"/>
              <a:gd name="connsiteX82" fmla="*/ 5116531 w 6780944"/>
              <a:gd name="connsiteY82" fmla="*/ 781011 h 1751481"/>
              <a:gd name="connsiteX83" fmla="*/ 5219272 w 6780944"/>
              <a:gd name="connsiteY83" fmla="*/ 822107 h 1751481"/>
              <a:gd name="connsiteX84" fmla="*/ 5250095 w 6780944"/>
              <a:gd name="connsiteY84" fmla="*/ 842656 h 1751481"/>
              <a:gd name="connsiteX85" fmla="*/ 5311740 w 6780944"/>
              <a:gd name="connsiteY85" fmla="*/ 863204 h 1751481"/>
              <a:gd name="connsiteX86" fmla="*/ 5393933 w 6780944"/>
              <a:gd name="connsiteY86" fmla="*/ 904301 h 1751481"/>
              <a:gd name="connsiteX87" fmla="*/ 5435030 w 6780944"/>
              <a:gd name="connsiteY87" fmla="*/ 935123 h 1751481"/>
              <a:gd name="connsiteX88" fmla="*/ 5496674 w 6780944"/>
              <a:gd name="connsiteY88" fmla="*/ 976220 h 1751481"/>
              <a:gd name="connsiteX89" fmla="*/ 5568594 w 6780944"/>
              <a:gd name="connsiteY89" fmla="*/ 1027591 h 1751481"/>
              <a:gd name="connsiteX90" fmla="*/ 5589142 w 6780944"/>
              <a:gd name="connsiteY90" fmla="*/ 1058413 h 1751481"/>
              <a:gd name="connsiteX91" fmla="*/ 5619964 w 6780944"/>
              <a:gd name="connsiteY91" fmla="*/ 1068687 h 1751481"/>
              <a:gd name="connsiteX92" fmla="*/ 5661061 w 6780944"/>
              <a:gd name="connsiteY92" fmla="*/ 1099510 h 1751481"/>
              <a:gd name="connsiteX93" fmla="*/ 5712432 w 6780944"/>
              <a:gd name="connsiteY93" fmla="*/ 1130332 h 1751481"/>
              <a:gd name="connsiteX94" fmla="*/ 5743254 w 6780944"/>
              <a:gd name="connsiteY94" fmla="*/ 1161155 h 1751481"/>
              <a:gd name="connsiteX95" fmla="*/ 5876818 w 6780944"/>
              <a:gd name="connsiteY95" fmla="*/ 1212525 h 1751481"/>
              <a:gd name="connsiteX96" fmla="*/ 6000108 w 6780944"/>
              <a:gd name="connsiteY96" fmla="*/ 1274170 h 1751481"/>
              <a:gd name="connsiteX97" fmla="*/ 6061753 w 6780944"/>
              <a:gd name="connsiteY97" fmla="*/ 1294719 h 1751481"/>
              <a:gd name="connsiteX98" fmla="*/ 6133672 w 6780944"/>
              <a:gd name="connsiteY98" fmla="*/ 1325541 h 1751481"/>
              <a:gd name="connsiteX99" fmla="*/ 6185043 w 6780944"/>
              <a:gd name="connsiteY99" fmla="*/ 1346089 h 1751481"/>
              <a:gd name="connsiteX100" fmla="*/ 6318607 w 6780944"/>
              <a:gd name="connsiteY100" fmla="*/ 1387186 h 1751481"/>
              <a:gd name="connsiteX101" fmla="*/ 6349430 w 6780944"/>
              <a:gd name="connsiteY101" fmla="*/ 1397460 h 1751481"/>
              <a:gd name="connsiteX102" fmla="*/ 6493268 w 6780944"/>
              <a:gd name="connsiteY102" fmla="*/ 1428283 h 1751481"/>
              <a:gd name="connsiteX103" fmla="*/ 6657654 w 6780944"/>
              <a:gd name="connsiteY103" fmla="*/ 1418009 h 1751481"/>
              <a:gd name="connsiteX104" fmla="*/ 6770670 w 6780944"/>
              <a:gd name="connsiteY104" fmla="*/ 1315267 h 1751481"/>
              <a:gd name="connsiteX0" fmla="*/ 6780944 w 6780944"/>
              <a:gd name="connsiteY0" fmla="*/ 1325541 h 1751481"/>
              <a:gd name="connsiteX1" fmla="*/ 6719299 w 6780944"/>
              <a:gd name="connsiteY1" fmla="*/ 1161155 h 1751481"/>
              <a:gd name="connsiteX2" fmla="*/ 6688477 w 6780944"/>
              <a:gd name="connsiteY2" fmla="*/ 1007042 h 1751481"/>
              <a:gd name="connsiteX3" fmla="*/ 6678203 w 6780944"/>
              <a:gd name="connsiteY3" fmla="*/ 883752 h 1751481"/>
              <a:gd name="connsiteX4" fmla="*/ 6667928 w 6780944"/>
              <a:gd name="connsiteY4" fmla="*/ 852930 h 1751481"/>
              <a:gd name="connsiteX5" fmla="*/ 6657654 w 6780944"/>
              <a:gd name="connsiteY5" fmla="*/ 801559 h 1751481"/>
              <a:gd name="connsiteX6" fmla="*/ 6637106 w 6780944"/>
              <a:gd name="connsiteY6" fmla="*/ 719366 h 1751481"/>
              <a:gd name="connsiteX7" fmla="*/ 6626832 w 6780944"/>
              <a:gd name="connsiteY7" fmla="*/ 647447 h 1751481"/>
              <a:gd name="connsiteX8" fmla="*/ 6606283 w 6780944"/>
              <a:gd name="connsiteY8" fmla="*/ 606350 h 1751481"/>
              <a:gd name="connsiteX9" fmla="*/ 6575461 w 6780944"/>
              <a:gd name="connsiteY9" fmla="*/ 544705 h 1751481"/>
              <a:gd name="connsiteX10" fmla="*/ 6565187 w 6780944"/>
              <a:gd name="connsiteY10" fmla="*/ 503609 h 1751481"/>
              <a:gd name="connsiteX11" fmla="*/ 6524090 w 6780944"/>
              <a:gd name="connsiteY11" fmla="*/ 452238 h 1751481"/>
              <a:gd name="connsiteX12" fmla="*/ 6513816 w 6780944"/>
              <a:gd name="connsiteY12" fmla="*/ 421415 h 1751481"/>
              <a:gd name="connsiteX13" fmla="*/ 6369978 w 6780944"/>
              <a:gd name="connsiteY13" fmla="*/ 359770 h 1751481"/>
              <a:gd name="connsiteX14" fmla="*/ 6308333 w 6780944"/>
              <a:gd name="connsiteY14" fmla="*/ 339222 h 1751481"/>
              <a:gd name="connsiteX15" fmla="*/ 5876818 w 6780944"/>
              <a:gd name="connsiteY15" fmla="*/ 359770 h 1751481"/>
              <a:gd name="connsiteX16" fmla="*/ 5630239 w 6780944"/>
              <a:gd name="connsiteY16" fmla="*/ 349496 h 1751481"/>
              <a:gd name="connsiteX17" fmla="*/ 5311740 w 6780944"/>
              <a:gd name="connsiteY17" fmla="*/ 133740 h 1751481"/>
              <a:gd name="connsiteX18" fmla="*/ 4623371 w 6780944"/>
              <a:gd name="connsiteY18" fmla="*/ 144013 h 1751481"/>
              <a:gd name="connsiteX19" fmla="*/ 4561726 w 6780944"/>
              <a:gd name="connsiteY19" fmla="*/ 123465 h 1751481"/>
              <a:gd name="connsiteX20" fmla="*/ 4489807 w 6780944"/>
              <a:gd name="connsiteY20" fmla="*/ 102916 h 1751481"/>
              <a:gd name="connsiteX21" fmla="*/ 4417888 w 6780944"/>
              <a:gd name="connsiteY21" fmla="*/ 61820 h 1751481"/>
              <a:gd name="connsiteX22" fmla="*/ 4181582 w 6780944"/>
              <a:gd name="connsiteY22" fmla="*/ 175 h 1751481"/>
              <a:gd name="connsiteX23" fmla="*/ 3770616 w 6780944"/>
              <a:gd name="connsiteY23" fmla="*/ 82368 h 1751481"/>
              <a:gd name="connsiteX24" fmla="*/ 3595955 w 6780944"/>
              <a:gd name="connsiteY24" fmla="*/ 123465 h 1751481"/>
              <a:gd name="connsiteX25" fmla="*/ 3482940 w 6780944"/>
              <a:gd name="connsiteY25" fmla="*/ 154287 h 1751481"/>
              <a:gd name="connsiteX26" fmla="*/ 3298005 w 6780944"/>
              <a:gd name="connsiteY26" fmla="*/ 174836 h 1751481"/>
              <a:gd name="connsiteX27" fmla="*/ 2722652 w 6780944"/>
              <a:gd name="connsiteY27" fmla="*/ 82368 h 1751481"/>
              <a:gd name="connsiteX28" fmla="*/ 2024009 w 6780944"/>
              <a:gd name="connsiteY28" fmla="*/ 174836 h 1751481"/>
              <a:gd name="connsiteX29" fmla="*/ 1952090 w 6780944"/>
              <a:gd name="connsiteY29" fmla="*/ 185110 h 1751481"/>
              <a:gd name="connsiteX30" fmla="*/ 1890445 w 6780944"/>
              <a:gd name="connsiteY30" fmla="*/ 195384 h 1751481"/>
              <a:gd name="connsiteX31" fmla="*/ 1787704 w 6780944"/>
              <a:gd name="connsiteY31" fmla="*/ 205658 h 1751481"/>
              <a:gd name="connsiteX32" fmla="*/ 1284270 w 6780944"/>
              <a:gd name="connsiteY32" fmla="*/ 226206 h 1751481"/>
              <a:gd name="connsiteX33" fmla="*/ 565079 w 6780944"/>
              <a:gd name="connsiteY33" fmla="*/ 257029 h 1751481"/>
              <a:gd name="connsiteX34" fmla="*/ 246580 w 6780944"/>
              <a:gd name="connsiteY34" fmla="*/ 349496 h 1751481"/>
              <a:gd name="connsiteX35" fmla="*/ 102742 w 6780944"/>
              <a:gd name="connsiteY35" fmla="*/ 400867 h 1751481"/>
              <a:gd name="connsiteX36" fmla="*/ 0 w 6780944"/>
              <a:gd name="connsiteY36" fmla="*/ 462512 h 1751481"/>
              <a:gd name="connsiteX37" fmla="*/ 20549 w 6780944"/>
              <a:gd name="connsiteY37" fmla="*/ 565253 h 1751481"/>
              <a:gd name="connsiteX38" fmla="*/ 82194 w 6780944"/>
              <a:gd name="connsiteY38" fmla="*/ 688543 h 1751481"/>
              <a:gd name="connsiteX39" fmla="*/ 195209 w 6780944"/>
              <a:gd name="connsiteY39" fmla="*/ 770737 h 1751481"/>
              <a:gd name="connsiteX40" fmla="*/ 339048 w 6780944"/>
              <a:gd name="connsiteY40" fmla="*/ 852930 h 1751481"/>
              <a:gd name="connsiteX41" fmla="*/ 472612 w 6780944"/>
              <a:gd name="connsiteY41" fmla="*/ 904301 h 1751481"/>
              <a:gd name="connsiteX42" fmla="*/ 513708 w 6780944"/>
              <a:gd name="connsiteY42" fmla="*/ 924849 h 1751481"/>
              <a:gd name="connsiteX43" fmla="*/ 708917 w 6780944"/>
              <a:gd name="connsiteY43" fmla="*/ 1109784 h 1751481"/>
              <a:gd name="connsiteX44" fmla="*/ 750014 w 6780944"/>
              <a:gd name="connsiteY44" fmla="*/ 1294719 h 1751481"/>
              <a:gd name="connsiteX45" fmla="*/ 739740 w 6780944"/>
              <a:gd name="connsiteY45" fmla="*/ 1592668 h 1751481"/>
              <a:gd name="connsiteX46" fmla="*/ 904126 w 6780944"/>
              <a:gd name="connsiteY46" fmla="*/ 1746782 h 1751481"/>
              <a:gd name="connsiteX47" fmla="*/ 1027416 w 6780944"/>
              <a:gd name="connsiteY47" fmla="*/ 1695411 h 1751481"/>
              <a:gd name="connsiteX48" fmla="*/ 1212351 w 6780944"/>
              <a:gd name="connsiteY48" fmla="*/ 1531024 h 1751481"/>
              <a:gd name="connsiteX49" fmla="*/ 1551398 w 6780944"/>
              <a:gd name="connsiteY49" fmla="*/ 1438557 h 1751481"/>
              <a:gd name="connsiteX50" fmla="*/ 1880171 w 6780944"/>
              <a:gd name="connsiteY50" fmla="*/ 1407734 h 1751481"/>
              <a:gd name="connsiteX51" fmla="*/ 2815119 w 6780944"/>
              <a:gd name="connsiteY51" fmla="*/ 1428283 h 1751481"/>
              <a:gd name="connsiteX52" fmla="*/ 3164441 w 6780944"/>
              <a:gd name="connsiteY52" fmla="*/ 1387186 h 1751481"/>
              <a:gd name="connsiteX53" fmla="*/ 3390472 w 6780944"/>
              <a:gd name="connsiteY53" fmla="*/ 1346089 h 1751481"/>
              <a:gd name="connsiteX54" fmla="*/ 3544585 w 6780944"/>
              <a:gd name="connsiteY54" fmla="*/ 1222800 h 1751481"/>
              <a:gd name="connsiteX55" fmla="*/ 3708971 w 6780944"/>
              <a:gd name="connsiteY55" fmla="*/ 1171429 h 1751481"/>
              <a:gd name="connsiteX56" fmla="*/ 3801439 w 6780944"/>
              <a:gd name="connsiteY56" fmla="*/ 1150880 h 1751481"/>
              <a:gd name="connsiteX57" fmla="*/ 3832261 w 6780944"/>
              <a:gd name="connsiteY57" fmla="*/ 1140606 h 1751481"/>
              <a:gd name="connsiteX58" fmla="*/ 3965825 w 6780944"/>
              <a:gd name="connsiteY58" fmla="*/ 1120058 h 1751481"/>
              <a:gd name="connsiteX59" fmla="*/ 4017196 w 6780944"/>
              <a:gd name="connsiteY59" fmla="*/ 1109784 h 1751481"/>
              <a:gd name="connsiteX60" fmla="*/ 4048018 w 6780944"/>
              <a:gd name="connsiteY60" fmla="*/ 1089236 h 1751481"/>
              <a:gd name="connsiteX61" fmla="*/ 4068567 w 6780944"/>
              <a:gd name="connsiteY61" fmla="*/ 1027591 h 1751481"/>
              <a:gd name="connsiteX62" fmla="*/ 4058292 w 6780944"/>
              <a:gd name="connsiteY62" fmla="*/ 904301 h 1751481"/>
              <a:gd name="connsiteX63" fmla="*/ 3986373 w 6780944"/>
              <a:gd name="connsiteY63" fmla="*/ 863204 h 1751481"/>
              <a:gd name="connsiteX64" fmla="*/ 3924728 w 6780944"/>
              <a:gd name="connsiteY64" fmla="*/ 842656 h 1751481"/>
              <a:gd name="connsiteX65" fmla="*/ 3893906 w 6780944"/>
              <a:gd name="connsiteY65" fmla="*/ 832382 h 1751481"/>
              <a:gd name="connsiteX66" fmla="*/ 3791164 w 6780944"/>
              <a:gd name="connsiteY66" fmla="*/ 822107 h 1751481"/>
              <a:gd name="connsiteX67" fmla="*/ 3698697 w 6780944"/>
              <a:gd name="connsiteY67" fmla="*/ 770737 h 1751481"/>
              <a:gd name="connsiteX68" fmla="*/ 3637052 w 6780944"/>
              <a:gd name="connsiteY68" fmla="*/ 698818 h 1751481"/>
              <a:gd name="connsiteX69" fmla="*/ 3667874 w 6780944"/>
              <a:gd name="connsiteY69" fmla="*/ 585802 h 1751481"/>
              <a:gd name="connsiteX70" fmla="*/ 3729519 w 6780944"/>
              <a:gd name="connsiteY70" fmla="*/ 565253 h 1751481"/>
              <a:gd name="connsiteX71" fmla="*/ 3863083 w 6780944"/>
              <a:gd name="connsiteY71" fmla="*/ 544705 h 1751481"/>
              <a:gd name="connsiteX72" fmla="*/ 4058292 w 6780944"/>
              <a:gd name="connsiteY72" fmla="*/ 534431 h 1751481"/>
              <a:gd name="connsiteX73" fmla="*/ 4407614 w 6780944"/>
              <a:gd name="connsiteY73" fmla="*/ 544705 h 1751481"/>
              <a:gd name="connsiteX74" fmla="*/ 4582274 w 6780944"/>
              <a:gd name="connsiteY74" fmla="*/ 575528 h 1751481"/>
              <a:gd name="connsiteX75" fmla="*/ 4685016 w 6780944"/>
              <a:gd name="connsiteY75" fmla="*/ 616624 h 1751481"/>
              <a:gd name="connsiteX76" fmla="*/ 4715839 w 6780944"/>
              <a:gd name="connsiteY76" fmla="*/ 626898 h 1751481"/>
              <a:gd name="connsiteX77" fmla="*/ 4808306 w 6780944"/>
              <a:gd name="connsiteY77" fmla="*/ 637173 h 1751481"/>
              <a:gd name="connsiteX78" fmla="*/ 4880225 w 6780944"/>
              <a:gd name="connsiteY78" fmla="*/ 667995 h 1751481"/>
              <a:gd name="connsiteX79" fmla="*/ 4911048 w 6780944"/>
              <a:gd name="connsiteY79" fmla="*/ 688543 h 1751481"/>
              <a:gd name="connsiteX80" fmla="*/ 4972692 w 6780944"/>
              <a:gd name="connsiteY80" fmla="*/ 719366 h 1751481"/>
              <a:gd name="connsiteX81" fmla="*/ 5034337 w 6780944"/>
              <a:gd name="connsiteY81" fmla="*/ 739914 h 1751481"/>
              <a:gd name="connsiteX82" fmla="*/ 5116531 w 6780944"/>
              <a:gd name="connsiteY82" fmla="*/ 781011 h 1751481"/>
              <a:gd name="connsiteX83" fmla="*/ 5219272 w 6780944"/>
              <a:gd name="connsiteY83" fmla="*/ 822107 h 1751481"/>
              <a:gd name="connsiteX84" fmla="*/ 5250095 w 6780944"/>
              <a:gd name="connsiteY84" fmla="*/ 842656 h 1751481"/>
              <a:gd name="connsiteX85" fmla="*/ 5311740 w 6780944"/>
              <a:gd name="connsiteY85" fmla="*/ 863204 h 1751481"/>
              <a:gd name="connsiteX86" fmla="*/ 5393933 w 6780944"/>
              <a:gd name="connsiteY86" fmla="*/ 904301 h 1751481"/>
              <a:gd name="connsiteX87" fmla="*/ 5435030 w 6780944"/>
              <a:gd name="connsiteY87" fmla="*/ 935123 h 1751481"/>
              <a:gd name="connsiteX88" fmla="*/ 5496674 w 6780944"/>
              <a:gd name="connsiteY88" fmla="*/ 976220 h 1751481"/>
              <a:gd name="connsiteX89" fmla="*/ 5568594 w 6780944"/>
              <a:gd name="connsiteY89" fmla="*/ 1027591 h 1751481"/>
              <a:gd name="connsiteX90" fmla="*/ 5589142 w 6780944"/>
              <a:gd name="connsiteY90" fmla="*/ 1058413 h 1751481"/>
              <a:gd name="connsiteX91" fmla="*/ 5619964 w 6780944"/>
              <a:gd name="connsiteY91" fmla="*/ 1068687 h 1751481"/>
              <a:gd name="connsiteX92" fmla="*/ 5661061 w 6780944"/>
              <a:gd name="connsiteY92" fmla="*/ 1099510 h 1751481"/>
              <a:gd name="connsiteX93" fmla="*/ 5712432 w 6780944"/>
              <a:gd name="connsiteY93" fmla="*/ 1130332 h 1751481"/>
              <a:gd name="connsiteX94" fmla="*/ 5743254 w 6780944"/>
              <a:gd name="connsiteY94" fmla="*/ 1161155 h 1751481"/>
              <a:gd name="connsiteX95" fmla="*/ 5876818 w 6780944"/>
              <a:gd name="connsiteY95" fmla="*/ 1212525 h 1751481"/>
              <a:gd name="connsiteX96" fmla="*/ 6000108 w 6780944"/>
              <a:gd name="connsiteY96" fmla="*/ 1274170 h 1751481"/>
              <a:gd name="connsiteX97" fmla="*/ 6061753 w 6780944"/>
              <a:gd name="connsiteY97" fmla="*/ 1294719 h 1751481"/>
              <a:gd name="connsiteX98" fmla="*/ 6133672 w 6780944"/>
              <a:gd name="connsiteY98" fmla="*/ 1325541 h 1751481"/>
              <a:gd name="connsiteX99" fmla="*/ 6185043 w 6780944"/>
              <a:gd name="connsiteY99" fmla="*/ 1346089 h 1751481"/>
              <a:gd name="connsiteX100" fmla="*/ 6318607 w 6780944"/>
              <a:gd name="connsiteY100" fmla="*/ 1387186 h 1751481"/>
              <a:gd name="connsiteX101" fmla="*/ 6349430 w 6780944"/>
              <a:gd name="connsiteY101" fmla="*/ 1397460 h 1751481"/>
              <a:gd name="connsiteX102" fmla="*/ 6493268 w 6780944"/>
              <a:gd name="connsiteY102" fmla="*/ 1428283 h 1751481"/>
              <a:gd name="connsiteX103" fmla="*/ 6657654 w 6780944"/>
              <a:gd name="connsiteY103" fmla="*/ 1418009 h 1751481"/>
              <a:gd name="connsiteX104" fmla="*/ 6770670 w 6780944"/>
              <a:gd name="connsiteY104" fmla="*/ 1315267 h 1751481"/>
              <a:gd name="connsiteX0" fmla="*/ 6780944 w 6780944"/>
              <a:gd name="connsiteY0" fmla="*/ 1325511 h 1751451"/>
              <a:gd name="connsiteX1" fmla="*/ 6719299 w 6780944"/>
              <a:gd name="connsiteY1" fmla="*/ 1161125 h 1751451"/>
              <a:gd name="connsiteX2" fmla="*/ 6688477 w 6780944"/>
              <a:gd name="connsiteY2" fmla="*/ 1007012 h 1751451"/>
              <a:gd name="connsiteX3" fmla="*/ 6678203 w 6780944"/>
              <a:gd name="connsiteY3" fmla="*/ 883722 h 1751451"/>
              <a:gd name="connsiteX4" fmla="*/ 6667928 w 6780944"/>
              <a:gd name="connsiteY4" fmla="*/ 852900 h 1751451"/>
              <a:gd name="connsiteX5" fmla="*/ 6657654 w 6780944"/>
              <a:gd name="connsiteY5" fmla="*/ 801529 h 1751451"/>
              <a:gd name="connsiteX6" fmla="*/ 6637106 w 6780944"/>
              <a:gd name="connsiteY6" fmla="*/ 719336 h 1751451"/>
              <a:gd name="connsiteX7" fmla="*/ 6626832 w 6780944"/>
              <a:gd name="connsiteY7" fmla="*/ 647417 h 1751451"/>
              <a:gd name="connsiteX8" fmla="*/ 6606283 w 6780944"/>
              <a:gd name="connsiteY8" fmla="*/ 606320 h 1751451"/>
              <a:gd name="connsiteX9" fmla="*/ 6575461 w 6780944"/>
              <a:gd name="connsiteY9" fmla="*/ 544675 h 1751451"/>
              <a:gd name="connsiteX10" fmla="*/ 6565187 w 6780944"/>
              <a:gd name="connsiteY10" fmla="*/ 503579 h 1751451"/>
              <a:gd name="connsiteX11" fmla="*/ 6524090 w 6780944"/>
              <a:gd name="connsiteY11" fmla="*/ 452208 h 1751451"/>
              <a:gd name="connsiteX12" fmla="*/ 6513816 w 6780944"/>
              <a:gd name="connsiteY12" fmla="*/ 421385 h 1751451"/>
              <a:gd name="connsiteX13" fmla="*/ 6369978 w 6780944"/>
              <a:gd name="connsiteY13" fmla="*/ 359740 h 1751451"/>
              <a:gd name="connsiteX14" fmla="*/ 6308333 w 6780944"/>
              <a:gd name="connsiteY14" fmla="*/ 339192 h 1751451"/>
              <a:gd name="connsiteX15" fmla="*/ 5876818 w 6780944"/>
              <a:gd name="connsiteY15" fmla="*/ 359740 h 1751451"/>
              <a:gd name="connsiteX16" fmla="*/ 5630239 w 6780944"/>
              <a:gd name="connsiteY16" fmla="*/ 349466 h 1751451"/>
              <a:gd name="connsiteX17" fmla="*/ 5311740 w 6780944"/>
              <a:gd name="connsiteY17" fmla="*/ 133710 h 1751451"/>
              <a:gd name="connsiteX18" fmla="*/ 4623371 w 6780944"/>
              <a:gd name="connsiteY18" fmla="*/ 143983 h 1751451"/>
              <a:gd name="connsiteX19" fmla="*/ 4561726 w 6780944"/>
              <a:gd name="connsiteY19" fmla="*/ 123435 h 1751451"/>
              <a:gd name="connsiteX20" fmla="*/ 4489807 w 6780944"/>
              <a:gd name="connsiteY20" fmla="*/ 102886 h 1751451"/>
              <a:gd name="connsiteX21" fmla="*/ 4181582 w 6780944"/>
              <a:gd name="connsiteY21" fmla="*/ 145 h 1751451"/>
              <a:gd name="connsiteX22" fmla="*/ 3770616 w 6780944"/>
              <a:gd name="connsiteY22" fmla="*/ 82338 h 1751451"/>
              <a:gd name="connsiteX23" fmla="*/ 3595955 w 6780944"/>
              <a:gd name="connsiteY23" fmla="*/ 123435 h 1751451"/>
              <a:gd name="connsiteX24" fmla="*/ 3482940 w 6780944"/>
              <a:gd name="connsiteY24" fmla="*/ 154257 h 1751451"/>
              <a:gd name="connsiteX25" fmla="*/ 3298005 w 6780944"/>
              <a:gd name="connsiteY25" fmla="*/ 174806 h 1751451"/>
              <a:gd name="connsiteX26" fmla="*/ 2722652 w 6780944"/>
              <a:gd name="connsiteY26" fmla="*/ 82338 h 1751451"/>
              <a:gd name="connsiteX27" fmla="*/ 2024009 w 6780944"/>
              <a:gd name="connsiteY27" fmla="*/ 174806 h 1751451"/>
              <a:gd name="connsiteX28" fmla="*/ 1952090 w 6780944"/>
              <a:gd name="connsiteY28" fmla="*/ 185080 h 1751451"/>
              <a:gd name="connsiteX29" fmla="*/ 1890445 w 6780944"/>
              <a:gd name="connsiteY29" fmla="*/ 195354 h 1751451"/>
              <a:gd name="connsiteX30" fmla="*/ 1787704 w 6780944"/>
              <a:gd name="connsiteY30" fmla="*/ 205628 h 1751451"/>
              <a:gd name="connsiteX31" fmla="*/ 1284270 w 6780944"/>
              <a:gd name="connsiteY31" fmla="*/ 226176 h 1751451"/>
              <a:gd name="connsiteX32" fmla="*/ 565079 w 6780944"/>
              <a:gd name="connsiteY32" fmla="*/ 256999 h 1751451"/>
              <a:gd name="connsiteX33" fmla="*/ 246580 w 6780944"/>
              <a:gd name="connsiteY33" fmla="*/ 349466 h 1751451"/>
              <a:gd name="connsiteX34" fmla="*/ 102742 w 6780944"/>
              <a:gd name="connsiteY34" fmla="*/ 400837 h 1751451"/>
              <a:gd name="connsiteX35" fmla="*/ 0 w 6780944"/>
              <a:gd name="connsiteY35" fmla="*/ 462482 h 1751451"/>
              <a:gd name="connsiteX36" fmla="*/ 20549 w 6780944"/>
              <a:gd name="connsiteY36" fmla="*/ 565223 h 1751451"/>
              <a:gd name="connsiteX37" fmla="*/ 82194 w 6780944"/>
              <a:gd name="connsiteY37" fmla="*/ 688513 h 1751451"/>
              <a:gd name="connsiteX38" fmla="*/ 195209 w 6780944"/>
              <a:gd name="connsiteY38" fmla="*/ 770707 h 1751451"/>
              <a:gd name="connsiteX39" fmla="*/ 339048 w 6780944"/>
              <a:gd name="connsiteY39" fmla="*/ 852900 h 1751451"/>
              <a:gd name="connsiteX40" fmla="*/ 472612 w 6780944"/>
              <a:gd name="connsiteY40" fmla="*/ 904271 h 1751451"/>
              <a:gd name="connsiteX41" fmla="*/ 513708 w 6780944"/>
              <a:gd name="connsiteY41" fmla="*/ 924819 h 1751451"/>
              <a:gd name="connsiteX42" fmla="*/ 708917 w 6780944"/>
              <a:gd name="connsiteY42" fmla="*/ 1109754 h 1751451"/>
              <a:gd name="connsiteX43" fmla="*/ 750014 w 6780944"/>
              <a:gd name="connsiteY43" fmla="*/ 1294689 h 1751451"/>
              <a:gd name="connsiteX44" fmla="*/ 739740 w 6780944"/>
              <a:gd name="connsiteY44" fmla="*/ 1592638 h 1751451"/>
              <a:gd name="connsiteX45" fmla="*/ 904126 w 6780944"/>
              <a:gd name="connsiteY45" fmla="*/ 1746752 h 1751451"/>
              <a:gd name="connsiteX46" fmla="*/ 1027416 w 6780944"/>
              <a:gd name="connsiteY46" fmla="*/ 1695381 h 1751451"/>
              <a:gd name="connsiteX47" fmla="*/ 1212351 w 6780944"/>
              <a:gd name="connsiteY47" fmla="*/ 1530994 h 1751451"/>
              <a:gd name="connsiteX48" fmla="*/ 1551398 w 6780944"/>
              <a:gd name="connsiteY48" fmla="*/ 1438527 h 1751451"/>
              <a:gd name="connsiteX49" fmla="*/ 1880171 w 6780944"/>
              <a:gd name="connsiteY49" fmla="*/ 1407704 h 1751451"/>
              <a:gd name="connsiteX50" fmla="*/ 2815119 w 6780944"/>
              <a:gd name="connsiteY50" fmla="*/ 1428253 h 1751451"/>
              <a:gd name="connsiteX51" fmla="*/ 3164441 w 6780944"/>
              <a:gd name="connsiteY51" fmla="*/ 1387156 h 1751451"/>
              <a:gd name="connsiteX52" fmla="*/ 3390472 w 6780944"/>
              <a:gd name="connsiteY52" fmla="*/ 1346059 h 1751451"/>
              <a:gd name="connsiteX53" fmla="*/ 3544585 w 6780944"/>
              <a:gd name="connsiteY53" fmla="*/ 1222770 h 1751451"/>
              <a:gd name="connsiteX54" fmla="*/ 3708971 w 6780944"/>
              <a:gd name="connsiteY54" fmla="*/ 1171399 h 1751451"/>
              <a:gd name="connsiteX55" fmla="*/ 3801439 w 6780944"/>
              <a:gd name="connsiteY55" fmla="*/ 1150850 h 1751451"/>
              <a:gd name="connsiteX56" fmla="*/ 3832261 w 6780944"/>
              <a:gd name="connsiteY56" fmla="*/ 1140576 h 1751451"/>
              <a:gd name="connsiteX57" fmla="*/ 3965825 w 6780944"/>
              <a:gd name="connsiteY57" fmla="*/ 1120028 h 1751451"/>
              <a:gd name="connsiteX58" fmla="*/ 4017196 w 6780944"/>
              <a:gd name="connsiteY58" fmla="*/ 1109754 h 1751451"/>
              <a:gd name="connsiteX59" fmla="*/ 4048018 w 6780944"/>
              <a:gd name="connsiteY59" fmla="*/ 1089206 h 1751451"/>
              <a:gd name="connsiteX60" fmla="*/ 4068567 w 6780944"/>
              <a:gd name="connsiteY60" fmla="*/ 1027561 h 1751451"/>
              <a:gd name="connsiteX61" fmla="*/ 4058292 w 6780944"/>
              <a:gd name="connsiteY61" fmla="*/ 904271 h 1751451"/>
              <a:gd name="connsiteX62" fmla="*/ 3986373 w 6780944"/>
              <a:gd name="connsiteY62" fmla="*/ 863174 h 1751451"/>
              <a:gd name="connsiteX63" fmla="*/ 3924728 w 6780944"/>
              <a:gd name="connsiteY63" fmla="*/ 842626 h 1751451"/>
              <a:gd name="connsiteX64" fmla="*/ 3893906 w 6780944"/>
              <a:gd name="connsiteY64" fmla="*/ 832352 h 1751451"/>
              <a:gd name="connsiteX65" fmla="*/ 3791164 w 6780944"/>
              <a:gd name="connsiteY65" fmla="*/ 822077 h 1751451"/>
              <a:gd name="connsiteX66" fmla="*/ 3698697 w 6780944"/>
              <a:gd name="connsiteY66" fmla="*/ 770707 h 1751451"/>
              <a:gd name="connsiteX67" fmla="*/ 3637052 w 6780944"/>
              <a:gd name="connsiteY67" fmla="*/ 698788 h 1751451"/>
              <a:gd name="connsiteX68" fmla="*/ 3667874 w 6780944"/>
              <a:gd name="connsiteY68" fmla="*/ 585772 h 1751451"/>
              <a:gd name="connsiteX69" fmla="*/ 3729519 w 6780944"/>
              <a:gd name="connsiteY69" fmla="*/ 565223 h 1751451"/>
              <a:gd name="connsiteX70" fmla="*/ 3863083 w 6780944"/>
              <a:gd name="connsiteY70" fmla="*/ 544675 h 1751451"/>
              <a:gd name="connsiteX71" fmla="*/ 4058292 w 6780944"/>
              <a:gd name="connsiteY71" fmla="*/ 534401 h 1751451"/>
              <a:gd name="connsiteX72" fmla="*/ 4407614 w 6780944"/>
              <a:gd name="connsiteY72" fmla="*/ 544675 h 1751451"/>
              <a:gd name="connsiteX73" fmla="*/ 4582274 w 6780944"/>
              <a:gd name="connsiteY73" fmla="*/ 575498 h 1751451"/>
              <a:gd name="connsiteX74" fmla="*/ 4685016 w 6780944"/>
              <a:gd name="connsiteY74" fmla="*/ 616594 h 1751451"/>
              <a:gd name="connsiteX75" fmla="*/ 4715839 w 6780944"/>
              <a:gd name="connsiteY75" fmla="*/ 626868 h 1751451"/>
              <a:gd name="connsiteX76" fmla="*/ 4808306 w 6780944"/>
              <a:gd name="connsiteY76" fmla="*/ 637143 h 1751451"/>
              <a:gd name="connsiteX77" fmla="*/ 4880225 w 6780944"/>
              <a:gd name="connsiteY77" fmla="*/ 667965 h 1751451"/>
              <a:gd name="connsiteX78" fmla="*/ 4911048 w 6780944"/>
              <a:gd name="connsiteY78" fmla="*/ 688513 h 1751451"/>
              <a:gd name="connsiteX79" fmla="*/ 4972692 w 6780944"/>
              <a:gd name="connsiteY79" fmla="*/ 719336 h 1751451"/>
              <a:gd name="connsiteX80" fmla="*/ 5034337 w 6780944"/>
              <a:gd name="connsiteY80" fmla="*/ 739884 h 1751451"/>
              <a:gd name="connsiteX81" fmla="*/ 5116531 w 6780944"/>
              <a:gd name="connsiteY81" fmla="*/ 780981 h 1751451"/>
              <a:gd name="connsiteX82" fmla="*/ 5219272 w 6780944"/>
              <a:gd name="connsiteY82" fmla="*/ 822077 h 1751451"/>
              <a:gd name="connsiteX83" fmla="*/ 5250095 w 6780944"/>
              <a:gd name="connsiteY83" fmla="*/ 842626 h 1751451"/>
              <a:gd name="connsiteX84" fmla="*/ 5311740 w 6780944"/>
              <a:gd name="connsiteY84" fmla="*/ 863174 h 1751451"/>
              <a:gd name="connsiteX85" fmla="*/ 5393933 w 6780944"/>
              <a:gd name="connsiteY85" fmla="*/ 904271 h 1751451"/>
              <a:gd name="connsiteX86" fmla="*/ 5435030 w 6780944"/>
              <a:gd name="connsiteY86" fmla="*/ 935093 h 1751451"/>
              <a:gd name="connsiteX87" fmla="*/ 5496674 w 6780944"/>
              <a:gd name="connsiteY87" fmla="*/ 976190 h 1751451"/>
              <a:gd name="connsiteX88" fmla="*/ 5568594 w 6780944"/>
              <a:gd name="connsiteY88" fmla="*/ 1027561 h 1751451"/>
              <a:gd name="connsiteX89" fmla="*/ 5589142 w 6780944"/>
              <a:gd name="connsiteY89" fmla="*/ 1058383 h 1751451"/>
              <a:gd name="connsiteX90" fmla="*/ 5619964 w 6780944"/>
              <a:gd name="connsiteY90" fmla="*/ 1068657 h 1751451"/>
              <a:gd name="connsiteX91" fmla="*/ 5661061 w 6780944"/>
              <a:gd name="connsiteY91" fmla="*/ 1099480 h 1751451"/>
              <a:gd name="connsiteX92" fmla="*/ 5712432 w 6780944"/>
              <a:gd name="connsiteY92" fmla="*/ 1130302 h 1751451"/>
              <a:gd name="connsiteX93" fmla="*/ 5743254 w 6780944"/>
              <a:gd name="connsiteY93" fmla="*/ 1161125 h 1751451"/>
              <a:gd name="connsiteX94" fmla="*/ 5876818 w 6780944"/>
              <a:gd name="connsiteY94" fmla="*/ 1212495 h 1751451"/>
              <a:gd name="connsiteX95" fmla="*/ 6000108 w 6780944"/>
              <a:gd name="connsiteY95" fmla="*/ 1274140 h 1751451"/>
              <a:gd name="connsiteX96" fmla="*/ 6061753 w 6780944"/>
              <a:gd name="connsiteY96" fmla="*/ 1294689 h 1751451"/>
              <a:gd name="connsiteX97" fmla="*/ 6133672 w 6780944"/>
              <a:gd name="connsiteY97" fmla="*/ 1325511 h 1751451"/>
              <a:gd name="connsiteX98" fmla="*/ 6185043 w 6780944"/>
              <a:gd name="connsiteY98" fmla="*/ 1346059 h 1751451"/>
              <a:gd name="connsiteX99" fmla="*/ 6318607 w 6780944"/>
              <a:gd name="connsiteY99" fmla="*/ 1387156 h 1751451"/>
              <a:gd name="connsiteX100" fmla="*/ 6349430 w 6780944"/>
              <a:gd name="connsiteY100" fmla="*/ 1397430 h 1751451"/>
              <a:gd name="connsiteX101" fmla="*/ 6493268 w 6780944"/>
              <a:gd name="connsiteY101" fmla="*/ 1428253 h 1751451"/>
              <a:gd name="connsiteX102" fmla="*/ 6657654 w 6780944"/>
              <a:gd name="connsiteY102" fmla="*/ 1417979 h 1751451"/>
              <a:gd name="connsiteX103" fmla="*/ 6770670 w 6780944"/>
              <a:gd name="connsiteY103" fmla="*/ 1315237 h 1751451"/>
              <a:gd name="connsiteX0" fmla="*/ 6780944 w 6780944"/>
              <a:gd name="connsiteY0" fmla="*/ 1325893 h 1751833"/>
              <a:gd name="connsiteX1" fmla="*/ 6719299 w 6780944"/>
              <a:gd name="connsiteY1" fmla="*/ 1161507 h 1751833"/>
              <a:gd name="connsiteX2" fmla="*/ 6688477 w 6780944"/>
              <a:gd name="connsiteY2" fmla="*/ 1007394 h 1751833"/>
              <a:gd name="connsiteX3" fmla="*/ 6678203 w 6780944"/>
              <a:gd name="connsiteY3" fmla="*/ 884104 h 1751833"/>
              <a:gd name="connsiteX4" fmla="*/ 6667928 w 6780944"/>
              <a:gd name="connsiteY4" fmla="*/ 853282 h 1751833"/>
              <a:gd name="connsiteX5" fmla="*/ 6657654 w 6780944"/>
              <a:gd name="connsiteY5" fmla="*/ 801911 h 1751833"/>
              <a:gd name="connsiteX6" fmla="*/ 6637106 w 6780944"/>
              <a:gd name="connsiteY6" fmla="*/ 719718 h 1751833"/>
              <a:gd name="connsiteX7" fmla="*/ 6626832 w 6780944"/>
              <a:gd name="connsiteY7" fmla="*/ 647799 h 1751833"/>
              <a:gd name="connsiteX8" fmla="*/ 6606283 w 6780944"/>
              <a:gd name="connsiteY8" fmla="*/ 606702 h 1751833"/>
              <a:gd name="connsiteX9" fmla="*/ 6575461 w 6780944"/>
              <a:gd name="connsiteY9" fmla="*/ 545057 h 1751833"/>
              <a:gd name="connsiteX10" fmla="*/ 6565187 w 6780944"/>
              <a:gd name="connsiteY10" fmla="*/ 503961 h 1751833"/>
              <a:gd name="connsiteX11" fmla="*/ 6524090 w 6780944"/>
              <a:gd name="connsiteY11" fmla="*/ 452590 h 1751833"/>
              <a:gd name="connsiteX12" fmla="*/ 6513816 w 6780944"/>
              <a:gd name="connsiteY12" fmla="*/ 421767 h 1751833"/>
              <a:gd name="connsiteX13" fmla="*/ 6369978 w 6780944"/>
              <a:gd name="connsiteY13" fmla="*/ 360122 h 1751833"/>
              <a:gd name="connsiteX14" fmla="*/ 6308333 w 6780944"/>
              <a:gd name="connsiteY14" fmla="*/ 339574 h 1751833"/>
              <a:gd name="connsiteX15" fmla="*/ 5876818 w 6780944"/>
              <a:gd name="connsiteY15" fmla="*/ 360122 h 1751833"/>
              <a:gd name="connsiteX16" fmla="*/ 5630239 w 6780944"/>
              <a:gd name="connsiteY16" fmla="*/ 349848 h 1751833"/>
              <a:gd name="connsiteX17" fmla="*/ 5311740 w 6780944"/>
              <a:gd name="connsiteY17" fmla="*/ 134092 h 1751833"/>
              <a:gd name="connsiteX18" fmla="*/ 4623371 w 6780944"/>
              <a:gd name="connsiteY18" fmla="*/ 144365 h 1751833"/>
              <a:gd name="connsiteX19" fmla="*/ 4561726 w 6780944"/>
              <a:gd name="connsiteY19" fmla="*/ 123817 h 1751833"/>
              <a:gd name="connsiteX20" fmla="*/ 4181582 w 6780944"/>
              <a:gd name="connsiteY20" fmla="*/ 527 h 1751833"/>
              <a:gd name="connsiteX21" fmla="*/ 3770616 w 6780944"/>
              <a:gd name="connsiteY21" fmla="*/ 82720 h 1751833"/>
              <a:gd name="connsiteX22" fmla="*/ 3595955 w 6780944"/>
              <a:gd name="connsiteY22" fmla="*/ 123817 h 1751833"/>
              <a:gd name="connsiteX23" fmla="*/ 3482940 w 6780944"/>
              <a:gd name="connsiteY23" fmla="*/ 154639 h 1751833"/>
              <a:gd name="connsiteX24" fmla="*/ 3298005 w 6780944"/>
              <a:gd name="connsiteY24" fmla="*/ 175188 h 1751833"/>
              <a:gd name="connsiteX25" fmla="*/ 2722652 w 6780944"/>
              <a:gd name="connsiteY25" fmla="*/ 82720 h 1751833"/>
              <a:gd name="connsiteX26" fmla="*/ 2024009 w 6780944"/>
              <a:gd name="connsiteY26" fmla="*/ 175188 h 1751833"/>
              <a:gd name="connsiteX27" fmla="*/ 1952090 w 6780944"/>
              <a:gd name="connsiteY27" fmla="*/ 185462 h 1751833"/>
              <a:gd name="connsiteX28" fmla="*/ 1890445 w 6780944"/>
              <a:gd name="connsiteY28" fmla="*/ 195736 h 1751833"/>
              <a:gd name="connsiteX29" fmla="*/ 1787704 w 6780944"/>
              <a:gd name="connsiteY29" fmla="*/ 206010 h 1751833"/>
              <a:gd name="connsiteX30" fmla="*/ 1284270 w 6780944"/>
              <a:gd name="connsiteY30" fmla="*/ 226558 h 1751833"/>
              <a:gd name="connsiteX31" fmla="*/ 565079 w 6780944"/>
              <a:gd name="connsiteY31" fmla="*/ 257381 h 1751833"/>
              <a:gd name="connsiteX32" fmla="*/ 246580 w 6780944"/>
              <a:gd name="connsiteY32" fmla="*/ 349848 h 1751833"/>
              <a:gd name="connsiteX33" fmla="*/ 102742 w 6780944"/>
              <a:gd name="connsiteY33" fmla="*/ 401219 h 1751833"/>
              <a:gd name="connsiteX34" fmla="*/ 0 w 6780944"/>
              <a:gd name="connsiteY34" fmla="*/ 462864 h 1751833"/>
              <a:gd name="connsiteX35" fmla="*/ 20549 w 6780944"/>
              <a:gd name="connsiteY35" fmla="*/ 565605 h 1751833"/>
              <a:gd name="connsiteX36" fmla="*/ 82194 w 6780944"/>
              <a:gd name="connsiteY36" fmla="*/ 688895 h 1751833"/>
              <a:gd name="connsiteX37" fmla="*/ 195209 w 6780944"/>
              <a:gd name="connsiteY37" fmla="*/ 771089 h 1751833"/>
              <a:gd name="connsiteX38" fmla="*/ 339048 w 6780944"/>
              <a:gd name="connsiteY38" fmla="*/ 853282 h 1751833"/>
              <a:gd name="connsiteX39" fmla="*/ 472612 w 6780944"/>
              <a:gd name="connsiteY39" fmla="*/ 904653 h 1751833"/>
              <a:gd name="connsiteX40" fmla="*/ 513708 w 6780944"/>
              <a:gd name="connsiteY40" fmla="*/ 925201 h 1751833"/>
              <a:gd name="connsiteX41" fmla="*/ 708917 w 6780944"/>
              <a:gd name="connsiteY41" fmla="*/ 1110136 h 1751833"/>
              <a:gd name="connsiteX42" fmla="*/ 750014 w 6780944"/>
              <a:gd name="connsiteY42" fmla="*/ 1295071 h 1751833"/>
              <a:gd name="connsiteX43" fmla="*/ 739740 w 6780944"/>
              <a:gd name="connsiteY43" fmla="*/ 1593020 h 1751833"/>
              <a:gd name="connsiteX44" fmla="*/ 904126 w 6780944"/>
              <a:gd name="connsiteY44" fmla="*/ 1747134 h 1751833"/>
              <a:gd name="connsiteX45" fmla="*/ 1027416 w 6780944"/>
              <a:gd name="connsiteY45" fmla="*/ 1695763 h 1751833"/>
              <a:gd name="connsiteX46" fmla="*/ 1212351 w 6780944"/>
              <a:gd name="connsiteY46" fmla="*/ 1531376 h 1751833"/>
              <a:gd name="connsiteX47" fmla="*/ 1551398 w 6780944"/>
              <a:gd name="connsiteY47" fmla="*/ 1438909 h 1751833"/>
              <a:gd name="connsiteX48" fmla="*/ 1880171 w 6780944"/>
              <a:gd name="connsiteY48" fmla="*/ 1408086 h 1751833"/>
              <a:gd name="connsiteX49" fmla="*/ 2815119 w 6780944"/>
              <a:gd name="connsiteY49" fmla="*/ 1428635 h 1751833"/>
              <a:gd name="connsiteX50" fmla="*/ 3164441 w 6780944"/>
              <a:gd name="connsiteY50" fmla="*/ 1387538 h 1751833"/>
              <a:gd name="connsiteX51" fmla="*/ 3390472 w 6780944"/>
              <a:gd name="connsiteY51" fmla="*/ 1346441 h 1751833"/>
              <a:gd name="connsiteX52" fmla="*/ 3544585 w 6780944"/>
              <a:gd name="connsiteY52" fmla="*/ 1223152 h 1751833"/>
              <a:gd name="connsiteX53" fmla="*/ 3708971 w 6780944"/>
              <a:gd name="connsiteY53" fmla="*/ 1171781 h 1751833"/>
              <a:gd name="connsiteX54" fmla="*/ 3801439 w 6780944"/>
              <a:gd name="connsiteY54" fmla="*/ 1151232 h 1751833"/>
              <a:gd name="connsiteX55" fmla="*/ 3832261 w 6780944"/>
              <a:gd name="connsiteY55" fmla="*/ 1140958 h 1751833"/>
              <a:gd name="connsiteX56" fmla="*/ 3965825 w 6780944"/>
              <a:gd name="connsiteY56" fmla="*/ 1120410 h 1751833"/>
              <a:gd name="connsiteX57" fmla="*/ 4017196 w 6780944"/>
              <a:gd name="connsiteY57" fmla="*/ 1110136 h 1751833"/>
              <a:gd name="connsiteX58" fmla="*/ 4048018 w 6780944"/>
              <a:gd name="connsiteY58" fmla="*/ 1089588 h 1751833"/>
              <a:gd name="connsiteX59" fmla="*/ 4068567 w 6780944"/>
              <a:gd name="connsiteY59" fmla="*/ 1027943 h 1751833"/>
              <a:gd name="connsiteX60" fmla="*/ 4058292 w 6780944"/>
              <a:gd name="connsiteY60" fmla="*/ 904653 h 1751833"/>
              <a:gd name="connsiteX61" fmla="*/ 3986373 w 6780944"/>
              <a:gd name="connsiteY61" fmla="*/ 863556 h 1751833"/>
              <a:gd name="connsiteX62" fmla="*/ 3924728 w 6780944"/>
              <a:gd name="connsiteY62" fmla="*/ 843008 h 1751833"/>
              <a:gd name="connsiteX63" fmla="*/ 3893906 w 6780944"/>
              <a:gd name="connsiteY63" fmla="*/ 832734 h 1751833"/>
              <a:gd name="connsiteX64" fmla="*/ 3791164 w 6780944"/>
              <a:gd name="connsiteY64" fmla="*/ 822459 h 1751833"/>
              <a:gd name="connsiteX65" fmla="*/ 3698697 w 6780944"/>
              <a:gd name="connsiteY65" fmla="*/ 771089 h 1751833"/>
              <a:gd name="connsiteX66" fmla="*/ 3637052 w 6780944"/>
              <a:gd name="connsiteY66" fmla="*/ 699170 h 1751833"/>
              <a:gd name="connsiteX67" fmla="*/ 3667874 w 6780944"/>
              <a:gd name="connsiteY67" fmla="*/ 586154 h 1751833"/>
              <a:gd name="connsiteX68" fmla="*/ 3729519 w 6780944"/>
              <a:gd name="connsiteY68" fmla="*/ 565605 h 1751833"/>
              <a:gd name="connsiteX69" fmla="*/ 3863083 w 6780944"/>
              <a:gd name="connsiteY69" fmla="*/ 545057 h 1751833"/>
              <a:gd name="connsiteX70" fmla="*/ 4058292 w 6780944"/>
              <a:gd name="connsiteY70" fmla="*/ 534783 h 1751833"/>
              <a:gd name="connsiteX71" fmla="*/ 4407614 w 6780944"/>
              <a:gd name="connsiteY71" fmla="*/ 545057 h 1751833"/>
              <a:gd name="connsiteX72" fmla="*/ 4582274 w 6780944"/>
              <a:gd name="connsiteY72" fmla="*/ 575880 h 1751833"/>
              <a:gd name="connsiteX73" fmla="*/ 4685016 w 6780944"/>
              <a:gd name="connsiteY73" fmla="*/ 616976 h 1751833"/>
              <a:gd name="connsiteX74" fmla="*/ 4715839 w 6780944"/>
              <a:gd name="connsiteY74" fmla="*/ 627250 h 1751833"/>
              <a:gd name="connsiteX75" fmla="*/ 4808306 w 6780944"/>
              <a:gd name="connsiteY75" fmla="*/ 637525 h 1751833"/>
              <a:gd name="connsiteX76" fmla="*/ 4880225 w 6780944"/>
              <a:gd name="connsiteY76" fmla="*/ 668347 h 1751833"/>
              <a:gd name="connsiteX77" fmla="*/ 4911048 w 6780944"/>
              <a:gd name="connsiteY77" fmla="*/ 688895 h 1751833"/>
              <a:gd name="connsiteX78" fmla="*/ 4972692 w 6780944"/>
              <a:gd name="connsiteY78" fmla="*/ 719718 h 1751833"/>
              <a:gd name="connsiteX79" fmla="*/ 5034337 w 6780944"/>
              <a:gd name="connsiteY79" fmla="*/ 740266 h 1751833"/>
              <a:gd name="connsiteX80" fmla="*/ 5116531 w 6780944"/>
              <a:gd name="connsiteY80" fmla="*/ 781363 h 1751833"/>
              <a:gd name="connsiteX81" fmla="*/ 5219272 w 6780944"/>
              <a:gd name="connsiteY81" fmla="*/ 822459 h 1751833"/>
              <a:gd name="connsiteX82" fmla="*/ 5250095 w 6780944"/>
              <a:gd name="connsiteY82" fmla="*/ 843008 h 1751833"/>
              <a:gd name="connsiteX83" fmla="*/ 5311740 w 6780944"/>
              <a:gd name="connsiteY83" fmla="*/ 863556 h 1751833"/>
              <a:gd name="connsiteX84" fmla="*/ 5393933 w 6780944"/>
              <a:gd name="connsiteY84" fmla="*/ 904653 h 1751833"/>
              <a:gd name="connsiteX85" fmla="*/ 5435030 w 6780944"/>
              <a:gd name="connsiteY85" fmla="*/ 935475 h 1751833"/>
              <a:gd name="connsiteX86" fmla="*/ 5496674 w 6780944"/>
              <a:gd name="connsiteY86" fmla="*/ 976572 h 1751833"/>
              <a:gd name="connsiteX87" fmla="*/ 5568594 w 6780944"/>
              <a:gd name="connsiteY87" fmla="*/ 1027943 h 1751833"/>
              <a:gd name="connsiteX88" fmla="*/ 5589142 w 6780944"/>
              <a:gd name="connsiteY88" fmla="*/ 1058765 h 1751833"/>
              <a:gd name="connsiteX89" fmla="*/ 5619964 w 6780944"/>
              <a:gd name="connsiteY89" fmla="*/ 1069039 h 1751833"/>
              <a:gd name="connsiteX90" fmla="*/ 5661061 w 6780944"/>
              <a:gd name="connsiteY90" fmla="*/ 1099862 h 1751833"/>
              <a:gd name="connsiteX91" fmla="*/ 5712432 w 6780944"/>
              <a:gd name="connsiteY91" fmla="*/ 1130684 h 1751833"/>
              <a:gd name="connsiteX92" fmla="*/ 5743254 w 6780944"/>
              <a:gd name="connsiteY92" fmla="*/ 1161507 h 1751833"/>
              <a:gd name="connsiteX93" fmla="*/ 5876818 w 6780944"/>
              <a:gd name="connsiteY93" fmla="*/ 1212877 h 1751833"/>
              <a:gd name="connsiteX94" fmla="*/ 6000108 w 6780944"/>
              <a:gd name="connsiteY94" fmla="*/ 1274522 h 1751833"/>
              <a:gd name="connsiteX95" fmla="*/ 6061753 w 6780944"/>
              <a:gd name="connsiteY95" fmla="*/ 1295071 h 1751833"/>
              <a:gd name="connsiteX96" fmla="*/ 6133672 w 6780944"/>
              <a:gd name="connsiteY96" fmla="*/ 1325893 h 1751833"/>
              <a:gd name="connsiteX97" fmla="*/ 6185043 w 6780944"/>
              <a:gd name="connsiteY97" fmla="*/ 1346441 h 1751833"/>
              <a:gd name="connsiteX98" fmla="*/ 6318607 w 6780944"/>
              <a:gd name="connsiteY98" fmla="*/ 1387538 h 1751833"/>
              <a:gd name="connsiteX99" fmla="*/ 6349430 w 6780944"/>
              <a:gd name="connsiteY99" fmla="*/ 1397812 h 1751833"/>
              <a:gd name="connsiteX100" fmla="*/ 6493268 w 6780944"/>
              <a:gd name="connsiteY100" fmla="*/ 1428635 h 1751833"/>
              <a:gd name="connsiteX101" fmla="*/ 6657654 w 6780944"/>
              <a:gd name="connsiteY101" fmla="*/ 1418361 h 1751833"/>
              <a:gd name="connsiteX102" fmla="*/ 6770670 w 6780944"/>
              <a:gd name="connsiteY102" fmla="*/ 1315619 h 1751833"/>
              <a:gd name="connsiteX0" fmla="*/ 6780944 w 6780944"/>
              <a:gd name="connsiteY0" fmla="*/ 1326455 h 1752395"/>
              <a:gd name="connsiteX1" fmla="*/ 6719299 w 6780944"/>
              <a:gd name="connsiteY1" fmla="*/ 1162069 h 1752395"/>
              <a:gd name="connsiteX2" fmla="*/ 6688477 w 6780944"/>
              <a:gd name="connsiteY2" fmla="*/ 1007956 h 1752395"/>
              <a:gd name="connsiteX3" fmla="*/ 6678203 w 6780944"/>
              <a:gd name="connsiteY3" fmla="*/ 884666 h 1752395"/>
              <a:gd name="connsiteX4" fmla="*/ 6667928 w 6780944"/>
              <a:gd name="connsiteY4" fmla="*/ 853844 h 1752395"/>
              <a:gd name="connsiteX5" fmla="*/ 6657654 w 6780944"/>
              <a:gd name="connsiteY5" fmla="*/ 802473 h 1752395"/>
              <a:gd name="connsiteX6" fmla="*/ 6637106 w 6780944"/>
              <a:gd name="connsiteY6" fmla="*/ 720280 h 1752395"/>
              <a:gd name="connsiteX7" fmla="*/ 6626832 w 6780944"/>
              <a:gd name="connsiteY7" fmla="*/ 648361 h 1752395"/>
              <a:gd name="connsiteX8" fmla="*/ 6606283 w 6780944"/>
              <a:gd name="connsiteY8" fmla="*/ 607264 h 1752395"/>
              <a:gd name="connsiteX9" fmla="*/ 6575461 w 6780944"/>
              <a:gd name="connsiteY9" fmla="*/ 545619 h 1752395"/>
              <a:gd name="connsiteX10" fmla="*/ 6565187 w 6780944"/>
              <a:gd name="connsiteY10" fmla="*/ 504523 h 1752395"/>
              <a:gd name="connsiteX11" fmla="*/ 6524090 w 6780944"/>
              <a:gd name="connsiteY11" fmla="*/ 453152 h 1752395"/>
              <a:gd name="connsiteX12" fmla="*/ 6513816 w 6780944"/>
              <a:gd name="connsiteY12" fmla="*/ 422329 h 1752395"/>
              <a:gd name="connsiteX13" fmla="*/ 6369978 w 6780944"/>
              <a:gd name="connsiteY13" fmla="*/ 360684 h 1752395"/>
              <a:gd name="connsiteX14" fmla="*/ 6308333 w 6780944"/>
              <a:gd name="connsiteY14" fmla="*/ 340136 h 1752395"/>
              <a:gd name="connsiteX15" fmla="*/ 5876818 w 6780944"/>
              <a:gd name="connsiteY15" fmla="*/ 360684 h 1752395"/>
              <a:gd name="connsiteX16" fmla="*/ 5630239 w 6780944"/>
              <a:gd name="connsiteY16" fmla="*/ 350410 h 1752395"/>
              <a:gd name="connsiteX17" fmla="*/ 5311740 w 6780944"/>
              <a:gd name="connsiteY17" fmla="*/ 134654 h 1752395"/>
              <a:gd name="connsiteX18" fmla="*/ 4623371 w 6780944"/>
              <a:gd name="connsiteY18" fmla="*/ 144927 h 1752395"/>
              <a:gd name="connsiteX19" fmla="*/ 4181582 w 6780944"/>
              <a:gd name="connsiteY19" fmla="*/ 1089 h 1752395"/>
              <a:gd name="connsiteX20" fmla="*/ 3770616 w 6780944"/>
              <a:gd name="connsiteY20" fmla="*/ 83282 h 1752395"/>
              <a:gd name="connsiteX21" fmla="*/ 3595955 w 6780944"/>
              <a:gd name="connsiteY21" fmla="*/ 124379 h 1752395"/>
              <a:gd name="connsiteX22" fmla="*/ 3482940 w 6780944"/>
              <a:gd name="connsiteY22" fmla="*/ 155201 h 1752395"/>
              <a:gd name="connsiteX23" fmla="*/ 3298005 w 6780944"/>
              <a:gd name="connsiteY23" fmla="*/ 175750 h 1752395"/>
              <a:gd name="connsiteX24" fmla="*/ 2722652 w 6780944"/>
              <a:gd name="connsiteY24" fmla="*/ 83282 h 1752395"/>
              <a:gd name="connsiteX25" fmla="*/ 2024009 w 6780944"/>
              <a:gd name="connsiteY25" fmla="*/ 175750 h 1752395"/>
              <a:gd name="connsiteX26" fmla="*/ 1952090 w 6780944"/>
              <a:gd name="connsiteY26" fmla="*/ 186024 h 1752395"/>
              <a:gd name="connsiteX27" fmla="*/ 1890445 w 6780944"/>
              <a:gd name="connsiteY27" fmla="*/ 196298 h 1752395"/>
              <a:gd name="connsiteX28" fmla="*/ 1787704 w 6780944"/>
              <a:gd name="connsiteY28" fmla="*/ 206572 h 1752395"/>
              <a:gd name="connsiteX29" fmla="*/ 1284270 w 6780944"/>
              <a:gd name="connsiteY29" fmla="*/ 227120 h 1752395"/>
              <a:gd name="connsiteX30" fmla="*/ 565079 w 6780944"/>
              <a:gd name="connsiteY30" fmla="*/ 257943 h 1752395"/>
              <a:gd name="connsiteX31" fmla="*/ 246580 w 6780944"/>
              <a:gd name="connsiteY31" fmla="*/ 350410 h 1752395"/>
              <a:gd name="connsiteX32" fmla="*/ 102742 w 6780944"/>
              <a:gd name="connsiteY32" fmla="*/ 401781 h 1752395"/>
              <a:gd name="connsiteX33" fmla="*/ 0 w 6780944"/>
              <a:gd name="connsiteY33" fmla="*/ 463426 h 1752395"/>
              <a:gd name="connsiteX34" fmla="*/ 20549 w 6780944"/>
              <a:gd name="connsiteY34" fmla="*/ 566167 h 1752395"/>
              <a:gd name="connsiteX35" fmla="*/ 82194 w 6780944"/>
              <a:gd name="connsiteY35" fmla="*/ 689457 h 1752395"/>
              <a:gd name="connsiteX36" fmla="*/ 195209 w 6780944"/>
              <a:gd name="connsiteY36" fmla="*/ 771651 h 1752395"/>
              <a:gd name="connsiteX37" fmla="*/ 339048 w 6780944"/>
              <a:gd name="connsiteY37" fmla="*/ 853844 h 1752395"/>
              <a:gd name="connsiteX38" fmla="*/ 472612 w 6780944"/>
              <a:gd name="connsiteY38" fmla="*/ 905215 h 1752395"/>
              <a:gd name="connsiteX39" fmla="*/ 513708 w 6780944"/>
              <a:gd name="connsiteY39" fmla="*/ 925763 h 1752395"/>
              <a:gd name="connsiteX40" fmla="*/ 708917 w 6780944"/>
              <a:gd name="connsiteY40" fmla="*/ 1110698 h 1752395"/>
              <a:gd name="connsiteX41" fmla="*/ 750014 w 6780944"/>
              <a:gd name="connsiteY41" fmla="*/ 1295633 h 1752395"/>
              <a:gd name="connsiteX42" fmla="*/ 739740 w 6780944"/>
              <a:gd name="connsiteY42" fmla="*/ 1593582 h 1752395"/>
              <a:gd name="connsiteX43" fmla="*/ 904126 w 6780944"/>
              <a:gd name="connsiteY43" fmla="*/ 1747696 h 1752395"/>
              <a:gd name="connsiteX44" fmla="*/ 1027416 w 6780944"/>
              <a:gd name="connsiteY44" fmla="*/ 1696325 h 1752395"/>
              <a:gd name="connsiteX45" fmla="*/ 1212351 w 6780944"/>
              <a:gd name="connsiteY45" fmla="*/ 1531938 h 1752395"/>
              <a:gd name="connsiteX46" fmla="*/ 1551398 w 6780944"/>
              <a:gd name="connsiteY46" fmla="*/ 1439471 h 1752395"/>
              <a:gd name="connsiteX47" fmla="*/ 1880171 w 6780944"/>
              <a:gd name="connsiteY47" fmla="*/ 1408648 h 1752395"/>
              <a:gd name="connsiteX48" fmla="*/ 2815119 w 6780944"/>
              <a:gd name="connsiteY48" fmla="*/ 1429197 h 1752395"/>
              <a:gd name="connsiteX49" fmla="*/ 3164441 w 6780944"/>
              <a:gd name="connsiteY49" fmla="*/ 1388100 h 1752395"/>
              <a:gd name="connsiteX50" fmla="*/ 3390472 w 6780944"/>
              <a:gd name="connsiteY50" fmla="*/ 1347003 h 1752395"/>
              <a:gd name="connsiteX51" fmla="*/ 3544585 w 6780944"/>
              <a:gd name="connsiteY51" fmla="*/ 1223714 h 1752395"/>
              <a:gd name="connsiteX52" fmla="*/ 3708971 w 6780944"/>
              <a:gd name="connsiteY52" fmla="*/ 1172343 h 1752395"/>
              <a:gd name="connsiteX53" fmla="*/ 3801439 w 6780944"/>
              <a:gd name="connsiteY53" fmla="*/ 1151794 h 1752395"/>
              <a:gd name="connsiteX54" fmla="*/ 3832261 w 6780944"/>
              <a:gd name="connsiteY54" fmla="*/ 1141520 h 1752395"/>
              <a:gd name="connsiteX55" fmla="*/ 3965825 w 6780944"/>
              <a:gd name="connsiteY55" fmla="*/ 1120972 h 1752395"/>
              <a:gd name="connsiteX56" fmla="*/ 4017196 w 6780944"/>
              <a:gd name="connsiteY56" fmla="*/ 1110698 h 1752395"/>
              <a:gd name="connsiteX57" fmla="*/ 4048018 w 6780944"/>
              <a:gd name="connsiteY57" fmla="*/ 1090150 h 1752395"/>
              <a:gd name="connsiteX58" fmla="*/ 4068567 w 6780944"/>
              <a:gd name="connsiteY58" fmla="*/ 1028505 h 1752395"/>
              <a:gd name="connsiteX59" fmla="*/ 4058292 w 6780944"/>
              <a:gd name="connsiteY59" fmla="*/ 905215 h 1752395"/>
              <a:gd name="connsiteX60" fmla="*/ 3986373 w 6780944"/>
              <a:gd name="connsiteY60" fmla="*/ 864118 h 1752395"/>
              <a:gd name="connsiteX61" fmla="*/ 3924728 w 6780944"/>
              <a:gd name="connsiteY61" fmla="*/ 843570 h 1752395"/>
              <a:gd name="connsiteX62" fmla="*/ 3893906 w 6780944"/>
              <a:gd name="connsiteY62" fmla="*/ 833296 h 1752395"/>
              <a:gd name="connsiteX63" fmla="*/ 3791164 w 6780944"/>
              <a:gd name="connsiteY63" fmla="*/ 823021 h 1752395"/>
              <a:gd name="connsiteX64" fmla="*/ 3698697 w 6780944"/>
              <a:gd name="connsiteY64" fmla="*/ 771651 h 1752395"/>
              <a:gd name="connsiteX65" fmla="*/ 3637052 w 6780944"/>
              <a:gd name="connsiteY65" fmla="*/ 699732 h 1752395"/>
              <a:gd name="connsiteX66" fmla="*/ 3667874 w 6780944"/>
              <a:gd name="connsiteY66" fmla="*/ 586716 h 1752395"/>
              <a:gd name="connsiteX67" fmla="*/ 3729519 w 6780944"/>
              <a:gd name="connsiteY67" fmla="*/ 566167 h 1752395"/>
              <a:gd name="connsiteX68" fmla="*/ 3863083 w 6780944"/>
              <a:gd name="connsiteY68" fmla="*/ 545619 h 1752395"/>
              <a:gd name="connsiteX69" fmla="*/ 4058292 w 6780944"/>
              <a:gd name="connsiteY69" fmla="*/ 535345 h 1752395"/>
              <a:gd name="connsiteX70" fmla="*/ 4407614 w 6780944"/>
              <a:gd name="connsiteY70" fmla="*/ 545619 h 1752395"/>
              <a:gd name="connsiteX71" fmla="*/ 4582274 w 6780944"/>
              <a:gd name="connsiteY71" fmla="*/ 576442 h 1752395"/>
              <a:gd name="connsiteX72" fmla="*/ 4685016 w 6780944"/>
              <a:gd name="connsiteY72" fmla="*/ 617538 h 1752395"/>
              <a:gd name="connsiteX73" fmla="*/ 4715839 w 6780944"/>
              <a:gd name="connsiteY73" fmla="*/ 627812 h 1752395"/>
              <a:gd name="connsiteX74" fmla="*/ 4808306 w 6780944"/>
              <a:gd name="connsiteY74" fmla="*/ 638087 h 1752395"/>
              <a:gd name="connsiteX75" fmla="*/ 4880225 w 6780944"/>
              <a:gd name="connsiteY75" fmla="*/ 668909 h 1752395"/>
              <a:gd name="connsiteX76" fmla="*/ 4911048 w 6780944"/>
              <a:gd name="connsiteY76" fmla="*/ 689457 h 1752395"/>
              <a:gd name="connsiteX77" fmla="*/ 4972692 w 6780944"/>
              <a:gd name="connsiteY77" fmla="*/ 720280 h 1752395"/>
              <a:gd name="connsiteX78" fmla="*/ 5034337 w 6780944"/>
              <a:gd name="connsiteY78" fmla="*/ 740828 h 1752395"/>
              <a:gd name="connsiteX79" fmla="*/ 5116531 w 6780944"/>
              <a:gd name="connsiteY79" fmla="*/ 781925 h 1752395"/>
              <a:gd name="connsiteX80" fmla="*/ 5219272 w 6780944"/>
              <a:gd name="connsiteY80" fmla="*/ 823021 h 1752395"/>
              <a:gd name="connsiteX81" fmla="*/ 5250095 w 6780944"/>
              <a:gd name="connsiteY81" fmla="*/ 843570 h 1752395"/>
              <a:gd name="connsiteX82" fmla="*/ 5311740 w 6780944"/>
              <a:gd name="connsiteY82" fmla="*/ 864118 h 1752395"/>
              <a:gd name="connsiteX83" fmla="*/ 5393933 w 6780944"/>
              <a:gd name="connsiteY83" fmla="*/ 905215 h 1752395"/>
              <a:gd name="connsiteX84" fmla="*/ 5435030 w 6780944"/>
              <a:gd name="connsiteY84" fmla="*/ 936037 h 1752395"/>
              <a:gd name="connsiteX85" fmla="*/ 5496674 w 6780944"/>
              <a:gd name="connsiteY85" fmla="*/ 977134 h 1752395"/>
              <a:gd name="connsiteX86" fmla="*/ 5568594 w 6780944"/>
              <a:gd name="connsiteY86" fmla="*/ 1028505 h 1752395"/>
              <a:gd name="connsiteX87" fmla="*/ 5589142 w 6780944"/>
              <a:gd name="connsiteY87" fmla="*/ 1059327 h 1752395"/>
              <a:gd name="connsiteX88" fmla="*/ 5619964 w 6780944"/>
              <a:gd name="connsiteY88" fmla="*/ 1069601 h 1752395"/>
              <a:gd name="connsiteX89" fmla="*/ 5661061 w 6780944"/>
              <a:gd name="connsiteY89" fmla="*/ 1100424 h 1752395"/>
              <a:gd name="connsiteX90" fmla="*/ 5712432 w 6780944"/>
              <a:gd name="connsiteY90" fmla="*/ 1131246 h 1752395"/>
              <a:gd name="connsiteX91" fmla="*/ 5743254 w 6780944"/>
              <a:gd name="connsiteY91" fmla="*/ 1162069 h 1752395"/>
              <a:gd name="connsiteX92" fmla="*/ 5876818 w 6780944"/>
              <a:gd name="connsiteY92" fmla="*/ 1213439 h 1752395"/>
              <a:gd name="connsiteX93" fmla="*/ 6000108 w 6780944"/>
              <a:gd name="connsiteY93" fmla="*/ 1275084 h 1752395"/>
              <a:gd name="connsiteX94" fmla="*/ 6061753 w 6780944"/>
              <a:gd name="connsiteY94" fmla="*/ 1295633 h 1752395"/>
              <a:gd name="connsiteX95" fmla="*/ 6133672 w 6780944"/>
              <a:gd name="connsiteY95" fmla="*/ 1326455 h 1752395"/>
              <a:gd name="connsiteX96" fmla="*/ 6185043 w 6780944"/>
              <a:gd name="connsiteY96" fmla="*/ 1347003 h 1752395"/>
              <a:gd name="connsiteX97" fmla="*/ 6318607 w 6780944"/>
              <a:gd name="connsiteY97" fmla="*/ 1388100 h 1752395"/>
              <a:gd name="connsiteX98" fmla="*/ 6349430 w 6780944"/>
              <a:gd name="connsiteY98" fmla="*/ 1398374 h 1752395"/>
              <a:gd name="connsiteX99" fmla="*/ 6493268 w 6780944"/>
              <a:gd name="connsiteY99" fmla="*/ 1429197 h 1752395"/>
              <a:gd name="connsiteX100" fmla="*/ 6657654 w 6780944"/>
              <a:gd name="connsiteY100" fmla="*/ 1418923 h 1752395"/>
              <a:gd name="connsiteX101" fmla="*/ 6770670 w 6780944"/>
              <a:gd name="connsiteY101" fmla="*/ 1316181 h 1752395"/>
              <a:gd name="connsiteX0" fmla="*/ 6780944 w 6780944"/>
              <a:gd name="connsiteY0" fmla="*/ 1325366 h 1751306"/>
              <a:gd name="connsiteX1" fmla="*/ 6719299 w 6780944"/>
              <a:gd name="connsiteY1" fmla="*/ 1160980 h 1751306"/>
              <a:gd name="connsiteX2" fmla="*/ 6688477 w 6780944"/>
              <a:gd name="connsiteY2" fmla="*/ 1006867 h 1751306"/>
              <a:gd name="connsiteX3" fmla="*/ 6678203 w 6780944"/>
              <a:gd name="connsiteY3" fmla="*/ 883577 h 1751306"/>
              <a:gd name="connsiteX4" fmla="*/ 6667928 w 6780944"/>
              <a:gd name="connsiteY4" fmla="*/ 852755 h 1751306"/>
              <a:gd name="connsiteX5" fmla="*/ 6657654 w 6780944"/>
              <a:gd name="connsiteY5" fmla="*/ 801384 h 1751306"/>
              <a:gd name="connsiteX6" fmla="*/ 6637106 w 6780944"/>
              <a:gd name="connsiteY6" fmla="*/ 719191 h 1751306"/>
              <a:gd name="connsiteX7" fmla="*/ 6626832 w 6780944"/>
              <a:gd name="connsiteY7" fmla="*/ 647272 h 1751306"/>
              <a:gd name="connsiteX8" fmla="*/ 6606283 w 6780944"/>
              <a:gd name="connsiteY8" fmla="*/ 606175 h 1751306"/>
              <a:gd name="connsiteX9" fmla="*/ 6575461 w 6780944"/>
              <a:gd name="connsiteY9" fmla="*/ 544530 h 1751306"/>
              <a:gd name="connsiteX10" fmla="*/ 6565187 w 6780944"/>
              <a:gd name="connsiteY10" fmla="*/ 503434 h 1751306"/>
              <a:gd name="connsiteX11" fmla="*/ 6524090 w 6780944"/>
              <a:gd name="connsiteY11" fmla="*/ 452063 h 1751306"/>
              <a:gd name="connsiteX12" fmla="*/ 6513816 w 6780944"/>
              <a:gd name="connsiteY12" fmla="*/ 421240 h 1751306"/>
              <a:gd name="connsiteX13" fmla="*/ 6369978 w 6780944"/>
              <a:gd name="connsiteY13" fmla="*/ 359595 h 1751306"/>
              <a:gd name="connsiteX14" fmla="*/ 6308333 w 6780944"/>
              <a:gd name="connsiteY14" fmla="*/ 339047 h 1751306"/>
              <a:gd name="connsiteX15" fmla="*/ 5876818 w 6780944"/>
              <a:gd name="connsiteY15" fmla="*/ 359595 h 1751306"/>
              <a:gd name="connsiteX16" fmla="*/ 5630239 w 6780944"/>
              <a:gd name="connsiteY16" fmla="*/ 349321 h 1751306"/>
              <a:gd name="connsiteX17" fmla="*/ 5311740 w 6780944"/>
              <a:gd name="connsiteY17" fmla="*/ 133565 h 1751306"/>
              <a:gd name="connsiteX18" fmla="*/ 4623371 w 6780944"/>
              <a:gd name="connsiteY18" fmla="*/ 82193 h 1751306"/>
              <a:gd name="connsiteX19" fmla="*/ 4181582 w 6780944"/>
              <a:gd name="connsiteY19" fmla="*/ 0 h 1751306"/>
              <a:gd name="connsiteX20" fmla="*/ 3770616 w 6780944"/>
              <a:gd name="connsiteY20" fmla="*/ 82193 h 1751306"/>
              <a:gd name="connsiteX21" fmla="*/ 3595955 w 6780944"/>
              <a:gd name="connsiteY21" fmla="*/ 123290 h 1751306"/>
              <a:gd name="connsiteX22" fmla="*/ 3482940 w 6780944"/>
              <a:gd name="connsiteY22" fmla="*/ 154112 h 1751306"/>
              <a:gd name="connsiteX23" fmla="*/ 3298005 w 6780944"/>
              <a:gd name="connsiteY23" fmla="*/ 174661 h 1751306"/>
              <a:gd name="connsiteX24" fmla="*/ 2722652 w 6780944"/>
              <a:gd name="connsiteY24" fmla="*/ 82193 h 1751306"/>
              <a:gd name="connsiteX25" fmla="*/ 2024009 w 6780944"/>
              <a:gd name="connsiteY25" fmla="*/ 174661 h 1751306"/>
              <a:gd name="connsiteX26" fmla="*/ 1952090 w 6780944"/>
              <a:gd name="connsiteY26" fmla="*/ 184935 h 1751306"/>
              <a:gd name="connsiteX27" fmla="*/ 1890445 w 6780944"/>
              <a:gd name="connsiteY27" fmla="*/ 195209 h 1751306"/>
              <a:gd name="connsiteX28" fmla="*/ 1787704 w 6780944"/>
              <a:gd name="connsiteY28" fmla="*/ 205483 h 1751306"/>
              <a:gd name="connsiteX29" fmla="*/ 1284270 w 6780944"/>
              <a:gd name="connsiteY29" fmla="*/ 226031 h 1751306"/>
              <a:gd name="connsiteX30" fmla="*/ 565079 w 6780944"/>
              <a:gd name="connsiteY30" fmla="*/ 256854 h 1751306"/>
              <a:gd name="connsiteX31" fmla="*/ 246580 w 6780944"/>
              <a:gd name="connsiteY31" fmla="*/ 349321 h 1751306"/>
              <a:gd name="connsiteX32" fmla="*/ 102742 w 6780944"/>
              <a:gd name="connsiteY32" fmla="*/ 400692 h 1751306"/>
              <a:gd name="connsiteX33" fmla="*/ 0 w 6780944"/>
              <a:gd name="connsiteY33" fmla="*/ 462337 h 1751306"/>
              <a:gd name="connsiteX34" fmla="*/ 20549 w 6780944"/>
              <a:gd name="connsiteY34" fmla="*/ 565078 h 1751306"/>
              <a:gd name="connsiteX35" fmla="*/ 82194 w 6780944"/>
              <a:gd name="connsiteY35" fmla="*/ 688368 h 1751306"/>
              <a:gd name="connsiteX36" fmla="*/ 195209 w 6780944"/>
              <a:gd name="connsiteY36" fmla="*/ 770562 h 1751306"/>
              <a:gd name="connsiteX37" fmla="*/ 339048 w 6780944"/>
              <a:gd name="connsiteY37" fmla="*/ 852755 h 1751306"/>
              <a:gd name="connsiteX38" fmla="*/ 472612 w 6780944"/>
              <a:gd name="connsiteY38" fmla="*/ 904126 h 1751306"/>
              <a:gd name="connsiteX39" fmla="*/ 513708 w 6780944"/>
              <a:gd name="connsiteY39" fmla="*/ 924674 h 1751306"/>
              <a:gd name="connsiteX40" fmla="*/ 708917 w 6780944"/>
              <a:gd name="connsiteY40" fmla="*/ 1109609 h 1751306"/>
              <a:gd name="connsiteX41" fmla="*/ 750014 w 6780944"/>
              <a:gd name="connsiteY41" fmla="*/ 1294544 h 1751306"/>
              <a:gd name="connsiteX42" fmla="*/ 739740 w 6780944"/>
              <a:gd name="connsiteY42" fmla="*/ 1592493 h 1751306"/>
              <a:gd name="connsiteX43" fmla="*/ 904126 w 6780944"/>
              <a:gd name="connsiteY43" fmla="*/ 1746607 h 1751306"/>
              <a:gd name="connsiteX44" fmla="*/ 1027416 w 6780944"/>
              <a:gd name="connsiteY44" fmla="*/ 1695236 h 1751306"/>
              <a:gd name="connsiteX45" fmla="*/ 1212351 w 6780944"/>
              <a:gd name="connsiteY45" fmla="*/ 1530849 h 1751306"/>
              <a:gd name="connsiteX46" fmla="*/ 1551398 w 6780944"/>
              <a:gd name="connsiteY46" fmla="*/ 1438382 h 1751306"/>
              <a:gd name="connsiteX47" fmla="*/ 1880171 w 6780944"/>
              <a:gd name="connsiteY47" fmla="*/ 1407559 h 1751306"/>
              <a:gd name="connsiteX48" fmla="*/ 2815119 w 6780944"/>
              <a:gd name="connsiteY48" fmla="*/ 1428108 h 1751306"/>
              <a:gd name="connsiteX49" fmla="*/ 3164441 w 6780944"/>
              <a:gd name="connsiteY49" fmla="*/ 1387011 h 1751306"/>
              <a:gd name="connsiteX50" fmla="*/ 3390472 w 6780944"/>
              <a:gd name="connsiteY50" fmla="*/ 1345914 h 1751306"/>
              <a:gd name="connsiteX51" fmla="*/ 3544585 w 6780944"/>
              <a:gd name="connsiteY51" fmla="*/ 1222625 h 1751306"/>
              <a:gd name="connsiteX52" fmla="*/ 3708971 w 6780944"/>
              <a:gd name="connsiteY52" fmla="*/ 1171254 h 1751306"/>
              <a:gd name="connsiteX53" fmla="*/ 3801439 w 6780944"/>
              <a:gd name="connsiteY53" fmla="*/ 1150705 h 1751306"/>
              <a:gd name="connsiteX54" fmla="*/ 3832261 w 6780944"/>
              <a:gd name="connsiteY54" fmla="*/ 1140431 h 1751306"/>
              <a:gd name="connsiteX55" fmla="*/ 3965825 w 6780944"/>
              <a:gd name="connsiteY55" fmla="*/ 1119883 h 1751306"/>
              <a:gd name="connsiteX56" fmla="*/ 4017196 w 6780944"/>
              <a:gd name="connsiteY56" fmla="*/ 1109609 h 1751306"/>
              <a:gd name="connsiteX57" fmla="*/ 4048018 w 6780944"/>
              <a:gd name="connsiteY57" fmla="*/ 1089061 h 1751306"/>
              <a:gd name="connsiteX58" fmla="*/ 4068567 w 6780944"/>
              <a:gd name="connsiteY58" fmla="*/ 1027416 h 1751306"/>
              <a:gd name="connsiteX59" fmla="*/ 4058292 w 6780944"/>
              <a:gd name="connsiteY59" fmla="*/ 904126 h 1751306"/>
              <a:gd name="connsiteX60" fmla="*/ 3986373 w 6780944"/>
              <a:gd name="connsiteY60" fmla="*/ 863029 h 1751306"/>
              <a:gd name="connsiteX61" fmla="*/ 3924728 w 6780944"/>
              <a:gd name="connsiteY61" fmla="*/ 842481 h 1751306"/>
              <a:gd name="connsiteX62" fmla="*/ 3893906 w 6780944"/>
              <a:gd name="connsiteY62" fmla="*/ 832207 h 1751306"/>
              <a:gd name="connsiteX63" fmla="*/ 3791164 w 6780944"/>
              <a:gd name="connsiteY63" fmla="*/ 821932 h 1751306"/>
              <a:gd name="connsiteX64" fmla="*/ 3698697 w 6780944"/>
              <a:gd name="connsiteY64" fmla="*/ 770562 h 1751306"/>
              <a:gd name="connsiteX65" fmla="*/ 3637052 w 6780944"/>
              <a:gd name="connsiteY65" fmla="*/ 698643 h 1751306"/>
              <a:gd name="connsiteX66" fmla="*/ 3667874 w 6780944"/>
              <a:gd name="connsiteY66" fmla="*/ 585627 h 1751306"/>
              <a:gd name="connsiteX67" fmla="*/ 3729519 w 6780944"/>
              <a:gd name="connsiteY67" fmla="*/ 565078 h 1751306"/>
              <a:gd name="connsiteX68" fmla="*/ 3863083 w 6780944"/>
              <a:gd name="connsiteY68" fmla="*/ 544530 h 1751306"/>
              <a:gd name="connsiteX69" fmla="*/ 4058292 w 6780944"/>
              <a:gd name="connsiteY69" fmla="*/ 534256 h 1751306"/>
              <a:gd name="connsiteX70" fmla="*/ 4407614 w 6780944"/>
              <a:gd name="connsiteY70" fmla="*/ 544530 h 1751306"/>
              <a:gd name="connsiteX71" fmla="*/ 4582274 w 6780944"/>
              <a:gd name="connsiteY71" fmla="*/ 575353 h 1751306"/>
              <a:gd name="connsiteX72" fmla="*/ 4685016 w 6780944"/>
              <a:gd name="connsiteY72" fmla="*/ 616449 h 1751306"/>
              <a:gd name="connsiteX73" fmla="*/ 4715839 w 6780944"/>
              <a:gd name="connsiteY73" fmla="*/ 626723 h 1751306"/>
              <a:gd name="connsiteX74" fmla="*/ 4808306 w 6780944"/>
              <a:gd name="connsiteY74" fmla="*/ 636998 h 1751306"/>
              <a:gd name="connsiteX75" fmla="*/ 4880225 w 6780944"/>
              <a:gd name="connsiteY75" fmla="*/ 667820 h 1751306"/>
              <a:gd name="connsiteX76" fmla="*/ 4911048 w 6780944"/>
              <a:gd name="connsiteY76" fmla="*/ 688368 h 1751306"/>
              <a:gd name="connsiteX77" fmla="*/ 4972692 w 6780944"/>
              <a:gd name="connsiteY77" fmla="*/ 719191 h 1751306"/>
              <a:gd name="connsiteX78" fmla="*/ 5034337 w 6780944"/>
              <a:gd name="connsiteY78" fmla="*/ 739739 h 1751306"/>
              <a:gd name="connsiteX79" fmla="*/ 5116531 w 6780944"/>
              <a:gd name="connsiteY79" fmla="*/ 780836 h 1751306"/>
              <a:gd name="connsiteX80" fmla="*/ 5219272 w 6780944"/>
              <a:gd name="connsiteY80" fmla="*/ 821932 h 1751306"/>
              <a:gd name="connsiteX81" fmla="*/ 5250095 w 6780944"/>
              <a:gd name="connsiteY81" fmla="*/ 842481 h 1751306"/>
              <a:gd name="connsiteX82" fmla="*/ 5311740 w 6780944"/>
              <a:gd name="connsiteY82" fmla="*/ 863029 h 1751306"/>
              <a:gd name="connsiteX83" fmla="*/ 5393933 w 6780944"/>
              <a:gd name="connsiteY83" fmla="*/ 904126 h 1751306"/>
              <a:gd name="connsiteX84" fmla="*/ 5435030 w 6780944"/>
              <a:gd name="connsiteY84" fmla="*/ 934948 h 1751306"/>
              <a:gd name="connsiteX85" fmla="*/ 5496674 w 6780944"/>
              <a:gd name="connsiteY85" fmla="*/ 976045 h 1751306"/>
              <a:gd name="connsiteX86" fmla="*/ 5568594 w 6780944"/>
              <a:gd name="connsiteY86" fmla="*/ 1027416 h 1751306"/>
              <a:gd name="connsiteX87" fmla="*/ 5589142 w 6780944"/>
              <a:gd name="connsiteY87" fmla="*/ 1058238 h 1751306"/>
              <a:gd name="connsiteX88" fmla="*/ 5619964 w 6780944"/>
              <a:gd name="connsiteY88" fmla="*/ 1068512 h 1751306"/>
              <a:gd name="connsiteX89" fmla="*/ 5661061 w 6780944"/>
              <a:gd name="connsiteY89" fmla="*/ 1099335 h 1751306"/>
              <a:gd name="connsiteX90" fmla="*/ 5712432 w 6780944"/>
              <a:gd name="connsiteY90" fmla="*/ 1130157 h 1751306"/>
              <a:gd name="connsiteX91" fmla="*/ 5743254 w 6780944"/>
              <a:gd name="connsiteY91" fmla="*/ 1160980 h 1751306"/>
              <a:gd name="connsiteX92" fmla="*/ 5876818 w 6780944"/>
              <a:gd name="connsiteY92" fmla="*/ 1212350 h 1751306"/>
              <a:gd name="connsiteX93" fmla="*/ 6000108 w 6780944"/>
              <a:gd name="connsiteY93" fmla="*/ 1273995 h 1751306"/>
              <a:gd name="connsiteX94" fmla="*/ 6061753 w 6780944"/>
              <a:gd name="connsiteY94" fmla="*/ 1294544 h 1751306"/>
              <a:gd name="connsiteX95" fmla="*/ 6133672 w 6780944"/>
              <a:gd name="connsiteY95" fmla="*/ 1325366 h 1751306"/>
              <a:gd name="connsiteX96" fmla="*/ 6185043 w 6780944"/>
              <a:gd name="connsiteY96" fmla="*/ 1345914 h 1751306"/>
              <a:gd name="connsiteX97" fmla="*/ 6318607 w 6780944"/>
              <a:gd name="connsiteY97" fmla="*/ 1387011 h 1751306"/>
              <a:gd name="connsiteX98" fmla="*/ 6349430 w 6780944"/>
              <a:gd name="connsiteY98" fmla="*/ 1397285 h 1751306"/>
              <a:gd name="connsiteX99" fmla="*/ 6493268 w 6780944"/>
              <a:gd name="connsiteY99" fmla="*/ 1428108 h 1751306"/>
              <a:gd name="connsiteX100" fmla="*/ 6657654 w 6780944"/>
              <a:gd name="connsiteY100" fmla="*/ 1417834 h 1751306"/>
              <a:gd name="connsiteX101" fmla="*/ 6770670 w 6780944"/>
              <a:gd name="connsiteY101" fmla="*/ 1315092 h 1751306"/>
              <a:gd name="connsiteX0" fmla="*/ 6780944 w 6780944"/>
              <a:gd name="connsiteY0" fmla="*/ 1325366 h 1751306"/>
              <a:gd name="connsiteX1" fmla="*/ 6719299 w 6780944"/>
              <a:gd name="connsiteY1" fmla="*/ 1160980 h 1751306"/>
              <a:gd name="connsiteX2" fmla="*/ 6688477 w 6780944"/>
              <a:gd name="connsiteY2" fmla="*/ 1006867 h 1751306"/>
              <a:gd name="connsiteX3" fmla="*/ 6678203 w 6780944"/>
              <a:gd name="connsiteY3" fmla="*/ 883577 h 1751306"/>
              <a:gd name="connsiteX4" fmla="*/ 6667928 w 6780944"/>
              <a:gd name="connsiteY4" fmla="*/ 852755 h 1751306"/>
              <a:gd name="connsiteX5" fmla="*/ 6657654 w 6780944"/>
              <a:gd name="connsiteY5" fmla="*/ 801384 h 1751306"/>
              <a:gd name="connsiteX6" fmla="*/ 6637106 w 6780944"/>
              <a:gd name="connsiteY6" fmla="*/ 719191 h 1751306"/>
              <a:gd name="connsiteX7" fmla="*/ 6626832 w 6780944"/>
              <a:gd name="connsiteY7" fmla="*/ 647272 h 1751306"/>
              <a:gd name="connsiteX8" fmla="*/ 6606283 w 6780944"/>
              <a:gd name="connsiteY8" fmla="*/ 606175 h 1751306"/>
              <a:gd name="connsiteX9" fmla="*/ 6575461 w 6780944"/>
              <a:gd name="connsiteY9" fmla="*/ 544530 h 1751306"/>
              <a:gd name="connsiteX10" fmla="*/ 6565187 w 6780944"/>
              <a:gd name="connsiteY10" fmla="*/ 503434 h 1751306"/>
              <a:gd name="connsiteX11" fmla="*/ 6524090 w 6780944"/>
              <a:gd name="connsiteY11" fmla="*/ 452063 h 1751306"/>
              <a:gd name="connsiteX12" fmla="*/ 6513816 w 6780944"/>
              <a:gd name="connsiteY12" fmla="*/ 421240 h 1751306"/>
              <a:gd name="connsiteX13" fmla="*/ 6369978 w 6780944"/>
              <a:gd name="connsiteY13" fmla="*/ 359595 h 1751306"/>
              <a:gd name="connsiteX14" fmla="*/ 6308333 w 6780944"/>
              <a:gd name="connsiteY14" fmla="*/ 339047 h 1751306"/>
              <a:gd name="connsiteX15" fmla="*/ 5876818 w 6780944"/>
              <a:gd name="connsiteY15" fmla="*/ 359595 h 1751306"/>
              <a:gd name="connsiteX16" fmla="*/ 5630239 w 6780944"/>
              <a:gd name="connsiteY16" fmla="*/ 349321 h 1751306"/>
              <a:gd name="connsiteX17" fmla="*/ 5311740 w 6780944"/>
              <a:gd name="connsiteY17" fmla="*/ 133565 h 1751306"/>
              <a:gd name="connsiteX18" fmla="*/ 4623371 w 6780944"/>
              <a:gd name="connsiteY18" fmla="*/ 82193 h 1751306"/>
              <a:gd name="connsiteX19" fmla="*/ 4181582 w 6780944"/>
              <a:gd name="connsiteY19" fmla="*/ 0 h 1751306"/>
              <a:gd name="connsiteX20" fmla="*/ 3770616 w 6780944"/>
              <a:gd name="connsiteY20" fmla="*/ 82193 h 1751306"/>
              <a:gd name="connsiteX21" fmla="*/ 3595955 w 6780944"/>
              <a:gd name="connsiteY21" fmla="*/ 123290 h 1751306"/>
              <a:gd name="connsiteX22" fmla="*/ 3482940 w 6780944"/>
              <a:gd name="connsiteY22" fmla="*/ 154112 h 1751306"/>
              <a:gd name="connsiteX23" fmla="*/ 3298005 w 6780944"/>
              <a:gd name="connsiteY23" fmla="*/ 174661 h 1751306"/>
              <a:gd name="connsiteX24" fmla="*/ 2722652 w 6780944"/>
              <a:gd name="connsiteY24" fmla="*/ 82193 h 1751306"/>
              <a:gd name="connsiteX25" fmla="*/ 2024009 w 6780944"/>
              <a:gd name="connsiteY25" fmla="*/ 174661 h 1751306"/>
              <a:gd name="connsiteX26" fmla="*/ 1952090 w 6780944"/>
              <a:gd name="connsiteY26" fmla="*/ 184935 h 1751306"/>
              <a:gd name="connsiteX27" fmla="*/ 1890445 w 6780944"/>
              <a:gd name="connsiteY27" fmla="*/ 195209 h 1751306"/>
              <a:gd name="connsiteX28" fmla="*/ 1787704 w 6780944"/>
              <a:gd name="connsiteY28" fmla="*/ 205483 h 1751306"/>
              <a:gd name="connsiteX29" fmla="*/ 1284270 w 6780944"/>
              <a:gd name="connsiteY29" fmla="*/ 226031 h 1751306"/>
              <a:gd name="connsiteX30" fmla="*/ 565079 w 6780944"/>
              <a:gd name="connsiteY30" fmla="*/ 256854 h 1751306"/>
              <a:gd name="connsiteX31" fmla="*/ 246580 w 6780944"/>
              <a:gd name="connsiteY31" fmla="*/ 349321 h 1751306"/>
              <a:gd name="connsiteX32" fmla="*/ 102742 w 6780944"/>
              <a:gd name="connsiteY32" fmla="*/ 400692 h 1751306"/>
              <a:gd name="connsiteX33" fmla="*/ 0 w 6780944"/>
              <a:gd name="connsiteY33" fmla="*/ 462337 h 1751306"/>
              <a:gd name="connsiteX34" fmla="*/ 20549 w 6780944"/>
              <a:gd name="connsiteY34" fmla="*/ 565078 h 1751306"/>
              <a:gd name="connsiteX35" fmla="*/ 82194 w 6780944"/>
              <a:gd name="connsiteY35" fmla="*/ 688368 h 1751306"/>
              <a:gd name="connsiteX36" fmla="*/ 195209 w 6780944"/>
              <a:gd name="connsiteY36" fmla="*/ 770562 h 1751306"/>
              <a:gd name="connsiteX37" fmla="*/ 339048 w 6780944"/>
              <a:gd name="connsiteY37" fmla="*/ 852755 h 1751306"/>
              <a:gd name="connsiteX38" fmla="*/ 472612 w 6780944"/>
              <a:gd name="connsiteY38" fmla="*/ 904126 h 1751306"/>
              <a:gd name="connsiteX39" fmla="*/ 513708 w 6780944"/>
              <a:gd name="connsiteY39" fmla="*/ 924674 h 1751306"/>
              <a:gd name="connsiteX40" fmla="*/ 708917 w 6780944"/>
              <a:gd name="connsiteY40" fmla="*/ 1109609 h 1751306"/>
              <a:gd name="connsiteX41" fmla="*/ 750014 w 6780944"/>
              <a:gd name="connsiteY41" fmla="*/ 1294544 h 1751306"/>
              <a:gd name="connsiteX42" fmla="*/ 739740 w 6780944"/>
              <a:gd name="connsiteY42" fmla="*/ 1592493 h 1751306"/>
              <a:gd name="connsiteX43" fmla="*/ 904126 w 6780944"/>
              <a:gd name="connsiteY43" fmla="*/ 1746607 h 1751306"/>
              <a:gd name="connsiteX44" fmla="*/ 1027416 w 6780944"/>
              <a:gd name="connsiteY44" fmla="*/ 1695236 h 1751306"/>
              <a:gd name="connsiteX45" fmla="*/ 1212351 w 6780944"/>
              <a:gd name="connsiteY45" fmla="*/ 1530849 h 1751306"/>
              <a:gd name="connsiteX46" fmla="*/ 1551398 w 6780944"/>
              <a:gd name="connsiteY46" fmla="*/ 1438382 h 1751306"/>
              <a:gd name="connsiteX47" fmla="*/ 1880171 w 6780944"/>
              <a:gd name="connsiteY47" fmla="*/ 1407559 h 1751306"/>
              <a:gd name="connsiteX48" fmla="*/ 2815119 w 6780944"/>
              <a:gd name="connsiteY48" fmla="*/ 1428108 h 1751306"/>
              <a:gd name="connsiteX49" fmla="*/ 3164441 w 6780944"/>
              <a:gd name="connsiteY49" fmla="*/ 1387011 h 1751306"/>
              <a:gd name="connsiteX50" fmla="*/ 3390472 w 6780944"/>
              <a:gd name="connsiteY50" fmla="*/ 1345914 h 1751306"/>
              <a:gd name="connsiteX51" fmla="*/ 3544585 w 6780944"/>
              <a:gd name="connsiteY51" fmla="*/ 1222625 h 1751306"/>
              <a:gd name="connsiteX52" fmla="*/ 3708971 w 6780944"/>
              <a:gd name="connsiteY52" fmla="*/ 1171254 h 1751306"/>
              <a:gd name="connsiteX53" fmla="*/ 3801439 w 6780944"/>
              <a:gd name="connsiteY53" fmla="*/ 1150705 h 1751306"/>
              <a:gd name="connsiteX54" fmla="*/ 3832261 w 6780944"/>
              <a:gd name="connsiteY54" fmla="*/ 1140431 h 1751306"/>
              <a:gd name="connsiteX55" fmla="*/ 3965825 w 6780944"/>
              <a:gd name="connsiteY55" fmla="*/ 1119883 h 1751306"/>
              <a:gd name="connsiteX56" fmla="*/ 4017196 w 6780944"/>
              <a:gd name="connsiteY56" fmla="*/ 1109609 h 1751306"/>
              <a:gd name="connsiteX57" fmla="*/ 4048018 w 6780944"/>
              <a:gd name="connsiteY57" fmla="*/ 1089061 h 1751306"/>
              <a:gd name="connsiteX58" fmla="*/ 4068567 w 6780944"/>
              <a:gd name="connsiteY58" fmla="*/ 1027416 h 1751306"/>
              <a:gd name="connsiteX59" fmla="*/ 4058292 w 6780944"/>
              <a:gd name="connsiteY59" fmla="*/ 904126 h 1751306"/>
              <a:gd name="connsiteX60" fmla="*/ 3986373 w 6780944"/>
              <a:gd name="connsiteY60" fmla="*/ 863029 h 1751306"/>
              <a:gd name="connsiteX61" fmla="*/ 3924728 w 6780944"/>
              <a:gd name="connsiteY61" fmla="*/ 842481 h 1751306"/>
              <a:gd name="connsiteX62" fmla="*/ 3893906 w 6780944"/>
              <a:gd name="connsiteY62" fmla="*/ 832207 h 1751306"/>
              <a:gd name="connsiteX63" fmla="*/ 3791164 w 6780944"/>
              <a:gd name="connsiteY63" fmla="*/ 821932 h 1751306"/>
              <a:gd name="connsiteX64" fmla="*/ 3698697 w 6780944"/>
              <a:gd name="connsiteY64" fmla="*/ 770562 h 1751306"/>
              <a:gd name="connsiteX65" fmla="*/ 3637052 w 6780944"/>
              <a:gd name="connsiteY65" fmla="*/ 698643 h 1751306"/>
              <a:gd name="connsiteX66" fmla="*/ 3667874 w 6780944"/>
              <a:gd name="connsiteY66" fmla="*/ 585627 h 1751306"/>
              <a:gd name="connsiteX67" fmla="*/ 3729519 w 6780944"/>
              <a:gd name="connsiteY67" fmla="*/ 565078 h 1751306"/>
              <a:gd name="connsiteX68" fmla="*/ 3863083 w 6780944"/>
              <a:gd name="connsiteY68" fmla="*/ 544530 h 1751306"/>
              <a:gd name="connsiteX69" fmla="*/ 4058292 w 6780944"/>
              <a:gd name="connsiteY69" fmla="*/ 534256 h 1751306"/>
              <a:gd name="connsiteX70" fmla="*/ 4407614 w 6780944"/>
              <a:gd name="connsiteY70" fmla="*/ 544530 h 1751306"/>
              <a:gd name="connsiteX71" fmla="*/ 4582274 w 6780944"/>
              <a:gd name="connsiteY71" fmla="*/ 575353 h 1751306"/>
              <a:gd name="connsiteX72" fmla="*/ 4685016 w 6780944"/>
              <a:gd name="connsiteY72" fmla="*/ 616449 h 1751306"/>
              <a:gd name="connsiteX73" fmla="*/ 4715839 w 6780944"/>
              <a:gd name="connsiteY73" fmla="*/ 626723 h 1751306"/>
              <a:gd name="connsiteX74" fmla="*/ 4808306 w 6780944"/>
              <a:gd name="connsiteY74" fmla="*/ 636998 h 1751306"/>
              <a:gd name="connsiteX75" fmla="*/ 4880225 w 6780944"/>
              <a:gd name="connsiteY75" fmla="*/ 667820 h 1751306"/>
              <a:gd name="connsiteX76" fmla="*/ 4911048 w 6780944"/>
              <a:gd name="connsiteY76" fmla="*/ 688368 h 1751306"/>
              <a:gd name="connsiteX77" fmla="*/ 4972692 w 6780944"/>
              <a:gd name="connsiteY77" fmla="*/ 719191 h 1751306"/>
              <a:gd name="connsiteX78" fmla="*/ 5034337 w 6780944"/>
              <a:gd name="connsiteY78" fmla="*/ 739739 h 1751306"/>
              <a:gd name="connsiteX79" fmla="*/ 5116531 w 6780944"/>
              <a:gd name="connsiteY79" fmla="*/ 780836 h 1751306"/>
              <a:gd name="connsiteX80" fmla="*/ 5219272 w 6780944"/>
              <a:gd name="connsiteY80" fmla="*/ 821932 h 1751306"/>
              <a:gd name="connsiteX81" fmla="*/ 5250095 w 6780944"/>
              <a:gd name="connsiteY81" fmla="*/ 842481 h 1751306"/>
              <a:gd name="connsiteX82" fmla="*/ 5311740 w 6780944"/>
              <a:gd name="connsiteY82" fmla="*/ 863029 h 1751306"/>
              <a:gd name="connsiteX83" fmla="*/ 5393933 w 6780944"/>
              <a:gd name="connsiteY83" fmla="*/ 904126 h 1751306"/>
              <a:gd name="connsiteX84" fmla="*/ 5435030 w 6780944"/>
              <a:gd name="connsiteY84" fmla="*/ 934948 h 1751306"/>
              <a:gd name="connsiteX85" fmla="*/ 5496674 w 6780944"/>
              <a:gd name="connsiteY85" fmla="*/ 976045 h 1751306"/>
              <a:gd name="connsiteX86" fmla="*/ 5568594 w 6780944"/>
              <a:gd name="connsiteY86" fmla="*/ 1027416 h 1751306"/>
              <a:gd name="connsiteX87" fmla="*/ 5589142 w 6780944"/>
              <a:gd name="connsiteY87" fmla="*/ 1058238 h 1751306"/>
              <a:gd name="connsiteX88" fmla="*/ 5619964 w 6780944"/>
              <a:gd name="connsiteY88" fmla="*/ 1068512 h 1751306"/>
              <a:gd name="connsiteX89" fmla="*/ 5661061 w 6780944"/>
              <a:gd name="connsiteY89" fmla="*/ 1099335 h 1751306"/>
              <a:gd name="connsiteX90" fmla="*/ 5712432 w 6780944"/>
              <a:gd name="connsiteY90" fmla="*/ 1130157 h 1751306"/>
              <a:gd name="connsiteX91" fmla="*/ 5743254 w 6780944"/>
              <a:gd name="connsiteY91" fmla="*/ 1160980 h 1751306"/>
              <a:gd name="connsiteX92" fmla="*/ 5876818 w 6780944"/>
              <a:gd name="connsiteY92" fmla="*/ 1212350 h 1751306"/>
              <a:gd name="connsiteX93" fmla="*/ 6000108 w 6780944"/>
              <a:gd name="connsiteY93" fmla="*/ 1273995 h 1751306"/>
              <a:gd name="connsiteX94" fmla="*/ 6061753 w 6780944"/>
              <a:gd name="connsiteY94" fmla="*/ 1294544 h 1751306"/>
              <a:gd name="connsiteX95" fmla="*/ 6133672 w 6780944"/>
              <a:gd name="connsiteY95" fmla="*/ 1325366 h 1751306"/>
              <a:gd name="connsiteX96" fmla="*/ 6185043 w 6780944"/>
              <a:gd name="connsiteY96" fmla="*/ 1345914 h 1751306"/>
              <a:gd name="connsiteX97" fmla="*/ 6318607 w 6780944"/>
              <a:gd name="connsiteY97" fmla="*/ 1387011 h 1751306"/>
              <a:gd name="connsiteX98" fmla="*/ 6349430 w 6780944"/>
              <a:gd name="connsiteY98" fmla="*/ 1397285 h 1751306"/>
              <a:gd name="connsiteX99" fmla="*/ 6493268 w 6780944"/>
              <a:gd name="connsiteY99" fmla="*/ 1428108 h 1751306"/>
              <a:gd name="connsiteX100" fmla="*/ 6657654 w 6780944"/>
              <a:gd name="connsiteY100" fmla="*/ 1417834 h 1751306"/>
              <a:gd name="connsiteX101" fmla="*/ 6770670 w 6780944"/>
              <a:gd name="connsiteY101" fmla="*/ 1315092 h 1751306"/>
              <a:gd name="connsiteX0" fmla="*/ 6780944 w 6780944"/>
              <a:gd name="connsiteY0" fmla="*/ 1340215 h 1766155"/>
              <a:gd name="connsiteX1" fmla="*/ 6719299 w 6780944"/>
              <a:gd name="connsiteY1" fmla="*/ 1175829 h 1766155"/>
              <a:gd name="connsiteX2" fmla="*/ 6688477 w 6780944"/>
              <a:gd name="connsiteY2" fmla="*/ 1021716 h 1766155"/>
              <a:gd name="connsiteX3" fmla="*/ 6678203 w 6780944"/>
              <a:gd name="connsiteY3" fmla="*/ 898426 h 1766155"/>
              <a:gd name="connsiteX4" fmla="*/ 6667928 w 6780944"/>
              <a:gd name="connsiteY4" fmla="*/ 867604 h 1766155"/>
              <a:gd name="connsiteX5" fmla="*/ 6657654 w 6780944"/>
              <a:gd name="connsiteY5" fmla="*/ 816233 h 1766155"/>
              <a:gd name="connsiteX6" fmla="*/ 6637106 w 6780944"/>
              <a:gd name="connsiteY6" fmla="*/ 734040 h 1766155"/>
              <a:gd name="connsiteX7" fmla="*/ 6626832 w 6780944"/>
              <a:gd name="connsiteY7" fmla="*/ 662121 h 1766155"/>
              <a:gd name="connsiteX8" fmla="*/ 6606283 w 6780944"/>
              <a:gd name="connsiteY8" fmla="*/ 621024 h 1766155"/>
              <a:gd name="connsiteX9" fmla="*/ 6575461 w 6780944"/>
              <a:gd name="connsiteY9" fmla="*/ 559379 h 1766155"/>
              <a:gd name="connsiteX10" fmla="*/ 6565187 w 6780944"/>
              <a:gd name="connsiteY10" fmla="*/ 518283 h 1766155"/>
              <a:gd name="connsiteX11" fmla="*/ 6524090 w 6780944"/>
              <a:gd name="connsiteY11" fmla="*/ 466912 h 1766155"/>
              <a:gd name="connsiteX12" fmla="*/ 6513816 w 6780944"/>
              <a:gd name="connsiteY12" fmla="*/ 436089 h 1766155"/>
              <a:gd name="connsiteX13" fmla="*/ 6369978 w 6780944"/>
              <a:gd name="connsiteY13" fmla="*/ 374444 h 1766155"/>
              <a:gd name="connsiteX14" fmla="*/ 6308333 w 6780944"/>
              <a:gd name="connsiteY14" fmla="*/ 353896 h 1766155"/>
              <a:gd name="connsiteX15" fmla="*/ 5876818 w 6780944"/>
              <a:gd name="connsiteY15" fmla="*/ 374444 h 1766155"/>
              <a:gd name="connsiteX16" fmla="*/ 5630239 w 6780944"/>
              <a:gd name="connsiteY16" fmla="*/ 364170 h 1766155"/>
              <a:gd name="connsiteX17" fmla="*/ 5311740 w 6780944"/>
              <a:gd name="connsiteY17" fmla="*/ 148414 h 1766155"/>
              <a:gd name="connsiteX18" fmla="*/ 4623371 w 6780944"/>
              <a:gd name="connsiteY18" fmla="*/ 97042 h 1766155"/>
              <a:gd name="connsiteX19" fmla="*/ 4181582 w 6780944"/>
              <a:gd name="connsiteY19" fmla="*/ 14849 h 1766155"/>
              <a:gd name="connsiteX20" fmla="*/ 3770616 w 6780944"/>
              <a:gd name="connsiteY20" fmla="*/ 97042 h 1766155"/>
              <a:gd name="connsiteX21" fmla="*/ 3595955 w 6780944"/>
              <a:gd name="connsiteY21" fmla="*/ 138139 h 1766155"/>
              <a:gd name="connsiteX22" fmla="*/ 3482940 w 6780944"/>
              <a:gd name="connsiteY22" fmla="*/ 168961 h 1766155"/>
              <a:gd name="connsiteX23" fmla="*/ 3298005 w 6780944"/>
              <a:gd name="connsiteY23" fmla="*/ 189510 h 1766155"/>
              <a:gd name="connsiteX24" fmla="*/ 2722652 w 6780944"/>
              <a:gd name="connsiteY24" fmla="*/ 97042 h 1766155"/>
              <a:gd name="connsiteX25" fmla="*/ 2024009 w 6780944"/>
              <a:gd name="connsiteY25" fmla="*/ 189510 h 1766155"/>
              <a:gd name="connsiteX26" fmla="*/ 1952090 w 6780944"/>
              <a:gd name="connsiteY26" fmla="*/ 199784 h 1766155"/>
              <a:gd name="connsiteX27" fmla="*/ 1890445 w 6780944"/>
              <a:gd name="connsiteY27" fmla="*/ 210058 h 1766155"/>
              <a:gd name="connsiteX28" fmla="*/ 1787704 w 6780944"/>
              <a:gd name="connsiteY28" fmla="*/ 220332 h 1766155"/>
              <a:gd name="connsiteX29" fmla="*/ 1284270 w 6780944"/>
              <a:gd name="connsiteY29" fmla="*/ 240880 h 1766155"/>
              <a:gd name="connsiteX30" fmla="*/ 565079 w 6780944"/>
              <a:gd name="connsiteY30" fmla="*/ 271703 h 1766155"/>
              <a:gd name="connsiteX31" fmla="*/ 246580 w 6780944"/>
              <a:gd name="connsiteY31" fmla="*/ 364170 h 1766155"/>
              <a:gd name="connsiteX32" fmla="*/ 102742 w 6780944"/>
              <a:gd name="connsiteY32" fmla="*/ 415541 h 1766155"/>
              <a:gd name="connsiteX33" fmla="*/ 0 w 6780944"/>
              <a:gd name="connsiteY33" fmla="*/ 477186 h 1766155"/>
              <a:gd name="connsiteX34" fmla="*/ 20549 w 6780944"/>
              <a:gd name="connsiteY34" fmla="*/ 579927 h 1766155"/>
              <a:gd name="connsiteX35" fmla="*/ 82194 w 6780944"/>
              <a:gd name="connsiteY35" fmla="*/ 703217 h 1766155"/>
              <a:gd name="connsiteX36" fmla="*/ 195209 w 6780944"/>
              <a:gd name="connsiteY36" fmla="*/ 785411 h 1766155"/>
              <a:gd name="connsiteX37" fmla="*/ 339048 w 6780944"/>
              <a:gd name="connsiteY37" fmla="*/ 867604 h 1766155"/>
              <a:gd name="connsiteX38" fmla="*/ 472612 w 6780944"/>
              <a:gd name="connsiteY38" fmla="*/ 918975 h 1766155"/>
              <a:gd name="connsiteX39" fmla="*/ 513708 w 6780944"/>
              <a:gd name="connsiteY39" fmla="*/ 939523 h 1766155"/>
              <a:gd name="connsiteX40" fmla="*/ 708917 w 6780944"/>
              <a:gd name="connsiteY40" fmla="*/ 1124458 h 1766155"/>
              <a:gd name="connsiteX41" fmla="*/ 750014 w 6780944"/>
              <a:gd name="connsiteY41" fmla="*/ 1309393 h 1766155"/>
              <a:gd name="connsiteX42" fmla="*/ 739740 w 6780944"/>
              <a:gd name="connsiteY42" fmla="*/ 1607342 h 1766155"/>
              <a:gd name="connsiteX43" fmla="*/ 904126 w 6780944"/>
              <a:gd name="connsiteY43" fmla="*/ 1761456 h 1766155"/>
              <a:gd name="connsiteX44" fmla="*/ 1027416 w 6780944"/>
              <a:gd name="connsiteY44" fmla="*/ 1710085 h 1766155"/>
              <a:gd name="connsiteX45" fmla="*/ 1212351 w 6780944"/>
              <a:gd name="connsiteY45" fmla="*/ 1545698 h 1766155"/>
              <a:gd name="connsiteX46" fmla="*/ 1551398 w 6780944"/>
              <a:gd name="connsiteY46" fmla="*/ 1453231 h 1766155"/>
              <a:gd name="connsiteX47" fmla="*/ 1880171 w 6780944"/>
              <a:gd name="connsiteY47" fmla="*/ 1422408 h 1766155"/>
              <a:gd name="connsiteX48" fmla="*/ 2815119 w 6780944"/>
              <a:gd name="connsiteY48" fmla="*/ 1442957 h 1766155"/>
              <a:gd name="connsiteX49" fmla="*/ 3164441 w 6780944"/>
              <a:gd name="connsiteY49" fmla="*/ 1401860 h 1766155"/>
              <a:gd name="connsiteX50" fmla="*/ 3390472 w 6780944"/>
              <a:gd name="connsiteY50" fmla="*/ 1360763 h 1766155"/>
              <a:gd name="connsiteX51" fmla="*/ 3544585 w 6780944"/>
              <a:gd name="connsiteY51" fmla="*/ 1237474 h 1766155"/>
              <a:gd name="connsiteX52" fmla="*/ 3708971 w 6780944"/>
              <a:gd name="connsiteY52" fmla="*/ 1186103 h 1766155"/>
              <a:gd name="connsiteX53" fmla="*/ 3801439 w 6780944"/>
              <a:gd name="connsiteY53" fmla="*/ 1165554 h 1766155"/>
              <a:gd name="connsiteX54" fmla="*/ 3832261 w 6780944"/>
              <a:gd name="connsiteY54" fmla="*/ 1155280 h 1766155"/>
              <a:gd name="connsiteX55" fmla="*/ 3965825 w 6780944"/>
              <a:gd name="connsiteY55" fmla="*/ 1134732 h 1766155"/>
              <a:gd name="connsiteX56" fmla="*/ 4017196 w 6780944"/>
              <a:gd name="connsiteY56" fmla="*/ 1124458 h 1766155"/>
              <a:gd name="connsiteX57" fmla="*/ 4048018 w 6780944"/>
              <a:gd name="connsiteY57" fmla="*/ 1103910 h 1766155"/>
              <a:gd name="connsiteX58" fmla="*/ 4068567 w 6780944"/>
              <a:gd name="connsiteY58" fmla="*/ 1042265 h 1766155"/>
              <a:gd name="connsiteX59" fmla="*/ 4058292 w 6780944"/>
              <a:gd name="connsiteY59" fmla="*/ 918975 h 1766155"/>
              <a:gd name="connsiteX60" fmla="*/ 3986373 w 6780944"/>
              <a:gd name="connsiteY60" fmla="*/ 877878 h 1766155"/>
              <a:gd name="connsiteX61" fmla="*/ 3924728 w 6780944"/>
              <a:gd name="connsiteY61" fmla="*/ 857330 h 1766155"/>
              <a:gd name="connsiteX62" fmla="*/ 3893906 w 6780944"/>
              <a:gd name="connsiteY62" fmla="*/ 847056 h 1766155"/>
              <a:gd name="connsiteX63" fmla="*/ 3791164 w 6780944"/>
              <a:gd name="connsiteY63" fmla="*/ 836781 h 1766155"/>
              <a:gd name="connsiteX64" fmla="*/ 3698697 w 6780944"/>
              <a:gd name="connsiteY64" fmla="*/ 785411 h 1766155"/>
              <a:gd name="connsiteX65" fmla="*/ 3637052 w 6780944"/>
              <a:gd name="connsiteY65" fmla="*/ 713492 h 1766155"/>
              <a:gd name="connsiteX66" fmla="*/ 3667874 w 6780944"/>
              <a:gd name="connsiteY66" fmla="*/ 600476 h 1766155"/>
              <a:gd name="connsiteX67" fmla="*/ 3729519 w 6780944"/>
              <a:gd name="connsiteY67" fmla="*/ 579927 h 1766155"/>
              <a:gd name="connsiteX68" fmla="*/ 3863083 w 6780944"/>
              <a:gd name="connsiteY68" fmla="*/ 559379 h 1766155"/>
              <a:gd name="connsiteX69" fmla="*/ 4058292 w 6780944"/>
              <a:gd name="connsiteY69" fmla="*/ 549105 h 1766155"/>
              <a:gd name="connsiteX70" fmla="*/ 4407614 w 6780944"/>
              <a:gd name="connsiteY70" fmla="*/ 559379 h 1766155"/>
              <a:gd name="connsiteX71" fmla="*/ 4582274 w 6780944"/>
              <a:gd name="connsiteY71" fmla="*/ 590202 h 1766155"/>
              <a:gd name="connsiteX72" fmla="*/ 4685016 w 6780944"/>
              <a:gd name="connsiteY72" fmla="*/ 631298 h 1766155"/>
              <a:gd name="connsiteX73" fmla="*/ 4715839 w 6780944"/>
              <a:gd name="connsiteY73" fmla="*/ 641572 h 1766155"/>
              <a:gd name="connsiteX74" fmla="*/ 4808306 w 6780944"/>
              <a:gd name="connsiteY74" fmla="*/ 651847 h 1766155"/>
              <a:gd name="connsiteX75" fmla="*/ 4880225 w 6780944"/>
              <a:gd name="connsiteY75" fmla="*/ 682669 h 1766155"/>
              <a:gd name="connsiteX76" fmla="*/ 4911048 w 6780944"/>
              <a:gd name="connsiteY76" fmla="*/ 703217 h 1766155"/>
              <a:gd name="connsiteX77" fmla="*/ 4972692 w 6780944"/>
              <a:gd name="connsiteY77" fmla="*/ 734040 h 1766155"/>
              <a:gd name="connsiteX78" fmla="*/ 5034337 w 6780944"/>
              <a:gd name="connsiteY78" fmla="*/ 754588 h 1766155"/>
              <a:gd name="connsiteX79" fmla="*/ 5116531 w 6780944"/>
              <a:gd name="connsiteY79" fmla="*/ 795685 h 1766155"/>
              <a:gd name="connsiteX80" fmla="*/ 5219272 w 6780944"/>
              <a:gd name="connsiteY80" fmla="*/ 836781 h 1766155"/>
              <a:gd name="connsiteX81" fmla="*/ 5250095 w 6780944"/>
              <a:gd name="connsiteY81" fmla="*/ 857330 h 1766155"/>
              <a:gd name="connsiteX82" fmla="*/ 5311740 w 6780944"/>
              <a:gd name="connsiteY82" fmla="*/ 877878 h 1766155"/>
              <a:gd name="connsiteX83" fmla="*/ 5393933 w 6780944"/>
              <a:gd name="connsiteY83" fmla="*/ 918975 h 1766155"/>
              <a:gd name="connsiteX84" fmla="*/ 5435030 w 6780944"/>
              <a:gd name="connsiteY84" fmla="*/ 949797 h 1766155"/>
              <a:gd name="connsiteX85" fmla="*/ 5496674 w 6780944"/>
              <a:gd name="connsiteY85" fmla="*/ 990894 h 1766155"/>
              <a:gd name="connsiteX86" fmla="*/ 5568594 w 6780944"/>
              <a:gd name="connsiteY86" fmla="*/ 1042265 h 1766155"/>
              <a:gd name="connsiteX87" fmla="*/ 5589142 w 6780944"/>
              <a:gd name="connsiteY87" fmla="*/ 1073087 h 1766155"/>
              <a:gd name="connsiteX88" fmla="*/ 5619964 w 6780944"/>
              <a:gd name="connsiteY88" fmla="*/ 1083361 h 1766155"/>
              <a:gd name="connsiteX89" fmla="*/ 5661061 w 6780944"/>
              <a:gd name="connsiteY89" fmla="*/ 1114184 h 1766155"/>
              <a:gd name="connsiteX90" fmla="*/ 5712432 w 6780944"/>
              <a:gd name="connsiteY90" fmla="*/ 1145006 h 1766155"/>
              <a:gd name="connsiteX91" fmla="*/ 5743254 w 6780944"/>
              <a:gd name="connsiteY91" fmla="*/ 1175829 h 1766155"/>
              <a:gd name="connsiteX92" fmla="*/ 5876818 w 6780944"/>
              <a:gd name="connsiteY92" fmla="*/ 1227199 h 1766155"/>
              <a:gd name="connsiteX93" fmla="*/ 6000108 w 6780944"/>
              <a:gd name="connsiteY93" fmla="*/ 1288844 h 1766155"/>
              <a:gd name="connsiteX94" fmla="*/ 6061753 w 6780944"/>
              <a:gd name="connsiteY94" fmla="*/ 1309393 h 1766155"/>
              <a:gd name="connsiteX95" fmla="*/ 6133672 w 6780944"/>
              <a:gd name="connsiteY95" fmla="*/ 1340215 h 1766155"/>
              <a:gd name="connsiteX96" fmla="*/ 6185043 w 6780944"/>
              <a:gd name="connsiteY96" fmla="*/ 1360763 h 1766155"/>
              <a:gd name="connsiteX97" fmla="*/ 6318607 w 6780944"/>
              <a:gd name="connsiteY97" fmla="*/ 1401860 h 1766155"/>
              <a:gd name="connsiteX98" fmla="*/ 6349430 w 6780944"/>
              <a:gd name="connsiteY98" fmla="*/ 1412134 h 1766155"/>
              <a:gd name="connsiteX99" fmla="*/ 6493268 w 6780944"/>
              <a:gd name="connsiteY99" fmla="*/ 1442957 h 1766155"/>
              <a:gd name="connsiteX100" fmla="*/ 6657654 w 6780944"/>
              <a:gd name="connsiteY100" fmla="*/ 1432683 h 1766155"/>
              <a:gd name="connsiteX101" fmla="*/ 6770670 w 6780944"/>
              <a:gd name="connsiteY101" fmla="*/ 1329941 h 176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780944" h="1766155">
                <a:moveTo>
                  <a:pt x="6780944" y="1340215"/>
                </a:moveTo>
                <a:cubicBezTo>
                  <a:pt x="6762087" y="1296214"/>
                  <a:pt x="6727523" y="1221062"/>
                  <a:pt x="6719299" y="1175829"/>
                </a:cubicBezTo>
                <a:cubicBezTo>
                  <a:pt x="6696225" y="1048920"/>
                  <a:pt x="6708037" y="1099959"/>
                  <a:pt x="6688477" y="1021716"/>
                </a:cubicBezTo>
                <a:cubicBezTo>
                  <a:pt x="6685052" y="980619"/>
                  <a:pt x="6683654" y="939303"/>
                  <a:pt x="6678203" y="898426"/>
                </a:cubicBezTo>
                <a:cubicBezTo>
                  <a:pt x="6676772" y="887691"/>
                  <a:pt x="6670555" y="878110"/>
                  <a:pt x="6667928" y="867604"/>
                </a:cubicBezTo>
                <a:cubicBezTo>
                  <a:pt x="6663693" y="850663"/>
                  <a:pt x="6661581" y="833249"/>
                  <a:pt x="6657654" y="816233"/>
                </a:cubicBezTo>
                <a:cubicBezTo>
                  <a:pt x="6651304" y="788715"/>
                  <a:pt x="6641100" y="761997"/>
                  <a:pt x="6637106" y="734040"/>
                </a:cubicBezTo>
                <a:cubicBezTo>
                  <a:pt x="6633681" y="710067"/>
                  <a:pt x="6633204" y="685484"/>
                  <a:pt x="6626832" y="662121"/>
                </a:cubicBezTo>
                <a:cubicBezTo>
                  <a:pt x="6622802" y="647345"/>
                  <a:pt x="6612316" y="635102"/>
                  <a:pt x="6606283" y="621024"/>
                </a:cubicBezTo>
                <a:cubicBezTo>
                  <a:pt x="6580759" y="561469"/>
                  <a:pt x="6614952" y="618617"/>
                  <a:pt x="6575461" y="559379"/>
                </a:cubicBezTo>
                <a:cubicBezTo>
                  <a:pt x="6572036" y="545680"/>
                  <a:pt x="6570749" y="531262"/>
                  <a:pt x="6565187" y="518283"/>
                </a:cubicBezTo>
                <a:cubicBezTo>
                  <a:pt x="6555465" y="495599"/>
                  <a:pt x="6540663" y="483484"/>
                  <a:pt x="6524090" y="466912"/>
                </a:cubicBezTo>
                <a:cubicBezTo>
                  <a:pt x="6520665" y="456638"/>
                  <a:pt x="6539501" y="451500"/>
                  <a:pt x="6513816" y="436089"/>
                </a:cubicBezTo>
                <a:cubicBezTo>
                  <a:pt x="6488131" y="420678"/>
                  <a:pt x="6404225" y="388143"/>
                  <a:pt x="6369978" y="374444"/>
                </a:cubicBezTo>
                <a:cubicBezTo>
                  <a:pt x="6335731" y="360745"/>
                  <a:pt x="6308333" y="353896"/>
                  <a:pt x="6308333" y="353896"/>
                </a:cubicBezTo>
                <a:cubicBezTo>
                  <a:pt x="6138673" y="368034"/>
                  <a:pt x="6086483" y="374444"/>
                  <a:pt x="5876818" y="374444"/>
                </a:cubicBezTo>
                <a:cubicBezTo>
                  <a:pt x="5794554" y="374444"/>
                  <a:pt x="5712432" y="367595"/>
                  <a:pt x="5630239" y="364170"/>
                </a:cubicBezTo>
                <a:cubicBezTo>
                  <a:pt x="5536059" y="326498"/>
                  <a:pt x="5479551" y="182661"/>
                  <a:pt x="5311740" y="148414"/>
                </a:cubicBezTo>
                <a:cubicBezTo>
                  <a:pt x="5143929" y="114167"/>
                  <a:pt x="4800024" y="166098"/>
                  <a:pt x="4623371" y="97042"/>
                </a:cubicBezTo>
                <a:cubicBezTo>
                  <a:pt x="4435011" y="23410"/>
                  <a:pt x="4364804" y="-26248"/>
                  <a:pt x="4181582" y="14849"/>
                </a:cubicBezTo>
                <a:cubicBezTo>
                  <a:pt x="4042902" y="45955"/>
                  <a:pt x="3907605" y="69644"/>
                  <a:pt x="3770616" y="97042"/>
                </a:cubicBezTo>
                <a:cubicBezTo>
                  <a:pt x="3673012" y="117590"/>
                  <a:pt x="3643901" y="126153"/>
                  <a:pt x="3595955" y="138139"/>
                </a:cubicBezTo>
                <a:cubicBezTo>
                  <a:pt x="3548009" y="150125"/>
                  <a:pt x="3532598" y="160399"/>
                  <a:pt x="3482940" y="168961"/>
                </a:cubicBezTo>
                <a:cubicBezTo>
                  <a:pt x="3433282" y="177523"/>
                  <a:pt x="3428220" y="176487"/>
                  <a:pt x="3298005" y="189510"/>
                </a:cubicBezTo>
                <a:cubicBezTo>
                  <a:pt x="3183277" y="187798"/>
                  <a:pt x="2881901" y="100467"/>
                  <a:pt x="2722652" y="97042"/>
                </a:cubicBezTo>
                <a:lnTo>
                  <a:pt x="2024009" y="189510"/>
                </a:lnTo>
                <a:lnTo>
                  <a:pt x="1952090" y="199784"/>
                </a:lnTo>
                <a:cubicBezTo>
                  <a:pt x="1931500" y="202952"/>
                  <a:pt x="1911116" y="207474"/>
                  <a:pt x="1890445" y="210058"/>
                </a:cubicBezTo>
                <a:cubicBezTo>
                  <a:pt x="1856293" y="214327"/>
                  <a:pt x="1888733" y="215195"/>
                  <a:pt x="1787704" y="220332"/>
                </a:cubicBezTo>
                <a:cubicBezTo>
                  <a:pt x="1686675" y="225469"/>
                  <a:pt x="1488041" y="232318"/>
                  <a:pt x="1284270" y="240880"/>
                </a:cubicBezTo>
                <a:cubicBezTo>
                  <a:pt x="1080499" y="249442"/>
                  <a:pt x="738027" y="251155"/>
                  <a:pt x="565079" y="271703"/>
                </a:cubicBezTo>
                <a:cubicBezTo>
                  <a:pt x="433227" y="288826"/>
                  <a:pt x="323636" y="340197"/>
                  <a:pt x="246580" y="364170"/>
                </a:cubicBezTo>
                <a:cubicBezTo>
                  <a:pt x="210621" y="374444"/>
                  <a:pt x="131852" y="403555"/>
                  <a:pt x="102742" y="415541"/>
                </a:cubicBezTo>
                <a:cubicBezTo>
                  <a:pt x="61645" y="434377"/>
                  <a:pt x="13699" y="449788"/>
                  <a:pt x="0" y="477186"/>
                </a:cubicBezTo>
                <a:cubicBezTo>
                  <a:pt x="3788" y="503700"/>
                  <a:pt x="6850" y="542255"/>
                  <a:pt x="20549" y="579927"/>
                </a:cubicBezTo>
                <a:cubicBezTo>
                  <a:pt x="34248" y="617599"/>
                  <a:pt x="53084" y="668970"/>
                  <a:pt x="82194" y="703217"/>
                </a:cubicBezTo>
                <a:cubicBezTo>
                  <a:pt x="111304" y="737464"/>
                  <a:pt x="152400" y="758013"/>
                  <a:pt x="195209" y="785411"/>
                </a:cubicBezTo>
                <a:cubicBezTo>
                  <a:pt x="238018" y="812809"/>
                  <a:pt x="292814" y="845343"/>
                  <a:pt x="339048" y="867604"/>
                </a:cubicBezTo>
                <a:cubicBezTo>
                  <a:pt x="385282" y="889865"/>
                  <a:pt x="443502" y="906989"/>
                  <a:pt x="472612" y="918975"/>
                </a:cubicBezTo>
                <a:cubicBezTo>
                  <a:pt x="486311" y="925824"/>
                  <a:pt x="474324" y="905276"/>
                  <a:pt x="513708" y="939523"/>
                </a:cubicBezTo>
                <a:cubicBezTo>
                  <a:pt x="553092" y="973770"/>
                  <a:pt x="669533" y="1062813"/>
                  <a:pt x="708917" y="1124458"/>
                </a:cubicBezTo>
                <a:cubicBezTo>
                  <a:pt x="748301" y="1186103"/>
                  <a:pt x="744877" y="1228912"/>
                  <a:pt x="750014" y="1309393"/>
                </a:cubicBezTo>
                <a:cubicBezTo>
                  <a:pt x="755151" y="1389874"/>
                  <a:pt x="714055" y="1531998"/>
                  <a:pt x="739740" y="1607342"/>
                </a:cubicBezTo>
                <a:cubicBezTo>
                  <a:pt x="765425" y="1682686"/>
                  <a:pt x="856180" y="1744332"/>
                  <a:pt x="904126" y="1761456"/>
                </a:cubicBezTo>
                <a:cubicBezTo>
                  <a:pt x="952072" y="1778580"/>
                  <a:pt x="976045" y="1746045"/>
                  <a:pt x="1027416" y="1710085"/>
                </a:cubicBezTo>
                <a:cubicBezTo>
                  <a:pt x="1078787" y="1674125"/>
                  <a:pt x="1125021" y="1588507"/>
                  <a:pt x="1212351" y="1545698"/>
                </a:cubicBezTo>
                <a:cubicBezTo>
                  <a:pt x="1299681" y="1502889"/>
                  <a:pt x="1440095" y="1473779"/>
                  <a:pt x="1551398" y="1453231"/>
                </a:cubicBezTo>
                <a:cubicBezTo>
                  <a:pt x="1662701" y="1432683"/>
                  <a:pt x="1669551" y="1424120"/>
                  <a:pt x="1880171" y="1422408"/>
                </a:cubicBezTo>
                <a:cubicBezTo>
                  <a:pt x="2090791" y="1420696"/>
                  <a:pt x="2601074" y="1446382"/>
                  <a:pt x="2815119" y="1442957"/>
                </a:cubicBezTo>
                <a:cubicBezTo>
                  <a:pt x="3029164" y="1439532"/>
                  <a:pt x="3068549" y="1415559"/>
                  <a:pt x="3164441" y="1401860"/>
                </a:cubicBezTo>
                <a:cubicBezTo>
                  <a:pt x="3260333" y="1388161"/>
                  <a:pt x="3327115" y="1388161"/>
                  <a:pt x="3390472" y="1360763"/>
                </a:cubicBezTo>
                <a:cubicBezTo>
                  <a:pt x="3453829" y="1333365"/>
                  <a:pt x="3491502" y="1266584"/>
                  <a:pt x="3544585" y="1237474"/>
                </a:cubicBezTo>
                <a:cubicBezTo>
                  <a:pt x="3597668" y="1208364"/>
                  <a:pt x="3666162" y="1198090"/>
                  <a:pt x="3708971" y="1186103"/>
                </a:cubicBezTo>
                <a:cubicBezTo>
                  <a:pt x="3751780" y="1174116"/>
                  <a:pt x="3767574" y="1175230"/>
                  <a:pt x="3801439" y="1165554"/>
                </a:cubicBezTo>
                <a:cubicBezTo>
                  <a:pt x="3811852" y="1162579"/>
                  <a:pt x="3821689" y="1157629"/>
                  <a:pt x="3832261" y="1155280"/>
                </a:cubicBezTo>
                <a:cubicBezTo>
                  <a:pt x="3866377" y="1147699"/>
                  <a:pt x="3933053" y="1140194"/>
                  <a:pt x="3965825" y="1134732"/>
                </a:cubicBezTo>
                <a:cubicBezTo>
                  <a:pt x="3983050" y="1131861"/>
                  <a:pt x="4000072" y="1127883"/>
                  <a:pt x="4017196" y="1124458"/>
                </a:cubicBezTo>
                <a:cubicBezTo>
                  <a:pt x="4027470" y="1117609"/>
                  <a:pt x="4041474" y="1114381"/>
                  <a:pt x="4048018" y="1103910"/>
                </a:cubicBezTo>
                <a:cubicBezTo>
                  <a:pt x="4059498" y="1085542"/>
                  <a:pt x="4068567" y="1042265"/>
                  <a:pt x="4068567" y="1042265"/>
                </a:cubicBezTo>
                <a:cubicBezTo>
                  <a:pt x="4065142" y="1001168"/>
                  <a:pt x="4066933" y="959299"/>
                  <a:pt x="4058292" y="918975"/>
                </a:cubicBezTo>
                <a:cubicBezTo>
                  <a:pt x="4053592" y="897042"/>
                  <a:pt x="3991736" y="879828"/>
                  <a:pt x="3986373" y="877878"/>
                </a:cubicBezTo>
                <a:cubicBezTo>
                  <a:pt x="3966017" y="870476"/>
                  <a:pt x="3945276" y="864179"/>
                  <a:pt x="3924728" y="857330"/>
                </a:cubicBezTo>
                <a:cubicBezTo>
                  <a:pt x="3914454" y="853905"/>
                  <a:pt x="3904682" y="848134"/>
                  <a:pt x="3893906" y="847056"/>
                </a:cubicBezTo>
                <a:lnTo>
                  <a:pt x="3791164" y="836781"/>
                </a:lnTo>
                <a:cubicBezTo>
                  <a:pt x="3720508" y="789678"/>
                  <a:pt x="3752948" y="803495"/>
                  <a:pt x="3698697" y="785411"/>
                </a:cubicBezTo>
                <a:cubicBezTo>
                  <a:pt x="3648869" y="735583"/>
                  <a:pt x="3668346" y="760434"/>
                  <a:pt x="3637052" y="713492"/>
                </a:cubicBezTo>
                <a:cubicBezTo>
                  <a:pt x="3639343" y="695163"/>
                  <a:pt x="3636265" y="620232"/>
                  <a:pt x="3667874" y="600476"/>
                </a:cubicBezTo>
                <a:cubicBezTo>
                  <a:pt x="3686242" y="588996"/>
                  <a:pt x="3708971" y="586777"/>
                  <a:pt x="3729519" y="579927"/>
                </a:cubicBezTo>
                <a:cubicBezTo>
                  <a:pt x="3788797" y="560167"/>
                  <a:pt x="3762902" y="566288"/>
                  <a:pt x="3863083" y="559379"/>
                </a:cubicBezTo>
                <a:cubicBezTo>
                  <a:pt x="3928088" y="554896"/>
                  <a:pt x="3993222" y="552530"/>
                  <a:pt x="4058292" y="549105"/>
                </a:cubicBezTo>
                <a:cubicBezTo>
                  <a:pt x="4174733" y="552530"/>
                  <a:pt x="4291370" y="551798"/>
                  <a:pt x="4407614" y="559379"/>
                </a:cubicBezTo>
                <a:cubicBezTo>
                  <a:pt x="4442383" y="561646"/>
                  <a:pt x="4534371" y="580621"/>
                  <a:pt x="4582274" y="590202"/>
                </a:cubicBezTo>
                <a:cubicBezTo>
                  <a:pt x="4642744" y="620436"/>
                  <a:pt x="4608842" y="605907"/>
                  <a:pt x="4685016" y="631298"/>
                </a:cubicBezTo>
                <a:cubicBezTo>
                  <a:pt x="4695290" y="634723"/>
                  <a:pt x="4705075" y="640376"/>
                  <a:pt x="4715839" y="641572"/>
                </a:cubicBezTo>
                <a:lnTo>
                  <a:pt x="4808306" y="651847"/>
                </a:lnTo>
                <a:cubicBezTo>
                  <a:pt x="4885684" y="703432"/>
                  <a:pt x="4787345" y="642864"/>
                  <a:pt x="4880225" y="682669"/>
                </a:cubicBezTo>
                <a:cubicBezTo>
                  <a:pt x="4891575" y="687533"/>
                  <a:pt x="4900254" y="697220"/>
                  <a:pt x="4911048" y="703217"/>
                </a:cubicBezTo>
                <a:cubicBezTo>
                  <a:pt x="4931130" y="714374"/>
                  <a:pt x="4951486" y="725204"/>
                  <a:pt x="4972692" y="734040"/>
                </a:cubicBezTo>
                <a:cubicBezTo>
                  <a:pt x="4992686" y="742371"/>
                  <a:pt x="5034337" y="754588"/>
                  <a:pt x="5034337" y="754588"/>
                </a:cubicBezTo>
                <a:cubicBezTo>
                  <a:pt x="5075481" y="795730"/>
                  <a:pt x="5033892" y="760269"/>
                  <a:pt x="5116531" y="795685"/>
                </a:cubicBezTo>
                <a:cubicBezTo>
                  <a:pt x="5198404" y="830773"/>
                  <a:pt x="5163707" y="818259"/>
                  <a:pt x="5219272" y="836781"/>
                </a:cubicBezTo>
                <a:cubicBezTo>
                  <a:pt x="5229546" y="843631"/>
                  <a:pt x="5238811" y="852315"/>
                  <a:pt x="5250095" y="857330"/>
                </a:cubicBezTo>
                <a:cubicBezTo>
                  <a:pt x="5269888" y="866127"/>
                  <a:pt x="5293167" y="866734"/>
                  <a:pt x="5311740" y="877878"/>
                </a:cubicBezTo>
                <a:cubicBezTo>
                  <a:pt x="5372397" y="914273"/>
                  <a:pt x="5344165" y="902386"/>
                  <a:pt x="5393933" y="918975"/>
                </a:cubicBezTo>
                <a:cubicBezTo>
                  <a:pt x="5407632" y="929249"/>
                  <a:pt x="5421002" y="939977"/>
                  <a:pt x="5435030" y="949797"/>
                </a:cubicBezTo>
                <a:cubicBezTo>
                  <a:pt x="5455262" y="963959"/>
                  <a:pt x="5479211" y="973432"/>
                  <a:pt x="5496674" y="990894"/>
                </a:cubicBezTo>
                <a:cubicBezTo>
                  <a:pt x="5545429" y="1039648"/>
                  <a:pt x="5519392" y="1025863"/>
                  <a:pt x="5568594" y="1042265"/>
                </a:cubicBezTo>
                <a:cubicBezTo>
                  <a:pt x="5575443" y="1052539"/>
                  <a:pt x="5579500" y="1065373"/>
                  <a:pt x="5589142" y="1073087"/>
                </a:cubicBezTo>
                <a:cubicBezTo>
                  <a:pt x="5597599" y="1079852"/>
                  <a:pt x="5610561" y="1077988"/>
                  <a:pt x="5619964" y="1083361"/>
                </a:cubicBezTo>
                <a:cubicBezTo>
                  <a:pt x="5634832" y="1091857"/>
                  <a:pt x="5646813" y="1104685"/>
                  <a:pt x="5661061" y="1114184"/>
                </a:cubicBezTo>
                <a:cubicBezTo>
                  <a:pt x="5677677" y="1125261"/>
                  <a:pt x="5696457" y="1133024"/>
                  <a:pt x="5712432" y="1145006"/>
                </a:cubicBezTo>
                <a:cubicBezTo>
                  <a:pt x="5724056" y="1153724"/>
                  <a:pt x="5731785" y="1166909"/>
                  <a:pt x="5743254" y="1175829"/>
                </a:cubicBezTo>
                <a:cubicBezTo>
                  <a:pt x="5810733" y="1228313"/>
                  <a:pt x="5794489" y="1215438"/>
                  <a:pt x="5876818" y="1227199"/>
                </a:cubicBezTo>
                <a:cubicBezTo>
                  <a:pt x="5917915" y="1247747"/>
                  <a:pt x="5956519" y="1274314"/>
                  <a:pt x="6000108" y="1288844"/>
                </a:cubicBezTo>
                <a:cubicBezTo>
                  <a:pt x="6020656" y="1295694"/>
                  <a:pt x="6042380" y="1299707"/>
                  <a:pt x="6061753" y="1309393"/>
                </a:cubicBezTo>
                <a:cubicBezTo>
                  <a:pt x="6133915" y="1345473"/>
                  <a:pt x="6073204" y="1317540"/>
                  <a:pt x="6133672" y="1340215"/>
                </a:cubicBezTo>
                <a:cubicBezTo>
                  <a:pt x="6150940" y="1346691"/>
                  <a:pt x="6154221" y="1350489"/>
                  <a:pt x="6185043" y="1360763"/>
                </a:cubicBezTo>
                <a:cubicBezTo>
                  <a:pt x="6215865" y="1371037"/>
                  <a:pt x="6291209" y="1393298"/>
                  <a:pt x="6318607" y="1401860"/>
                </a:cubicBezTo>
                <a:cubicBezTo>
                  <a:pt x="6346005" y="1410422"/>
                  <a:pt x="6338923" y="1409507"/>
                  <a:pt x="6349430" y="1412134"/>
                </a:cubicBezTo>
                <a:cubicBezTo>
                  <a:pt x="6398122" y="1424307"/>
                  <a:pt x="6444575" y="1433219"/>
                  <a:pt x="6493268" y="1442957"/>
                </a:cubicBezTo>
                <a:lnTo>
                  <a:pt x="6657654" y="1432683"/>
                </a:lnTo>
                <a:cubicBezTo>
                  <a:pt x="6703888" y="1413847"/>
                  <a:pt x="6747125" y="1351346"/>
                  <a:pt x="6770670" y="1329941"/>
                </a:cubicBezTo>
              </a:path>
            </a:pathLst>
          </a:custGeom>
          <a:noFill/>
          <a:ln w="1143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33678" y="2088234"/>
            <a:ext cx="9636191" cy="1214017"/>
          </a:xfrm>
          <a:custGeom>
            <a:avLst/>
            <a:gdLst>
              <a:gd name="connsiteX0" fmla="*/ 544530 w 544530"/>
              <a:gd name="connsiteY0" fmla="*/ 256854 h 339047"/>
              <a:gd name="connsiteX1" fmla="*/ 493159 w 544530"/>
              <a:gd name="connsiteY1" fmla="*/ 277402 h 339047"/>
              <a:gd name="connsiteX2" fmla="*/ 349321 w 544530"/>
              <a:gd name="connsiteY2" fmla="*/ 297951 h 339047"/>
              <a:gd name="connsiteX3" fmla="*/ 297950 w 544530"/>
              <a:gd name="connsiteY3" fmla="*/ 308225 h 339047"/>
              <a:gd name="connsiteX4" fmla="*/ 215757 w 544530"/>
              <a:gd name="connsiteY4" fmla="*/ 328773 h 339047"/>
              <a:gd name="connsiteX5" fmla="*/ 133564 w 544530"/>
              <a:gd name="connsiteY5" fmla="*/ 339047 h 339047"/>
              <a:gd name="connsiteX6" fmla="*/ 10274 w 544530"/>
              <a:gd name="connsiteY6" fmla="*/ 287677 h 339047"/>
              <a:gd name="connsiteX7" fmla="*/ 0 w 544530"/>
              <a:gd name="connsiteY7" fmla="*/ 246580 h 339047"/>
              <a:gd name="connsiteX8" fmla="*/ 10274 w 544530"/>
              <a:gd name="connsiteY8" fmla="*/ 154113 h 339047"/>
              <a:gd name="connsiteX9" fmla="*/ 51370 w 544530"/>
              <a:gd name="connsiteY9" fmla="*/ 143838 h 339047"/>
              <a:gd name="connsiteX10" fmla="*/ 113015 w 544530"/>
              <a:gd name="connsiteY10" fmla="*/ 113016 h 339047"/>
              <a:gd name="connsiteX11" fmla="*/ 184935 w 544530"/>
              <a:gd name="connsiteY11" fmla="*/ 82193 h 339047"/>
              <a:gd name="connsiteX12" fmla="*/ 246579 w 544530"/>
              <a:gd name="connsiteY12" fmla="*/ 51371 h 339047"/>
              <a:gd name="connsiteX13" fmla="*/ 328773 w 544530"/>
              <a:gd name="connsiteY13" fmla="*/ 20548 h 339047"/>
              <a:gd name="connsiteX14" fmla="*/ 369869 w 544530"/>
              <a:gd name="connsiteY14" fmla="*/ 10274 h 339047"/>
              <a:gd name="connsiteX15" fmla="*/ 400692 w 544530"/>
              <a:gd name="connsiteY15" fmla="*/ 0 h 339047"/>
              <a:gd name="connsiteX16" fmla="*/ 452063 w 544530"/>
              <a:gd name="connsiteY16" fmla="*/ 10274 h 339047"/>
              <a:gd name="connsiteX0" fmla="*/ 544530 w 544530"/>
              <a:gd name="connsiteY0" fmla="*/ 256854 h 1410715"/>
              <a:gd name="connsiteX1" fmla="*/ 493159 w 544530"/>
              <a:gd name="connsiteY1" fmla="*/ 277402 h 1410715"/>
              <a:gd name="connsiteX2" fmla="*/ 349321 w 544530"/>
              <a:gd name="connsiteY2" fmla="*/ 297951 h 1410715"/>
              <a:gd name="connsiteX3" fmla="*/ 297950 w 544530"/>
              <a:gd name="connsiteY3" fmla="*/ 308225 h 1410715"/>
              <a:gd name="connsiteX4" fmla="*/ 215757 w 544530"/>
              <a:gd name="connsiteY4" fmla="*/ 328773 h 1410715"/>
              <a:gd name="connsiteX5" fmla="*/ 133564 w 544530"/>
              <a:gd name="connsiteY5" fmla="*/ 339047 h 1410715"/>
              <a:gd name="connsiteX6" fmla="*/ 318498 w 544530"/>
              <a:gd name="connsiteY6" fmla="*/ 1407560 h 1410715"/>
              <a:gd name="connsiteX7" fmla="*/ 0 w 544530"/>
              <a:gd name="connsiteY7" fmla="*/ 246580 h 1410715"/>
              <a:gd name="connsiteX8" fmla="*/ 10274 w 544530"/>
              <a:gd name="connsiteY8" fmla="*/ 154113 h 1410715"/>
              <a:gd name="connsiteX9" fmla="*/ 51370 w 544530"/>
              <a:gd name="connsiteY9" fmla="*/ 143838 h 1410715"/>
              <a:gd name="connsiteX10" fmla="*/ 113015 w 544530"/>
              <a:gd name="connsiteY10" fmla="*/ 113016 h 1410715"/>
              <a:gd name="connsiteX11" fmla="*/ 184935 w 544530"/>
              <a:gd name="connsiteY11" fmla="*/ 82193 h 1410715"/>
              <a:gd name="connsiteX12" fmla="*/ 246579 w 544530"/>
              <a:gd name="connsiteY12" fmla="*/ 51371 h 1410715"/>
              <a:gd name="connsiteX13" fmla="*/ 328773 w 544530"/>
              <a:gd name="connsiteY13" fmla="*/ 20548 h 1410715"/>
              <a:gd name="connsiteX14" fmla="*/ 369869 w 544530"/>
              <a:gd name="connsiteY14" fmla="*/ 10274 h 1410715"/>
              <a:gd name="connsiteX15" fmla="*/ 400692 w 544530"/>
              <a:gd name="connsiteY15" fmla="*/ 0 h 1410715"/>
              <a:gd name="connsiteX16" fmla="*/ 452063 w 544530"/>
              <a:gd name="connsiteY16" fmla="*/ 10274 h 1410715"/>
              <a:gd name="connsiteX0" fmla="*/ 544530 w 1212351"/>
              <a:gd name="connsiteY0" fmla="*/ 256854 h 1633591"/>
              <a:gd name="connsiteX1" fmla="*/ 493159 w 1212351"/>
              <a:gd name="connsiteY1" fmla="*/ 277402 h 1633591"/>
              <a:gd name="connsiteX2" fmla="*/ 349321 w 1212351"/>
              <a:gd name="connsiteY2" fmla="*/ 297951 h 1633591"/>
              <a:gd name="connsiteX3" fmla="*/ 297950 w 1212351"/>
              <a:gd name="connsiteY3" fmla="*/ 308225 h 1633591"/>
              <a:gd name="connsiteX4" fmla="*/ 215757 w 1212351"/>
              <a:gd name="connsiteY4" fmla="*/ 328773 h 1633591"/>
              <a:gd name="connsiteX5" fmla="*/ 1212351 w 1212351"/>
              <a:gd name="connsiteY5" fmla="*/ 1633591 h 1633591"/>
              <a:gd name="connsiteX6" fmla="*/ 318498 w 1212351"/>
              <a:gd name="connsiteY6" fmla="*/ 1407560 h 1633591"/>
              <a:gd name="connsiteX7" fmla="*/ 0 w 1212351"/>
              <a:gd name="connsiteY7" fmla="*/ 246580 h 1633591"/>
              <a:gd name="connsiteX8" fmla="*/ 10274 w 1212351"/>
              <a:gd name="connsiteY8" fmla="*/ 154113 h 1633591"/>
              <a:gd name="connsiteX9" fmla="*/ 51370 w 1212351"/>
              <a:gd name="connsiteY9" fmla="*/ 143838 h 1633591"/>
              <a:gd name="connsiteX10" fmla="*/ 113015 w 1212351"/>
              <a:gd name="connsiteY10" fmla="*/ 113016 h 1633591"/>
              <a:gd name="connsiteX11" fmla="*/ 184935 w 1212351"/>
              <a:gd name="connsiteY11" fmla="*/ 82193 h 1633591"/>
              <a:gd name="connsiteX12" fmla="*/ 246579 w 1212351"/>
              <a:gd name="connsiteY12" fmla="*/ 51371 h 1633591"/>
              <a:gd name="connsiteX13" fmla="*/ 328773 w 1212351"/>
              <a:gd name="connsiteY13" fmla="*/ 20548 h 1633591"/>
              <a:gd name="connsiteX14" fmla="*/ 369869 w 1212351"/>
              <a:gd name="connsiteY14" fmla="*/ 10274 h 1633591"/>
              <a:gd name="connsiteX15" fmla="*/ 400692 w 1212351"/>
              <a:gd name="connsiteY15" fmla="*/ 0 h 1633591"/>
              <a:gd name="connsiteX16" fmla="*/ 452063 w 1212351"/>
              <a:gd name="connsiteY16" fmla="*/ 10274 h 1633591"/>
              <a:gd name="connsiteX0" fmla="*/ 544530 w 1681324"/>
              <a:gd name="connsiteY0" fmla="*/ 256854 h 1915576"/>
              <a:gd name="connsiteX1" fmla="*/ 493159 w 1681324"/>
              <a:gd name="connsiteY1" fmla="*/ 277402 h 1915576"/>
              <a:gd name="connsiteX2" fmla="*/ 349321 w 1681324"/>
              <a:gd name="connsiteY2" fmla="*/ 297951 h 1915576"/>
              <a:gd name="connsiteX3" fmla="*/ 297950 w 1681324"/>
              <a:gd name="connsiteY3" fmla="*/ 308225 h 1915576"/>
              <a:gd name="connsiteX4" fmla="*/ 1664413 w 1681324"/>
              <a:gd name="connsiteY4" fmla="*/ 1880171 h 1915576"/>
              <a:gd name="connsiteX5" fmla="*/ 1212351 w 1681324"/>
              <a:gd name="connsiteY5" fmla="*/ 1633591 h 1915576"/>
              <a:gd name="connsiteX6" fmla="*/ 318498 w 1681324"/>
              <a:gd name="connsiteY6" fmla="*/ 1407560 h 1915576"/>
              <a:gd name="connsiteX7" fmla="*/ 0 w 1681324"/>
              <a:gd name="connsiteY7" fmla="*/ 246580 h 1915576"/>
              <a:gd name="connsiteX8" fmla="*/ 10274 w 1681324"/>
              <a:gd name="connsiteY8" fmla="*/ 154113 h 1915576"/>
              <a:gd name="connsiteX9" fmla="*/ 51370 w 1681324"/>
              <a:gd name="connsiteY9" fmla="*/ 143838 h 1915576"/>
              <a:gd name="connsiteX10" fmla="*/ 113015 w 1681324"/>
              <a:gd name="connsiteY10" fmla="*/ 113016 h 1915576"/>
              <a:gd name="connsiteX11" fmla="*/ 184935 w 1681324"/>
              <a:gd name="connsiteY11" fmla="*/ 82193 h 1915576"/>
              <a:gd name="connsiteX12" fmla="*/ 246579 w 1681324"/>
              <a:gd name="connsiteY12" fmla="*/ 51371 h 1915576"/>
              <a:gd name="connsiteX13" fmla="*/ 328773 w 1681324"/>
              <a:gd name="connsiteY13" fmla="*/ 20548 h 1915576"/>
              <a:gd name="connsiteX14" fmla="*/ 369869 w 1681324"/>
              <a:gd name="connsiteY14" fmla="*/ 10274 h 1915576"/>
              <a:gd name="connsiteX15" fmla="*/ 400692 w 1681324"/>
              <a:gd name="connsiteY15" fmla="*/ 0 h 1915576"/>
              <a:gd name="connsiteX16" fmla="*/ 452063 w 1681324"/>
              <a:gd name="connsiteY16" fmla="*/ 10274 h 1915576"/>
              <a:gd name="connsiteX0" fmla="*/ 544530 w 2305484"/>
              <a:gd name="connsiteY0" fmla="*/ 256854 h 1885798"/>
              <a:gd name="connsiteX1" fmla="*/ 493159 w 2305484"/>
              <a:gd name="connsiteY1" fmla="*/ 277402 h 1885798"/>
              <a:gd name="connsiteX2" fmla="*/ 349321 w 2305484"/>
              <a:gd name="connsiteY2" fmla="*/ 297951 h 1885798"/>
              <a:gd name="connsiteX3" fmla="*/ 2260314 w 2305484"/>
              <a:gd name="connsiteY3" fmla="*/ 1664414 h 1885798"/>
              <a:gd name="connsiteX4" fmla="*/ 1664413 w 2305484"/>
              <a:gd name="connsiteY4" fmla="*/ 1880171 h 1885798"/>
              <a:gd name="connsiteX5" fmla="*/ 1212351 w 2305484"/>
              <a:gd name="connsiteY5" fmla="*/ 1633591 h 1885798"/>
              <a:gd name="connsiteX6" fmla="*/ 318498 w 2305484"/>
              <a:gd name="connsiteY6" fmla="*/ 1407560 h 1885798"/>
              <a:gd name="connsiteX7" fmla="*/ 0 w 2305484"/>
              <a:gd name="connsiteY7" fmla="*/ 246580 h 1885798"/>
              <a:gd name="connsiteX8" fmla="*/ 10274 w 2305484"/>
              <a:gd name="connsiteY8" fmla="*/ 154113 h 1885798"/>
              <a:gd name="connsiteX9" fmla="*/ 51370 w 2305484"/>
              <a:gd name="connsiteY9" fmla="*/ 143838 h 1885798"/>
              <a:gd name="connsiteX10" fmla="*/ 113015 w 2305484"/>
              <a:gd name="connsiteY10" fmla="*/ 113016 h 1885798"/>
              <a:gd name="connsiteX11" fmla="*/ 184935 w 2305484"/>
              <a:gd name="connsiteY11" fmla="*/ 82193 h 1885798"/>
              <a:gd name="connsiteX12" fmla="*/ 246579 w 2305484"/>
              <a:gd name="connsiteY12" fmla="*/ 51371 h 1885798"/>
              <a:gd name="connsiteX13" fmla="*/ 328773 w 2305484"/>
              <a:gd name="connsiteY13" fmla="*/ 20548 h 1885798"/>
              <a:gd name="connsiteX14" fmla="*/ 369869 w 2305484"/>
              <a:gd name="connsiteY14" fmla="*/ 10274 h 1885798"/>
              <a:gd name="connsiteX15" fmla="*/ 400692 w 2305484"/>
              <a:gd name="connsiteY15" fmla="*/ 0 h 1885798"/>
              <a:gd name="connsiteX16" fmla="*/ 452063 w 2305484"/>
              <a:gd name="connsiteY16" fmla="*/ 10274 h 1885798"/>
              <a:gd name="connsiteX0" fmla="*/ 544530 w 2274520"/>
              <a:gd name="connsiteY0" fmla="*/ 256854 h 1880378"/>
              <a:gd name="connsiteX1" fmla="*/ 493159 w 2274520"/>
              <a:gd name="connsiteY1" fmla="*/ 277402 h 1880378"/>
              <a:gd name="connsiteX2" fmla="*/ 349321 w 2274520"/>
              <a:gd name="connsiteY2" fmla="*/ 297951 h 1880378"/>
              <a:gd name="connsiteX3" fmla="*/ 2260314 w 2274520"/>
              <a:gd name="connsiteY3" fmla="*/ 1664414 h 1880378"/>
              <a:gd name="connsiteX4" fmla="*/ 1664413 w 2274520"/>
              <a:gd name="connsiteY4" fmla="*/ 1880171 h 1880378"/>
              <a:gd name="connsiteX5" fmla="*/ 1212351 w 2274520"/>
              <a:gd name="connsiteY5" fmla="*/ 1633591 h 1880378"/>
              <a:gd name="connsiteX6" fmla="*/ 318498 w 2274520"/>
              <a:gd name="connsiteY6" fmla="*/ 1407560 h 1880378"/>
              <a:gd name="connsiteX7" fmla="*/ 0 w 2274520"/>
              <a:gd name="connsiteY7" fmla="*/ 246580 h 1880378"/>
              <a:gd name="connsiteX8" fmla="*/ 10274 w 2274520"/>
              <a:gd name="connsiteY8" fmla="*/ 154113 h 1880378"/>
              <a:gd name="connsiteX9" fmla="*/ 51370 w 2274520"/>
              <a:gd name="connsiteY9" fmla="*/ 143838 h 1880378"/>
              <a:gd name="connsiteX10" fmla="*/ 113015 w 2274520"/>
              <a:gd name="connsiteY10" fmla="*/ 113016 h 1880378"/>
              <a:gd name="connsiteX11" fmla="*/ 184935 w 2274520"/>
              <a:gd name="connsiteY11" fmla="*/ 82193 h 1880378"/>
              <a:gd name="connsiteX12" fmla="*/ 246579 w 2274520"/>
              <a:gd name="connsiteY12" fmla="*/ 51371 h 1880378"/>
              <a:gd name="connsiteX13" fmla="*/ 328773 w 2274520"/>
              <a:gd name="connsiteY13" fmla="*/ 20548 h 1880378"/>
              <a:gd name="connsiteX14" fmla="*/ 369869 w 2274520"/>
              <a:gd name="connsiteY14" fmla="*/ 10274 h 1880378"/>
              <a:gd name="connsiteX15" fmla="*/ 400692 w 2274520"/>
              <a:gd name="connsiteY15" fmla="*/ 0 h 1880378"/>
              <a:gd name="connsiteX16" fmla="*/ 452063 w 2274520"/>
              <a:gd name="connsiteY16" fmla="*/ 10274 h 1880378"/>
              <a:gd name="connsiteX0" fmla="*/ 544530 w 3102692"/>
              <a:gd name="connsiteY0" fmla="*/ 256854 h 1880288"/>
              <a:gd name="connsiteX1" fmla="*/ 493159 w 3102692"/>
              <a:gd name="connsiteY1" fmla="*/ 277402 h 1880288"/>
              <a:gd name="connsiteX2" fmla="*/ 3041150 w 3102692"/>
              <a:gd name="connsiteY2" fmla="*/ 1541124 h 1880288"/>
              <a:gd name="connsiteX3" fmla="*/ 2260314 w 3102692"/>
              <a:gd name="connsiteY3" fmla="*/ 1664414 h 1880288"/>
              <a:gd name="connsiteX4" fmla="*/ 1664413 w 3102692"/>
              <a:gd name="connsiteY4" fmla="*/ 1880171 h 1880288"/>
              <a:gd name="connsiteX5" fmla="*/ 1212351 w 3102692"/>
              <a:gd name="connsiteY5" fmla="*/ 1633591 h 1880288"/>
              <a:gd name="connsiteX6" fmla="*/ 318498 w 3102692"/>
              <a:gd name="connsiteY6" fmla="*/ 1407560 h 1880288"/>
              <a:gd name="connsiteX7" fmla="*/ 0 w 3102692"/>
              <a:gd name="connsiteY7" fmla="*/ 246580 h 1880288"/>
              <a:gd name="connsiteX8" fmla="*/ 10274 w 3102692"/>
              <a:gd name="connsiteY8" fmla="*/ 154113 h 1880288"/>
              <a:gd name="connsiteX9" fmla="*/ 51370 w 3102692"/>
              <a:gd name="connsiteY9" fmla="*/ 143838 h 1880288"/>
              <a:gd name="connsiteX10" fmla="*/ 113015 w 3102692"/>
              <a:gd name="connsiteY10" fmla="*/ 113016 h 1880288"/>
              <a:gd name="connsiteX11" fmla="*/ 184935 w 3102692"/>
              <a:gd name="connsiteY11" fmla="*/ 82193 h 1880288"/>
              <a:gd name="connsiteX12" fmla="*/ 246579 w 3102692"/>
              <a:gd name="connsiteY12" fmla="*/ 51371 h 1880288"/>
              <a:gd name="connsiteX13" fmla="*/ 328773 w 3102692"/>
              <a:gd name="connsiteY13" fmla="*/ 20548 h 1880288"/>
              <a:gd name="connsiteX14" fmla="*/ 369869 w 3102692"/>
              <a:gd name="connsiteY14" fmla="*/ 10274 h 1880288"/>
              <a:gd name="connsiteX15" fmla="*/ 400692 w 3102692"/>
              <a:gd name="connsiteY15" fmla="*/ 0 h 1880288"/>
              <a:gd name="connsiteX16" fmla="*/ 452063 w 3102692"/>
              <a:gd name="connsiteY16" fmla="*/ 10274 h 1880288"/>
              <a:gd name="connsiteX0" fmla="*/ 544530 w 3185815"/>
              <a:gd name="connsiteY0" fmla="*/ 256854 h 1880288"/>
              <a:gd name="connsiteX1" fmla="*/ 493159 w 3185815"/>
              <a:gd name="connsiteY1" fmla="*/ 277402 h 1880288"/>
              <a:gd name="connsiteX2" fmla="*/ 3041150 w 3185815"/>
              <a:gd name="connsiteY2" fmla="*/ 1541124 h 1880288"/>
              <a:gd name="connsiteX3" fmla="*/ 2260314 w 3185815"/>
              <a:gd name="connsiteY3" fmla="*/ 1664414 h 1880288"/>
              <a:gd name="connsiteX4" fmla="*/ 1664413 w 3185815"/>
              <a:gd name="connsiteY4" fmla="*/ 1880171 h 1880288"/>
              <a:gd name="connsiteX5" fmla="*/ 1212351 w 3185815"/>
              <a:gd name="connsiteY5" fmla="*/ 1633591 h 1880288"/>
              <a:gd name="connsiteX6" fmla="*/ 318498 w 3185815"/>
              <a:gd name="connsiteY6" fmla="*/ 1407560 h 1880288"/>
              <a:gd name="connsiteX7" fmla="*/ 0 w 3185815"/>
              <a:gd name="connsiteY7" fmla="*/ 246580 h 1880288"/>
              <a:gd name="connsiteX8" fmla="*/ 10274 w 3185815"/>
              <a:gd name="connsiteY8" fmla="*/ 154113 h 1880288"/>
              <a:gd name="connsiteX9" fmla="*/ 51370 w 3185815"/>
              <a:gd name="connsiteY9" fmla="*/ 143838 h 1880288"/>
              <a:gd name="connsiteX10" fmla="*/ 113015 w 3185815"/>
              <a:gd name="connsiteY10" fmla="*/ 113016 h 1880288"/>
              <a:gd name="connsiteX11" fmla="*/ 184935 w 3185815"/>
              <a:gd name="connsiteY11" fmla="*/ 82193 h 1880288"/>
              <a:gd name="connsiteX12" fmla="*/ 246579 w 3185815"/>
              <a:gd name="connsiteY12" fmla="*/ 51371 h 1880288"/>
              <a:gd name="connsiteX13" fmla="*/ 328773 w 3185815"/>
              <a:gd name="connsiteY13" fmla="*/ 20548 h 1880288"/>
              <a:gd name="connsiteX14" fmla="*/ 369869 w 3185815"/>
              <a:gd name="connsiteY14" fmla="*/ 10274 h 1880288"/>
              <a:gd name="connsiteX15" fmla="*/ 400692 w 3185815"/>
              <a:gd name="connsiteY15" fmla="*/ 0 h 1880288"/>
              <a:gd name="connsiteX16" fmla="*/ 452063 w 3185815"/>
              <a:gd name="connsiteY16" fmla="*/ 10274 h 1880288"/>
              <a:gd name="connsiteX0" fmla="*/ 544530 w 4592160"/>
              <a:gd name="connsiteY0" fmla="*/ 256854 h 1880288"/>
              <a:gd name="connsiteX1" fmla="*/ 4520629 w 4592160"/>
              <a:gd name="connsiteY1" fmla="*/ 1263722 h 1880288"/>
              <a:gd name="connsiteX2" fmla="*/ 3041150 w 4592160"/>
              <a:gd name="connsiteY2" fmla="*/ 1541124 h 1880288"/>
              <a:gd name="connsiteX3" fmla="*/ 2260314 w 4592160"/>
              <a:gd name="connsiteY3" fmla="*/ 1664414 h 1880288"/>
              <a:gd name="connsiteX4" fmla="*/ 1664413 w 4592160"/>
              <a:gd name="connsiteY4" fmla="*/ 1880171 h 1880288"/>
              <a:gd name="connsiteX5" fmla="*/ 1212351 w 4592160"/>
              <a:gd name="connsiteY5" fmla="*/ 1633591 h 1880288"/>
              <a:gd name="connsiteX6" fmla="*/ 318498 w 4592160"/>
              <a:gd name="connsiteY6" fmla="*/ 1407560 h 1880288"/>
              <a:gd name="connsiteX7" fmla="*/ 0 w 4592160"/>
              <a:gd name="connsiteY7" fmla="*/ 246580 h 1880288"/>
              <a:gd name="connsiteX8" fmla="*/ 10274 w 4592160"/>
              <a:gd name="connsiteY8" fmla="*/ 154113 h 1880288"/>
              <a:gd name="connsiteX9" fmla="*/ 51370 w 4592160"/>
              <a:gd name="connsiteY9" fmla="*/ 143838 h 1880288"/>
              <a:gd name="connsiteX10" fmla="*/ 113015 w 4592160"/>
              <a:gd name="connsiteY10" fmla="*/ 113016 h 1880288"/>
              <a:gd name="connsiteX11" fmla="*/ 184935 w 4592160"/>
              <a:gd name="connsiteY11" fmla="*/ 82193 h 1880288"/>
              <a:gd name="connsiteX12" fmla="*/ 246579 w 4592160"/>
              <a:gd name="connsiteY12" fmla="*/ 51371 h 1880288"/>
              <a:gd name="connsiteX13" fmla="*/ 328773 w 4592160"/>
              <a:gd name="connsiteY13" fmla="*/ 20548 h 1880288"/>
              <a:gd name="connsiteX14" fmla="*/ 369869 w 4592160"/>
              <a:gd name="connsiteY14" fmla="*/ 10274 h 1880288"/>
              <a:gd name="connsiteX15" fmla="*/ 400692 w 4592160"/>
              <a:gd name="connsiteY15" fmla="*/ 0 h 1880288"/>
              <a:gd name="connsiteX16" fmla="*/ 452063 w 4592160"/>
              <a:gd name="connsiteY16" fmla="*/ 10274 h 1880288"/>
              <a:gd name="connsiteX0" fmla="*/ 5722705 w 5722705"/>
              <a:gd name="connsiteY0" fmla="*/ 1623317 h 1880288"/>
              <a:gd name="connsiteX1" fmla="*/ 4520629 w 5722705"/>
              <a:gd name="connsiteY1" fmla="*/ 1263722 h 1880288"/>
              <a:gd name="connsiteX2" fmla="*/ 3041150 w 5722705"/>
              <a:gd name="connsiteY2" fmla="*/ 1541124 h 1880288"/>
              <a:gd name="connsiteX3" fmla="*/ 2260314 w 5722705"/>
              <a:gd name="connsiteY3" fmla="*/ 1664414 h 1880288"/>
              <a:gd name="connsiteX4" fmla="*/ 1664413 w 5722705"/>
              <a:gd name="connsiteY4" fmla="*/ 1880171 h 1880288"/>
              <a:gd name="connsiteX5" fmla="*/ 1212351 w 5722705"/>
              <a:gd name="connsiteY5" fmla="*/ 1633591 h 1880288"/>
              <a:gd name="connsiteX6" fmla="*/ 318498 w 5722705"/>
              <a:gd name="connsiteY6" fmla="*/ 1407560 h 1880288"/>
              <a:gd name="connsiteX7" fmla="*/ 0 w 5722705"/>
              <a:gd name="connsiteY7" fmla="*/ 246580 h 1880288"/>
              <a:gd name="connsiteX8" fmla="*/ 10274 w 5722705"/>
              <a:gd name="connsiteY8" fmla="*/ 154113 h 1880288"/>
              <a:gd name="connsiteX9" fmla="*/ 51370 w 5722705"/>
              <a:gd name="connsiteY9" fmla="*/ 143838 h 1880288"/>
              <a:gd name="connsiteX10" fmla="*/ 113015 w 5722705"/>
              <a:gd name="connsiteY10" fmla="*/ 113016 h 1880288"/>
              <a:gd name="connsiteX11" fmla="*/ 184935 w 5722705"/>
              <a:gd name="connsiteY11" fmla="*/ 82193 h 1880288"/>
              <a:gd name="connsiteX12" fmla="*/ 246579 w 5722705"/>
              <a:gd name="connsiteY12" fmla="*/ 51371 h 1880288"/>
              <a:gd name="connsiteX13" fmla="*/ 328773 w 5722705"/>
              <a:gd name="connsiteY13" fmla="*/ 20548 h 1880288"/>
              <a:gd name="connsiteX14" fmla="*/ 369869 w 5722705"/>
              <a:gd name="connsiteY14" fmla="*/ 10274 h 1880288"/>
              <a:gd name="connsiteX15" fmla="*/ 400692 w 5722705"/>
              <a:gd name="connsiteY15" fmla="*/ 0 h 1880288"/>
              <a:gd name="connsiteX16" fmla="*/ 452063 w 5722705"/>
              <a:gd name="connsiteY16" fmla="*/ 10274 h 1880288"/>
              <a:gd name="connsiteX0" fmla="*/ 5725330 w 5725330"/>
              <a:gd name="connsiteY0" fmla="*/ 1623317 h 1880288"/>
              <a:gd name="connsiteX1" fmla="*/ 4523254 w 5725330"/>
              <a:gd name="connsiteY1" fmla="*/ 1263722 h 1880288"/>
              <a:gd name="connsiteX2" fmla="*/ 3043775 w 5725330"/>
              <a:gd name="connsiteY2" fmla="*/ 1541124 h 1880288"/>
              <a:gd name="connsiteX3" fmla="*/ 2262939 w 5725330"/>
              <a:gd name="connsiteY3" fmla="*/ 1664414 h 1880288"/>
              <a:gd name="connsiteX4" fmla="*/ 1667038 w 5725330"/>
              <a:gd name="connsiteY4" fmla="*/ 1880171 h 1880288"/>
              <a:gd name="connsiteX5" fmla="*/ 1214976 w 5725330"/>
              <a:gd name="connsiteY5" fmla="*/ 1633591 h 1880288"/>
              <a:gd name="connsiteX6" fmla="*/ 321123 w 5725330"/>
              <a:gd name="connsiteY6" fmla="*/ 1407560 h 1880288"/>
              <a:gd name="connsiteX7" fmla="*/ 300575 w 5725330"/>
              <a:gd name="connsiteY7" fmla="*/ 863029 h 1880288"/>
              <a:gd name="connsiteX8" fmla="*/ 12899 w 5725330"/>
              <a:gd name="connsiteY8" fmla="*/ 154113 h 1880288"/>
              <a:gd name="connsiteX9" fmla="*/ 53995 w 5725330"/>
              <a:gd name="connsiteY9" fmla="*/ 143838 h 1880288"/>
              <a:gd name="connsiteX10" fmla="*/ 115640 w 5725330"/>
              <a:gd name="connsiteY10" fmla="*/ 113016 h 1880288"/>
              <a:gd name="connsiteX11" fmla="*/ 187560 w 5725330"/>
              <a:gd name="connsiteY11" fmla="*/ 82193 h 1880288"/>
              <a:gd name="connsiteX12" fmla="*/ 249204 w 5725330"/>
              <a:gd name="connsiteY12" fmla="*/ 51371 h 1880288"/>
              <a:gd name="connsiteX13" fmla="*/ 331398 w 5725330"/>
              <a:gd name="connsiteY13" fmla="*/ 20548 h 1880288"/>
              <a:gd name="connsiteX14" fmla="*/ 372494 w 5725330"/>
              <a:gd name="connsiteY14" fmla="*/ 10274 h 1880288"/>
              <a:gd name="connsiteX15" fmla="*/ 403317 w 5725330"/>
              <a:gd name="connsiteY15" fmla="*/ 0 h 1880288"/>
              <a:gd name="connsiteX16" fmla="*/ 454688 w 5725330"/>
              <a:gd name="connsiteY16" fmla="*/ 10274 h 1880288"/>
              <a:gd name="connsiteX0" fmla="*/ 5782030 w 5782030"/>
              <a:gd name="connsiteY0" fmla="*/ 1623317 h 1880288"/>
              <a:gd name="connsiteX1" fmla="*/ 4579954 w 5782030"/>
              <a:gd name="connsiteY1" fmla="*/ 1263722 h 1880288"/>
              <a:gd name="connsiteX2" fmla="*/ 3100475 w 5782030"/>
              <a:gd name="connsiteY2" fmla="*/ 1541124 h 1880288"/>
              <a:gd name="connsiteX3" fmla="*/ 2319639 w 5782030"/>
              <a:gd name="connsiteY3" fmla="*/ 1664414 h 1880288"/>
              <a:gd name="connsiteX4" fmla="*/ 1723738 w 5782030"/>
              <a:gd name="connsiteY4" fmla="*/ 1880171 h 1880288"/>
              <a:gd name="connsiteX5" fmla="*/ 1271676 w 5782030"/>
              <a:gd name="connsiteY5" fmla="*/ 1633591 h 1880288"/>
              <a:gd name="connsiteX6" fmla="*/ 377823 w 5782030"/>
              <a:gd name="connsiteY6" fmla="*/ 1407560 h 1880288"/>
              <a:gd name="connsiteX7" fmla="*/ 357275 w 5782030"/>
              <a:gd name="connsiteY7" fmla="*/ 863029 h 1880288"/>
              <a:gd name="connsiteX8" fmla="*/ 1805932 w 5782030"/>
              <a:gd name="connsiteY8" fmla="*/ 606175 h 1880288"/>
              <a:gd name="connsiteX9" fmla="*/ 110695 w 5782030"/>
              <a:gd name="connsiteY9" fmla="*/ 143838 h 1880288"/>
              <a:gd name="connsiteX10" fmla="*/ 172340 w 5782030"/>
              <a:gd name="connsiteY10" fmla="*/ 113016 h 1880288"/>
              <a:gd name="connsiteX11" fmla="*/ 244260 w 5782030"/>
              <a:gd name="connsiteY11" fmla="*/ 82193 h 1880288"/>
              <a:gd name="connsiteX12" fmla="*/ 305904 w 5782030"/>
              <a:gd name="connsiteY12" fmla="*/ 51371 h 1880288"/>
              <a:gd name="connsiteX13" fmla="*/ 388098 w 5782030"/>
              <a:gd name="connsiteY13" fmla="*/ 20548 h 1880288"/>
              <a:gd name="connsiteX14" fmla="*/ 429194 w 5782030"/>
              <a:gd name="connsiteY14" fmla="*/ 10274 h 1880288"/>
              <a:gd name="connsiteX15" fmla="*/ 460017 w 5782030"/>
              <a:gd name="connsiteY15" fmla="*/ 0 h 1880288"/>
              <a:gd name="connsiteX16" fmla="*/ 511388 w 5782030"/>
              <a:gd name="connsiteY16" fmla="*/ 10274 h 1880288"/>
              <a:gd name="connsiteX0" fmla="*/ 5886897 w 5886897"/>
              <a:gd name="connsiteY0" fmla="*/ 1623317 h 1880288"/>
              <a:gd name="connsiteX1" fmla="*/ 4684821 w 5886897"/>
              <a:gd name="connsiteY1" fmla="*/ 1263722 h 1880288"/>
              <a:gd name="connsiteX2" fmla="*/ 3205342 w 5886897"/>
              <a:gd name="connsiteY2" fmla="*/ 1541124 h 1880288"/>
              <a:gd name="connsiteX3" fmla="*/ 2424506 w 5886897"/>
              <a:gd name="connsiteY3" fmla="*/ 1664414 h 1880288"/>
              <a:gd name="connsiteX4" fmla="*/ 1828605 w 5886897"/>
              <a:gd name="connsiteY4" fmla="*/ 1880171 h 1880288"/>
              <a:gd name="connsiteX5" fmla="*/ 1376543 w 5886897"/>
              <a:gd name="connsiteY5" fmla="*/ 1633591 h 1880288"/>
              <a:gd name="connsiteX6" fmla="*/ 482690 w 5886897"/>
              <a:gd name="connsiteY6" fmla="*/ 1407560 h 1880288"/>
              <a:gd name="connsiteX7" fmla="*/ 462142 w 5886897"/>
              <a:gd name="connsiteY7" fmla="*/ 863029 h 1880288"/>
              <a:gd name="connsiteX8" fmla="*/ 1910799 w 5886897"/>
              <a:gd name="connsiteY8" fmla="*/ 606175 h 1880288"/>
              <a:gd name="connsiteX9" fmla="*/ 4263580 w 5886897"/>
              <a:gd name="connsiteY9" fmla="*/ 667820 h 1880288"/>
              <a:gd name="connsiteX10" fmla="*/ 277207 w 5886897"/>
              <a:gd name="connsiteY10" fmla="*/ 113016 h 1880288"/>
              <a:gd name="connsiteX11" fmla="*/ 349127 w 5886897"/>
              <a:gd name="connsiteY11" fmla="*/ 82193 h 1880288"/>
              <a:gd name="connsiteX12" fmla="*/ 410771 w 5886897"/>
              <a:gd name="connsiteY12" fmla="*/ 51371 h 1880288"/>
              <a:gd name="connsiteX13" fmla="*/ 492965 w 5886897"/>
              <a:gd name="connsiteY13" fmla="*/ 20548 h 1880288"/>
              <a:gd name="connsiteX14" fmla="*/ 534061 w 5886897"/>
              <a:gd name="connsiteY14" fmla="*/ 10274 h 1880288"/>
              <a:gd name="connsiteX15" fmla="*/ 564884 w 5886897"/>
              <a:gd name="connsiteY15" fmla="*/ 0 h 1880288"/>
              <a:gd name="connsiteX16" fmla="*/ 616255 w 5886897"/>
              <a:gd name="connsiteY16" fmla="*/ 10274 h 1880288"/>
              <a:gd name="connsiteX0" fmla="*/ 5981882 w 6770366"/>
              <a:gd name="connsiteY0" fmla="*/ 1623317 h 1880288"/>
              <a:gd name="connsiteX1" fmla="*/ 4779806 w 6770366"/>
              <a:gd name="connsiteY1" fmla="*/ 1263722 h 1880288"/>
              <a:gd name="connsiteX2" fmla="*/ 3300327 w 6770366"/>
              <a:gd name="connsiteY2" fmla="*/ 1541124 h 1880288"/>
              <a:gd name="connsiteX3" fmla="*/ 2519491 w 6770366"/>
              <a:gd name="connsiteY3" fmla="*/ 1664414 h 1880288"/>
              <a:gd name="connsiteX4" fmla="*/ 1923590 w 6770366"/>
              <a:gd name="connsiteY4" fmla="*/ 1880171 h 1880288"/>
              <a:gd name="connsiteX5" fmla="*/ 1471528 w 6770366"/>
              <a:gd name="connsiteY5" fmla="*/ 1633591 h 1880288"/>
              <a:gd name="connsiteX6" fmla="*/ 577675 w 6770366"/>
              <a:gd name="connsiteY6" fmla="*/ 1407560 h 1880288"/>
              <a:gd name="connsiteX7" fmla="*/ 557127 w 6770366"/>
              <a:gd name="connsiteY7" fmla="*/ 863029 h 1880288"/>
              <a:gd name="connsiteX8" fmla="*/ 2005784 w 6770366"/>
              <a:gd name="connsiteY8" fmla="*/ 606175 h 1880288"/>
              <a:gd name="connsiteX9" fmla="*/ 4358565 w 6770366"/>
              <a:gd name="connsiteY9" fmla="*/ 667820 h 1880288"/>
              <a:gd name="connsiteX10" fmla="*/ 6649702 w 6770366"/>
              <a:gd name="connsiteY10" fmla="*/ 698643 h 1880288"/>
              <a:gd name="connsiteX11" fmla="*/ 444112 w 6770366"/>
              <a:gd name="connsiteY11" fmla="*/ 82193 h 1880288"/>
              <a:gd name="connsiteX12" fmla="*/ 505756 w 6770366"/>
              <a:gd name="connsiteY12" fmla="*/ 51371 h 1880288"/>
              <a:gd name="connsiteX13" fmla="*/ 587950 w 6770366"/>
              <a:gd name="connsiteY13" fmla="*/ 20548 h 1880288"/>
              <a:gd name="connsiteX14" fmla="*/ 629046 w 6770366"/>
              <a:gd name="connsiteY14" fmla="*/ 10274 h 1880288"/>
              <a:gd name="connsiteX15" fmla="*/ 659869 w 6770366"/>
              <a:gd name="connsiteY15" fmla="*/ 0 h 1880288"/>
              <a:gd name="connsiteX16" fmla="*/ 711240 w 6770366"/>
              <a:gd name="connsiteY16" fmla="*/ 10274 h 1880288"/>
              <a:gd name="connsiteX0" fmla="*/ 6045121 w 8802596"/>
              <a:gd name="connsiteY0" fmla="*/ 1642469 h 1899440"/>
              <a:gd name="connsiteX1" fmla="*/ 4843045 w 8802596"/>
              <a:gd name="connsiteY1" fmla="*/ 1282874 h 1899440"/>
              <a:gd name="connsiteX2" fmla="*/ 3363566 w 8802596"/>
              <a:gd name="connsiteY2" fmla="*/ 1560276 h 1899440"/>
              <a:gd name="connsiteX3" fmla="*/ 2582730 w 8802596"/>
              <a:gd name="connsiteY3" fmla="*/ 1683566 h 1899440"/>
              <a:gd name="connsiteX4" fmla="*/ 1986829 w 8802596"/>
              <a:gd name="connsiteY4" fmla="*/ 1899323 h 1899440"/>
              <a:gd name="connsiteX5" fmla="*/ 1534767 w 8802596"/>
              <a:gd name="connsiteY5" fmla="*/ 1652743 h 1899440"/>
              <a:gd name="connsiteX6" fmla="*/ 640914 w 8802596"/>
              <a:gd name="connsiteY6" fmla="*/ 1426712 h 1899440"/>
              <a:gd name="connsiteX7" fmla="*/ 620366 w 8802596"/>
              <a:gd name="connsiteY7" fmla="*/ 882181 h 1899440"/>
              <a:gd name="connsiteX8" fmla="*/ 2069023 w 8802596"/>
              <a:gd name="connsiteY8" fmla="*/ 625327 h 1899440"/>
              <a:gd name="connsiteX9" fmla="*/ 4421804 w 8802596"/>
              <a:gd name="connsiteY9" fmla="*/ 686972 h 1899440"/>
              <a:gd name="connsiteX10" fmla="*/ 6712941 w 8802596"/>
              <a:gd name="connsiteY10" fmla="*/ 717795 h 1899440"/>
              <a:gd name="connsiteX11" fmla="*/ 8531468 w 8802596"/>
              <a:gd name="connsiteY11" fmla="*/ 902729 h 1899440"/>
              <a:gd name="connsiteX12" fmla="*/ 568995 w 8802596"/>
              <a:gd name="connsiteY12" fmla="*/ 70523 h 1899440"/>
              <a:gd name="connsiteX13" fmla="*/ 651189 w 8802596"/>
              <a:gd name="connsiteY13" fmla="*/ 39700 h 1899440"/>
              <a:gd name="connsiteX14" fmla="*/ 692285 w 8802596"/>
              <a:gd name="connsiteY14" fmla="*/ 29426 h 1899440"/>
              <a:gd name="connsiteX15" fmla="*/ 723108 w 8802596"/>
              <a:gd name="connsiteY15" fmla="*/ 19152 h 1899440"/>
              <a:gd name="connsiteX16" fmla="*/ 774479 w 8802596"/>
              <a:gd name="connsiteY16" fmla="*/ 29426 h 1899440"/>
              <a:gd name="connsiteX0" fmla="*/ 6079699 w 10086620"/>
              <a:gd name="connsiteY0" fmla="*/ 1683765 h 1940736"/>
              <a:gd name="connsiteX1" fmla="*/ 4877623 w 10086620"/>
              <a:gd name="connsiteY1" fmla="*/ 1324170 h 1940736"/>
              <a:gd name="connsiteX2" fmla="*/ 3398144 w 10086620"/>
              <a:gd name="connsiteY2" fmla="*/ 1601572 h 1940736"/>
              <a:gd name="connsiteX3" fmla="*/ 2617308 w 10086620"/>
              <a:gd name="connsiteY3" fmla="*/ 1724862 h 1940736"/>
              <a:gd name="connsiteX4" fmla="*/ 2021407 w 10086620"/>
              <a:gd name="connsiteY4" fmla="*/ 1940619 h 1940736"/>
              <a:gd name="connsiteX5" fmla="*/ 1569345 w 10086620"/>
              <a:gd name="connsiteY5" fmla="*/ 1694039 h 1940736"/>
              <a:gd name="connsiteX6" fmla="*/ 675492 w 10086620"/>
              <a:gd name="connsiteY6" fmla="*/ 1468008 h 1940736"/>
              <a:gd name="connsiteX7" fmla="*/ 654944 w 10086620"/>
              <a:gd name="connsiteY7" fmla="*/ 923477 h 1940736"/>
              <a:gd name="connsiteX8" fmla="*/ 2103601 w 10086620"/>
              <a:gd name="connsiteY8" fmla="*/ 666623 h 1940736"/>
              <a:gd name="connsiteX9" fmla="*/ 4456382 w 10086620"/>
              <a:gd name="connsiteY9" fmla="*/ 728268 h 1940736"/>
              <a:gd name="connsiteX10" fmla="*/ 6747519 w 10086620"/>
              <a:gd name="connsiteY10" fmla="*/ 759091 h 1940736"/>
              <a:gd name="connsiteX11" fmla="*/ 8566046 w 10086620"/>
              <a:gd name="connsiteY11" fmla="*/ 944025 h 1940736"/>
              <a:gd name="connsiteX12" fmla="*/ 10086620 w 10086620"/>
              <a:gd name="connsiteY12" fmla="*/ 1139235 h 1940736"/>
              <a:gd name="connsiteX13" fmla="*/ 685767 w 10086620"/>
              <a:gd name="connsiteY13" fmla="*/ 80996 h 1940736"/>
              <a:gd name="connsiteX14" fmla="*/ 726863 w 10086620"/>
              <a:gd name="connsiteY14" fmla="*/ 70722 h 1940736"/>
              <a:gd name="connsiteX15" fmla="*/ 757686 w 10086620"/>
              <a:gd name="connsiteY15" fmla="*/ 60448 h 1940736"/>
              <a:gd name="connsiteX16" fmla="*/ 809057 w 10086620"/>
              <a:gd name="connsiteY16" fmla="*/ 70722 h 1940736"/>
              <a:gd name="connsiteX0" fmla="*/ 6024513 w 10105264"/>
              <a:gd name="connsiteY0" fmla="*/ 1726094 h 1983065"/>
              <a:gd name="connsiteX1" fmla="*/ 4822437 w 10105264"/>
              <a:gd name="connsiteY1" fmla="*/ 1366499 h 1983065"/>
              <a:gd name="connsiteX2" fmla="*/ 3342958 w 10105264"/>
              <a:gd name="connsiteY2" fmla="*/ 1643901 h 1983065"/>
              <a:gd name="connsiteX3" fmla="*/ 2562122 w 10105264"/>
              <a:gd name="connsiteY3" fmla="*/ 1767191 h 1983065"/>
              <a:gd name="connsiteX4" fmla="*/ 1966221 w 10105264"/>
              <a:gd name="connsiteY4" fmla="*/ 1982948 h 1983065"/>
              <a:gd name="connsiteX5" fmla="*/ 1514159 w 10105264"/>
              <a:gd name="connsiteY5" fmla="*/ 1736368 h 1983065"/>
              <a:gd name="connsiteX6" fmla="*/ 620306 w 10105264"/>
              <a:gd name="connsiteY6" fmla="*/ 1510337 h 1983065"/>
              <a:gd name="connsiteX7" fmla="*/ 599758 w 10105264"/>
              <a:gd name="connsiteY7" fmla="*/ 965806 h 1983065"/>
              <a:gd name="connsiteX8" fmla="*/ 2048415 w 10105264"/>
              <a:gd name="connsiteY8" fmla="*/ 708952 h 1983065"/>
              <a:gd name="connsiteX9" fmla="*/ 4401196 w 10105264"/>
              <a:gd name="connsiteY9" fmla="*/ 770597 h 1983065"/>
              <a:gd name="connsiteX10" fmla="*/ 6692333 w 10105264"/>
              <a:gd name="connsiteY10" fmla="*/ 801420 h 1983065"/>
              <a:gd name="connsiteX11" fmla="*/ 8510860 w 10105264"/>
              <a:gd name="connsiteY11" fmla="*/ 986354 h 1983065"/>
              <a:gd name="connsiteX12" fmla="*/ 10031434 w 10105264"/>
              <a:gd name="connsiteY12" fmla="*/ 1181564 h 1983065"/>
              <a:gd name="connsiteX13" fmla="*/ 9846500 w 10105264"/>
              <a:gd name="connsiteY13" fmla="*/ 1602804 h 1983065"/>
              <a:gd name="connsiteX14" fmla="*/ 671677 w 10105264"/>
              <a:gd name="connsiteY14" fmla="*/ 113051 h 1983065"/>
              <a:gd name="connsiteX15" fmla="*/ 702500 w 10105264"/>
              <a:gd name="connsiteY15" fmla="*/ 102777 h 1983065"/>
              <a:gd name="connsiteX16" fmla="*/ 753871 w 10105264"/>
              <a:gd name="connsiteY16" fmla="*/ 113051 h 1983065"/>
              <a:gd name="connsiteX0" fmla="*/ 5476845 w 9615475"/>
              <a:gd name="connsiteY0" fmla="*/ 1623317 h 1880288"/>
              <a:gd name="connsiteX1" fmla="*/ 4274769 w 9615475"/>
              <a:gd name="connsiteY1" fmla="*/ 1263722 h 1880288"/>
              <a:gd name="connsiteX2" fmla="*/ 2795290 w 9615475"/>
              <a:gd name="connsiteY2" fmla="*/ 1541124 h 1880288"/>
              <a:gd name="connsiteX3" fmla="*/ 2014454 w 9615475"/>
              <a:gd name="connsiteY3" fmla="*/ 1664414 h 1880288"/>
              <a:gd name="connsiteX4" fmla="*/ 1418553 w 9615475"/>
              <a:gd name="connsiteY4" fmla="*/ 1880171 h 1880288"/>
              <a:gd name="connsiteX5" fmla="*/ 966491 w 9615475"/>
              <a:gd name="connsiteY5" fmla="*/ 1633591 h 1880288"/>
              <a:gd name="connsiteX6" fmla="*/ 72638 w 9615475"/>
              <a:gd name="connsiteY6" fmla="*/ 1407560 h 1880288"/>
              <a:gd name="connsiteX7" fmla="*/ 52090 w 9615475"/>
              <a:gd name="connsiteY7" fmla="*/ 863029 h 1880288"/>
              <a:gd name="connsiteX8" fmla="*/ 1500747 w 9615475"/>
              <a:gd name="connsiteY8" fmla="*/ 606175 h 1880288"/>
              <a:gd name="connsiteX9" fmla="*/ 3853528 w 9615475"/>
              <a:gd name="connsiteY9" fmla="*/ 667820 h 1880288"/>
              <a:gd name="connsiteX10" fmla="*/ 6144665 w 9615475"/>
              <a:gd name="connsiteY10" fmla="*/ 698643 h 1880288"/>
              <a:gd name="connsiteX11" fmla="*/ 7963192 w 9615475"/>
              <a:gd name="connsiteY11" fmla="*/ 883577 h 1880288"/>
              <a:gd name="connsiteX12" fmla="*/ 9483766 w 9615475"/>
              <a:gd name="connsiteY12" fmla="*/ 1078787 h 1880288"/>
              <a:gd name="connsiteX13" fmla="*/ 9298832 w 9615475"/>
              <a:gd name="connsiteY13" fmla="*/ 1500027 h 1880288"/>
              <a:gd name="connsiteX14" fmla="*/ 7387838 w 9615475"/>
              <a:gd name="connsiteY14" fmla="*/ 1797977 h 1880288"/>
              <a:gd name="connsiteX15" fmla="*/ 154832 w 9615475"/>
              <a:gd name="connsiteY15" fmla="*/ 0 h 1880288"/>
              <a:gd name="connsiteX16" fmla="*/ 206203 w 9615475"/>
              <a:gd name="connsiteY16" fmla="*/ 10274 h 1880288"/>
              <a:gd name="connsiteX0" fmla="*/ 5476845 w 9525625"/>
              <a:gd name="connsiteY0" fmla="*/ 1623317 h 1937636"/>
              <a:gd name="connsiteX1" fmla="*/ 4274769 w 9525625"/>
              <a:gd name="connsiteY1" fmla="*/ 1263722 h 1937636"/>
              <a:gd name="connsiteX2" fmla="*/ 2795290 w 9525625"/>
              <a:gd name="connsiteY2" fmla="*/ 1541124 h 1937636"/>
              <a:gd name="connsiteX3" fmla="*/ 2014454 w 9525625"/>
              <a:gd name="connsiteY3" fmla="*/ 1664414 h 1937636"/>
              <a:gd name="connsiteX4" fmla="*/ 1418553 w 9525625"/>
              <a:gd name="connsiteY4" fmla="*/ 1880171 h 1937636"/>
              <a:gd name="connsiteX5" fmla="*/ 966491 w 9525625"/>
              <a:gd name="connsiteY5" fmla="*/ 1633591 h 1937636"/>
              <a:gd name="connsiteX6" fmla="*/ 72638 w 9525625"/>
              <a:gd name="connsiteY6" fmla="*/ 1407560 h 1937636"/>
              <a:gd name="connsiteX7" fmla="*/ 52090 w 9525625"/>
              <a:gd name="connsiteY7" fmla="*/ 863029 h 1937636"/>
              <a:gd name="connsiteX8" fmla="*/ 1500747 w 9525625"/>
              <a:gd name="connsiteY8" fmla="*/ 606175 h 1937636"/>
              <a:gd name="connsiteX9" fmla="*/ 3853528 w 9525625"/>
              <a:gd name="connsiteY9" fmla="*/ 667820 h 1937636"/>
              <a:gd name="connsiteX10" fmla="*/ 6144665 w 9525625"/>
              <a:gd name="connsiteY10" fmla="*/ 698643 h 1937636"/>
              <a:gd name="connsiteX11" fmla="*/ 7963192 w 9525625"/>
              <a:gd name="connsiteY11" fmla="*/ 883577 h 1937636"/>
              <a:gd name="connsiteX12" fmla="*/ 9483766 w 9525625"/>
              <a:gd name="connsiteY12" fmla="*/ 1078787 h 1937636"/>
              <a:gd name="connsiteX13" fmla="*/ 8949510 w 9525625"/>
              <a:gd name="connsiteY13" fmla="*/ 1736333 h 1937636"/>
              <a:gd name="connsiteX14" fmla="*/ 7387838 w 9525625"/>
              <a:gd name="connsiteY14" fmla="*/ 1797977 h 1937636"/>
              <a:gd name="connsiteX15" fmla="*/ 154832 w 9525625"/>
              <a:gd name="connsiteY15" fmla="*/ 0 h 1937636"/>
              <a:gd name="connsiteX16" fmla="*/ 206203 w 9525625"/>
              <a:gd name="connsiteY16" fmla="*/ 10274 h 1937636"/>
              <a:gd name="connsiteX0" fmla="*/ 5476845 w 9525625"/>
              <a:gd name="connsiteY0" fmla="*/ 1623317 h 1880288"/>
              <a:gd name="connsiteX1" fmla="*/ 4274769 w 9525625"/>
              <a:gd name="connsiteY1" fmla="*/ 1263722 h 1880288"/>
              <a:gd name="connsiteX2" fmla="*/ 2795290 w 9525625"/>
              <a:gd name="connsiteY2" fmla="*/ 1541124 h 1880288"/>
              <a:gd name="connsiteX3" fmla="*/ 2014454 w 9525625"/>
              <a:gd name="connsiteY3" fmla="*/ 1664414 h 1880288"/>
              <a:gd name="connsiteX4" fmla="*/ 1418553 w 9525625"/>
              <a:gd name="connsiteY4" fmla="*/ 1880171 h 1880288"/>
              <a:gd name="connsiteX5" fmla="*/ 966491 w 9525625"/>
              <a:gd name="connsiteY5" fmla="*/ 1633591 h 1880288"/>
              <a:gd name="connsiteX6" fmla="*/ 72638 w 9525625"/>
              <a:gd name="connsiteY6" fmla="*/ 1407560 h 1880288"/>
              <a:gd name="connsiteX7" fmla="*/ 52090 w 9525625"/>
              <a:gd name="connsiteY7" fmla="*/ 863029 h 1880288"/>
              <a:gd name="connsiteX8" fmla="*/ 1500747 w 9525625"/>
              <a:gd name="connsiteY8" fmla="*/ 606175 h 1880288"/>
              <a:gd name="connsiteX9" fmla="*/ 3853528 w 9525625"/>
              <a:gd name="connsiteY9" fmla="*/ 667820 h 1880288"/>
              <a:gd name="connsiteX10" fmla="*/ 6144665 w 9525625"/>
              <a:gd name="connsiteY10" fmla="*/ 698643 h 1880288"/>
              <a:gd name="connsiteX11" fmla="*/ 7963192 w 9525625"/>
              <a:gd name="connsiteY11" fmla="*/ 883577 h 1880288"/>
              <a:gd name="connsiteX12" fmla="*/ 9483766 w 9525625"/>
              <a:gd name="connsiteY12" fmla="*/ 1078787 h 1880288"/>
              <a:gd name="connsiteX13" fmla="*/ 8949510 w 9525625"/>
              <a:gd name="connsiteY13" fmla="*/ 1736333 h 1880288"/>
              <a:gd name="connsiteX14" fmla="*/ 7387838 w 9525625"/>
              <a:gd name="connsiteY14" fmla="*/ 1797977 h 1880288"/>
              <a:gd name="connsiteX15" fmla="*/ 154832 w 9525625"/>
              <a:gd name="connsiteY15" fmla="*/ 0 h 1880288"/>
              <a:gd name="connsiteX16" fmla="*/ 206203 w 9525625"/>
              <a:gd name="connsiteY16" fmla="*/ 10274 h 1880288"/>
              <a:gd name="connsiteX0" fmla="*/ 5476845 w 9525625"/>
              <a:gd name="connsiteY0" fmla="*/ 1623317 h 1880288"/>
              <a:gd name="connsiteX1" fmla="*/ 4274769 w 9525625"/>
              <a:gd name="connsiteY1" fmla="*/ 1263722 h 1880288"/>
              <a:gd name="connsiteX2" fmla="*/ 2795290 w 9525625"/>
              <a:gd name="connsiteY2" fmla="*/ 1541124 h 1880288"/>
              <a:gd name="connsiteX3" fmla="*/ 2014454 w 9525625"/>
              <a:gd name="connsiteY3" fmla="*/ 1664414 h 1880288"/>
              <a:gd name="connsiteX4" fmla="*/ 1418553 w 9525625"/>
              <a:gd name="connsiteY4" fmla="*/ 1880171 h 1880288"/>
              <a:gd name="connsiteX5" fmla="*/ 966491 w 9525625"/>
              <a:gd name="connsiteY5" fmla="*/ 1633591 h 1880288"/>
              <a:gd name="connsiteX6" fmla="*/ 72638 w 9525625"/>
              <a:gd name="connsiteY6" fmla="*/ 1407560 h 1880288"/>
              <a:gd name="connsiteX7" fmla="*/ 52090 w 9525625"/>
              <a:gd name="connsiteY7" fmla="*/ 863029 h 1880288"/>
              <a:gd name="connsiteX8" fmla="*/ 1500747 w 9525625"/>
              <a:gd name="connsiteY8" fmla="*/ 606175 h 1880288"/>
              <a:gd name="connsiteX9" fmla="*/ 3853528 w 9525625"/>
              <a:gd name="connsiteY9" fmla="*/ 667820 h 1880288"/>
              <a:gd name="connsiteX10" fmla="*/ 6144665 w 9525625"/>
              <a:gd name="connsiteY10" fmla="*/ 698643 h 1880288"/>
              <a:gd name="connsiteX11" fmla="*/ 7963192 w 9525625"/>
              <a:gd name="connsiteY11" fmla="*/ 883577 h 1880288"/>
              <a:gd name="connsiteX12" fmla="*/ 9483766 w 9525625"/>
              <a:gd name="connsiteY12" fmla="*/ 1078787 h 1880288"/>
              <a:gd name="connsiteX13" fmla="*/ 8949510 w 9525625"/>
              <a:gd name="connsiteY13" fmla="*/ 1736333 h 1880288"/>
              <a:gd name="connsiteX14" fmla="*/ 7387838 w 9525625"/>
              <a:gd name="connsiteY14" fmla="*/ 1797977 h 1880288"/>
              <a:gd name="connsiteX15" fmla="*/ 154832 w 9525625"/>
              <a:gd name="connsiteY15" fmla="*/ 0 h 1880288"/>
              <a:gd name="connsiteX16" fmla="*/ 206203 w 9525625"/>
              <a:gd name="connsiteY16" fmla="*/ 10274 h 1880288"/>
              <a:gd name="connsiteX0" fmla="*/ 5476845 w 9525625"/>
              <a:gd name="connsiteY0" fmla="*/ 1859622 h 2116593"/>
              <a:gd name="connsiteX1" fmla="*/ 4274769 w 9525625"/>
              <a:gd name="connsiteY1" fmla="*/ 1500027 h 2116593"/>
              <a:gd name="connsiteX2" fmla="*/ 2795290 w 9525625"/>
              <a:gd name="connsiteY2" fmla="*/ 1777429 h 2116593"/>
              <a:gd name="connsiteX3" fmla="*/ 2014454 w 9525625"/>
              <a:gd name="connsiteY3" fmla="*/ 1900719 h 2116593"/>
              <a:gd name="connsiteX4" fmla="*/ 1418553 w 9525625"/>
              <a:gd name="connsiteY4" fmla="*/ 2116476 h 2116593"/>
              <a:gd name="connsiteX5" fmla="*/ 966491 w 9525625"/>
              <a:gd name="connsiteY5" fmla="*/ 1869896 h 2116593"/>
              <a:gd name="connsiteX6" fmla="*/ 72638 w 9525625"/>
              <a:gd name="connsiteY6" fmla="*/ 1643865 h 2116593"/>
              <a:gd name="connsiteX7" fmla="*/ 52090 w 9525625"/>
              <a:gd name="connsiteY7" fmla="*/ 1099334 h 2116593"/>
              <a:gd name="connsiteX8" fmla="*/ 1500747 w 9525625"/>
              <a:gd name="connsiteY8" fmla="*/ 842480 h 2116593"/>
              <a:gd name="connsiteX9" fmla="*/ 3853528 w 9525625"/>
              <a:gd name="connsiteY9" fmla="*/ 904125 h 2116593"/>
              <a:gd name="connsiteX10" fmla="*/ 6144665 w 9525625"/>
              <a:gd name="connsiteY10" fmla="*/ 934948 h 2116593"/>
              <a:gd name="connsiteX11" fmla="*/ 7963192 w 9525625"/>
              <a:gd name="connsiteY11" fmla="*/ 1119882 h 2116593"/>
              <a:gd name="connsiteX12" fmla="*/ 9483766 w 9525625"/>
              <a:gd name="connsiteY12" fmla="*/ 1315092 h 2116593"/>
              <a:gd name="connsiteX13" fmla="*/ 8949510 w 9525625"/>
              <a:gd name="connsiteY13" fmla="*/ 1972638 h 2116593"/>
              <a:gd name="connsiteX14" fmla="*/ 7387838 w 9525625"/>
              <a:gd name="connsiteY14" fmla="*/ 2034282 h 2116593"/>
              <a:gd name="connsiteX15" fmla="*/ 154832 w 9525625"/>
              <a:gd name="connsiteY15" fmla="*/ 236305 h 2116593"/>
              <a:gd name="connsiteX16" fmla="*/ 493880 w 9525625"/>
              <a:gd name="connsiteY16" fmla="*/ 0 h 2116593"/>
              <a:gd name="connsiteX0" fmla="*/ 5476845 w 9525625"/>
              <a:gd name="connsiteY0" fmla="*/ 1859622 h 2116593"/>
              <a:gd name="connsiteX1" fmla="*/ 4274769 w 9525625"/>
              <a:gd name="connsiteY1" fmla="*/ 1500027 h 2116593"/>
              <a:gd name="connsiteX2" fmla="*/ 2795290 w 9525625"/>
              <a:gd name="connsiteY2" fmla="*/ 1777429 h 2116593"/>
              <a:gd name="connsiteX3" fmla="*/ 2014454 w 9525625"/>
              <a:gd name="connsiteY3" fmla="*/ 1900719 h 2116593"/>
              <a:gd name="connsiteX4" fmla="*/ 1418553 w 9525625"/>
              <a:gd name="connsiteY4" fmla="*/ 2116476 h 2116593"/>
              <a:gd name="connsiteX5" fmla="*/ 966491 w 9525625"/>
              <a:gd name="connsiteY5" fmla="*/ 1869896 h 2116593"/>
              <a:gd name="connsiteX6" fmla="*/ 72638 w 9525625"/>
              <a:gd name="connsiteY6" fmla="*/ 1643865 h 2116593"/>
              <a:gd name="connsiteX7" fmla="*/ 52090 w 9525625"/>
              <a:gd name="connsiteY7" fmla="*/ 1099334 h 2116593"/>
              <a:gd name="connsiteX8" fmla="*/ 1500747 w 9525625"/>
              <a:gd name="connsiteY8" fmla="*/ 842480 h 2116593"/>
              <a:gd name="connsiteX9" fmla="*/ 3853528 w 9525625"/>
              <a:gd name="connsiteY9" fmla="*/ 904125 h 2116593"/>
              <a:gd name="connsiteX10" fmla="*/ 6144665 w 9525625"/>
              <a:gd name="connsiteY10" fmla="*/ 934948 h 2116593"/>
              <a:gd name="connsiteX11" fmla="*/ 7963192 w 9525625"/>
              <a:gd name="connsiteY11" fmla="*/ 1119882 h 2116593"/>
              <a:gd name="connsiteX12" fmla="*/ 9483766 w 9525625"/>
              <a:gd name="connsiteY12" fmla="*/ 1315092 h 2116593"/>
              <a:gd name="connsiteX13" fmla="*/ 8949510 w 9525625"/>
              <a:gd name="connsiteY13" fmla="*/ 1972638 h 2116593"/>
              <a:gd name="connsiteX14" fmla="*/ 7387838 w 9525625"/>
              <a:gd name="connsiteY14" fmla="*/ 2034282 h 2116593"/>
              <a:gd name="connsiteX15" fmla="*/ 6052198 w 9525625"/>
              <a:gd name="connsiteY15" fmla="*/ 1890444 h 2116593"/>
              <a:gd name="connsiteX16" fmla="*/ 493880 w 9525625"/>
              <a:gd name="connsiteY16" fmla="*/ 0 h 2116593"/>
              <a:gd name="connsiteX0" fmla="*/ 5476845 w 9525625"/>
              <a:gd name="connsiteY0" fmla="*/ 1024944 h 1281915"/>
              <a:gd name="connsiteX1" fmla="*/ 4274769 w 9525625"/>
              <a:gd name="connsiteY1" fmla="*/ 665349 h 1281915"/>
              <a:gd name="connsiteX2" fmla="*/ 2795290 w 9525625"/>
              <a:gd name="connsiteY2" fmla="*/ 942751 h 1281915"/>
              <a:gd name="connsiteX3" fmla="*/ 2014454 w 9525625"/>
              <a:gd name="connsiteY3" fmla="*/ 1066041 h 1281915"/>
              <a:gd name="connsiteX4" fmla="*/ 1418553 w 9525625"/>
              <a:gd name="connsiteY4" fmla="*/ 1281798 h 1281915"/>
              <a:gd name="connsiteX5" fmla="*/ 966491 w 9525625"/>
              <a:gd name="connsiteY5" fmla="*/ 1035218 h 1281915"/>
              <a:gd name="connsiteX6" fmla="*/ 72638 w 9525625"/>
              <a:gd name="connsiteY6" fmla="*/ 809187 h 1281915"/>
              <a:gd name="connsiteX7" fmla="*/ 52090 w 9525625"/>
              <a:gd name="connsiteY7" fmla="*/ 264656 h 1281915"/>
              <a:gd name="connsiteX8" fmla="*/ 1500747 w 9525625"/>
              <a:gd name="connsiteY8" fmla="*/ 7802 h 1281915"/>
              <a:gd name="connsiteX9" fmla="*/ 3853528 w 9525625"/>
              <a:gd name="connsiteY9" fmla="*/ 69447 h 1281915"/>
              <a:gd name="connsiteX10" fmla="*/ 6144665 w 9525625"/>
              <a:gd name="connsiteY10" fmla="*/ 100270 h 1281915"/>
              <a:gd name="connsiteX11" fmla="*/ 7963192 w 9525625"/>
              <a:gd name="connsiteY11" fmla="*/ 285204 h 1281915"/>
              <a:gd name="connsiteX12" fmla="*/ 9483766 w 9525625"/>
              <a:gd name="connsiteY12" fmla="*/ 480414 h 1281915"/>
              <a:gd name="connsiteX13" fmla="*/ 8949510 w 9525625"/>
              <a:gd name="connsiteY13" fmla="*/ 1137960 h 1281915"/>
              <a:gd name="connsiteX14" fmla="*/ 7387838 w 9525625"/>
              <a:gd name="connsiteY14" fmla="*/ 1199604 h 1281915"/>
              <a:gd name="connsiteX15" fmla="*/ 6052198 w 9525625"/>
              <a:gd name="connsiteY15" fmla="*/ 1055766 h 1281915"/>
              <a:gd name="connsiteX16" fmla="*/ 5548765 w 9525625"/>
              <a:gd name="connsiteY16" fmla="*/ 942751 h 1281915"/>
              <a:gd name="connsiteX0" fmla="*/ 5189169 w 9525625"/>
              <a:gd name="connsiteY0" fmla="*/ 973573 h 1281915"/>
              <a:gd name="connsiteX1" fmla="*/ 4274769 w 9525625"/>
              <a:gd name="connsiteY1" fmla="*/ 665349 h 1281915"/>
              <a:gd name="connsiteX2" fmla="*/ 2795290 w 9525625"/>
              <a:gd name="connsiteY2" fmla="*/ 942751 h 1281915"/>
              <a:gd name="connsiteX3" fmla="*/ 2014454 w 9525625"/>
              <a:gd name="connsiteY3" fmla="*/ 1066041 h 1281915"/>
              <a:gd name="connsiteX4" fmla="*/ 1418553 w 9525625"/>
              <a:gd name="connsiteY4" fmla="*/ 1281798 h 1281915"/>
              <a:gd name="connsiteX5" fmla="*/ 966491 w 9525625"/>
              <a:gd name="connsiteY5" fmla="*/ 1035218 h 1281915"/>
              <a:gd name="connsiteX6" fmla="*/ 72638 w 9525625"/>
              <a:gd name="connsiteY6" fmla="*/ 809187 h 1281915"/>
              <a:gd name="connsiteX7" fmla="*/ 52090 w 9525625"/>
              <a:gd name="connsiteY7" fmla="*/ 264656 h 1281915"/>
              <a:gd name="connsiteX8" fmla="*/ 1500747 w 9525625"/>
              <a:gd name="connsiteY8" fmla="*/ 7802 h 1281915"/>
              <a:gd name="connsiteX9" fmla="*/ 3853528 w 9525625"/>
              <a:gd name="connsiteY9" fmla="*/ 69447 h 1281915"/>
              <a:gd name="connsiteX10" fmla="*/ 6144665 w 9525625"/>
              <a:gd name="connsiteY10" fmla="*/ 100270 h 1281915"/>
              <a:gd name="connsiteX11" fmla="*/ 7963192 w 9525625"/>
              <a:gd name="connsiteY11" fmla="*/ 285204 h 1281915"/>
              <a:gd name="connsiteX12" fmla="*/ 9483766 w 9525625"/>
              <a:gd name="connsiteY12" fmla="*/ 480414 h 1281915"/>
              <a:gd name="connsiteX13" fmla="*/ 8949510 w 9525625"/>
              <a:gd name="connsiteY13" fmla="*/ 1137960 h 1281915"/>
              <a:gd name="connsiteX14" fmla="*/ 7387838 w 9525625"/>
              <a:gd name="connsiteY14" fmla="*/ 1199604 h 1281915"/>
              <a:gd name="connsiteX15" fmla="*/ 6052198 w 9525625"/>
              <a:gd name="connsiteY15" fmla="*/ 1055766 h 1281915"/>
              <a:gd name="connsiteX16" fmla="*/ 5548765 w 9525625"/>
              <a:gd name="connsiteY16" fmla="*/ 942751 h 1281915"/>
              <a:gd name="connsiteX0" fmla="*/ 5189169 w 9525625"/>
              <a:gd name="connsiteY0" fmla="*/ 973573 h 1281915"/>
              <a:gd name="connsiteX1" fmla="*/ 4274769 w 9525625"/>
              <a:gd name="connsiteY1" fmla="*/ 665349 h 1281915"/>
              <a:gd name="connsiteX2" fmla="*/ 2795290 w 9525625"/>
              <a:gd name="connsiteY2" fmla="*/ 942751 h 1281915"/>
              <a:gd name="connsiteX3" fmla="*/ 2014454 w 9525625"/>
              <a:gd name="connsiteY3" fmla="*/ 1066041 h 1281915"/>
              <a:gd name="connsiteX4" fmla="*/ 1418553 w 9525625"/>
              <a:gd name="connsiteY4" fmla="*/ 1281798 h 1281915"/>
              <a:gd name="connsiteX5" fmla="*/ 966491 w 9525625"/>
              <a:gd name="connsiteY5" fmla="*/ 1035218 h 1281915"/>
              <a:gd name="connsiteX6" fmla="*/ 72638 w 9525625"/>
              <a:gd name="connsiteY6" fmla="*/ 809187 h 1281915"/>
              <a:gd name="connsiteX7" fmla="*/ 52090 w 9525625"/>
              <a:gd name="connsiteY7" fmla="*/ 264656 h 1281915"/>
              <a:gd name="connsiteX8" fmla="*/ 1500747 w 9525625"/>
              <a:gd name="connsiteY8" fmla="*/ 7802 h 1281915"/>
              <a:gd name="connsiteX9" fmla="*/ 3853528 w 9525625"/>
              <a:gd name="connsiteY9" fmla="*/ 69447 h 1281915"/>
              <a:gd name="connsiteX10" fmla="*/ 6144665 w 9525625"/>
              <a:gd name="connsiteY10" fmla="*/ 100270 h 1281915"/>
              <a:gd name="connsiteX11" fmla="*/ 7963192 w 9525625"/>
              <a:gd name="connsiteY11" fmla="*/ 285204 h 1281915"/>
              <a:gd name="connsiteX12" fmla="*/ 9483766 w 9525625"/>
              <a:gd name="connsiteY12" fmla="*/ 480414 h 1281915"/>
              <a:gd name="connsiteX13" fmla="*/ 8949510 w 9525625"/>
              <a:gd name="connsiteY13" fmla="*/ 1137960 h 1281915"/>
              <a:gd name="connsiteX14" fmla="*/ 7387838 w 9525625"/>
              <a:gd name="connsiteY14" fmla="*/ 1199604 h 1281915"/>
              <a:gd name="connsiteX15" fmla="*/ 6052198 w 9525625"/>
              <a:gd name="connsiteY15" fmla="*/ 1055766 h 1281915"/>
              <a:gd name="connsiteX16" fmla="*/ 5548765 w 9525625"/>
              <a:gd name="connsiteY16" fmla="*/ 942751 h 1281915"/>
              <a:gd name="connsiteX17" fmla="*/ 5189169 w 9525625"/>
              <a:gd name="connsiteY17" fmla="*/ 973573 h 1281915"/>
              <a:gd name="connsiteX0" fmla="*/ 5189169 w 9525625"/>
              <a:gd name="connsiteY0" fmla="*/ 973573 h 1284210"/>
              <a:gd name="connsiteX1" fmla="*/ 4274769 w 9525625"/>
              <a:gd name="connsiteY1" fmla="*/ 665349 h 1284210"/>
              <a:gd name="connsiteX2" fmla="*/ 2795290 w 9525625"/>
              <a:gd name="connsiteY2" fmla="*/ 942751 h 1284210"/>
              <a:gd name="connsiteX3" fmla="*/ 2055551 w 9525625"/>
              <a:gd name="connsiteY3" fmla="*/ 1148234 h 1284210"/>
              <a:gd name="connsiteX4" fmla="*/ 1418553 w 9525625"/>
              <a:gd name="connsiteY4" fmla="*/ 1281798 h 1284210"/>
              <a:gd name="connsiteX5" fmla="*/ 966491 w 9525625"/>
              <a:gd name="connsiteY5" fmla="*/ 1035218 h 1284210"/>
              <a:gd name="connsiteX6" fmla="*/ 72638 w 9525625"/>
              <a:gd name="connsiteY6" fmla="*/ 809187 h 1284210"/>
              <a:gd name="connsiteX7" fmla="*/ 52090 w 9525625"/>
              <a:gd name="connsiteY7" fmla="*/ 264656 h 1284210"/>
              <a:gd name="connsiteX8" fmla="*/ 1500747 w 9525625"/>
              <a:gd name="connsiteY8" fmla="*/ 7802 h 1284210"/>
              <a:gd name="connsiteX9" fmla="*/ 3853528 w 9525625"/>
              <a:gd name="connsiteY9" fmla="*/ 69447 h 1284210"/>
              <a:gd name="connsiteX10" fmla="*/ 6144665 w 9525625"/>
              <a:gd name="connsiteY10" fmla="*/ 100270 h 1284210"/>
              <a:gd name="connsiteX11" fmla="*/ 7963192 w 9525625"/>
              <a:gd name="connsiteY11" fmla="*/ 285204 h 1284210"/>
              <a:gd name="connsiteX12" fmla="*/ 9483766 w 9525625"/>
              <a:gd name="connsiteY12" fmla="*/ 480414 h 1284210"/>
              <a:gd name="connsiteX13" fmla="*/ 8949510 w 9525625"/>
              <a:gd name="connsiteY13" fmla="*/ 1137960 h 1284210"/>
              <a:gd name="connsiteX14" fmla="*/ 7387838 w 9525625"/>
              <a:gd name="connsiteY14" fmla="*/ 1199604 h 1284210"/>
              <a:gd name="connsiteX15" fmla="*/ 6052198 w 9525625"/>
              <a:gd name="connsiteY15" fmla="*/ 1055766 h 1284210"/>
              <a:gd name="connsiteX16" fmla="*/ 5548765 w 9525625"/>
              <a:gd name="connsiteY16" fmla="*/ 942751 h 1284210"/>
              <a:gd name="connsiteX17" fmla="*/ 5189169 w 9525625"/>
              <a:gd name="connsiteY17" fmla="*/ 973573 h 1284210"/>
              <a:gd name="connsiteX0" fmla="*/ 5189169 w 9525625"/>
              <a:gd name="connsiteY0" fmla="*/ 973573 h 1283592"/>
              <a:gd name="connsiteX1" fmla="*/ 4274769 w 9525625"/>
              <a:gd name="connsiteY1" fmla="*/ 665349 h 1283592"/>
              <a:gd name="connsiteX2" fmla="*/ 2610355 w 9525625"/>
              <a:gd name="connsiteY2" fmla="*/ 1179057 h 1283592"/>
              <a:gd name="connsiteX3" fmla="*/ 2055551 w 9525625"/>
              <a:gd name="connsiteY3" fmla="*/ 1148234 h 1283592"/>
              <a:gd name="connsiteX4" fmla="*/ 1418553 w 9525625"/>
              <a:gd name="connsiteY4" fmla="*/ 1281798 h 1283592"/>
              <a:gd name="connsiteX5" fmla="*/ 966491 w 9525625"/>
              <a:gd name="connsiteY5" fmla="*/ 1035218 h 1283592"/>
              <a:gd name="connsiteX6" fmla="*/ 72638 w 9525625"/>
              <a:gd name="connsiteY6" fmla="*/ 809187 h 1283592"/>
              <a:gd name="connsiteX7" fmla="*/ 52090 w 9525625"/>
              <a:gd name="connsiteY7" fmla="*/ 264656 h 1283592"/>
              <a:gd name="connsiteX8" fmla="*/ 1500747 w 9525625"/>
              <a:gd name="connsiteY8" fmla="*/ 7802 h 1283592"/>
              <a:gd name="connsiteX9" fmla="*/ 3853528 w 9525625"/>
              <a:gd name="connsiteY9" fmla="*/ 69447 h 1283592"/>
              <a:gd name="connsiteX10" fmla="*/ 6144665 w 9525625"/>
              <a:gd name="connsiteY10" fmla="*/ 100270 h 1283592"/>
              <a:gd name="connsiteX11" fmla="*/ 7963192 w 9525625"/>
              <a:gd name="connsiteY11" fmla="*/ 285204 h 1283592"/>
              <a:gd name="connsiteX12" fmla="*/ 9483766 w 9525625"/>
              <a:gd name="connsiteY12" fmla="*/ 480414 h 1283592"/>
              <a:gd name="connsiteX13" fmla="*/ 8949510 w 9525625"/>
              <a:gd name="connsiteY13" fmla="*/ 1137960 h 1283592"/>
              <a:gd name="connsiteX14" fmla="*/ 7387838 w 9525625"/>
              <a:gd name="connsiteY14" fmla="*/ 1199604 h 1283592"/>
              <a:gd name="connsiteX15" fmla="*/ 6052198 w 9525625"/>
              <a:gd name="connsiteY15" fmla="*/ 1055766 h 1283592"/>
              <a:gd name="connsiteX16" fmla="*/ 5548765 w 9525625"/>
              <a:gd name="connsiteY16" fmla="*/ 942751 h 1283592"/>
              <a:gd name="connsiteX17" fmla="*/ 5189169 w 9525625"/>
              <a:gd name="connsiteY17" fmla="*/ 973573 h 1283592"/>
              <a:gd name="connsiteX0" fmla="*/ 5189169 w 9525625"/>
              <a:gd name="connsiteY0" fmla="*/ 973573 h 1253147"/>
              <a:gd name="connsiteX1" fmla="*/ 4274769 w 9525625"/>
              <a:gd name="connsiteY1" fmla="*/ 665349 h 1253147"/>
              <a:gd name="connsiteX2" fmla="*/ 2610355 w 9525625"/>
              <a:gd name="connsiteY2" fmla="*/ 1179057 h 1253147"/>
              <a:gd name="connsiteX3" fmla="*/ 2055551 w 9525625"/>
              <a:gd name="connsiteY3" fmla="*/ 1148234 h 1253147"/>
              <a:gd name="connsiteX4" fmla="*/ 1418553 w 9525625"/>
              <a:gd name="connsiteY4" fmla="*/ 1250976 h 1253147"/>
              <a:gd name="connsiteX5" fmla="*/ 966491 w 9525625"/>
              <a:gd name="connsiteY5" fmla="*/ 1035218 h 1253147"/>
              <a:gd name="connsiteX6" fmla="*/ 72638 w 9525625"/>
              <a:gd name="connsiteY6" fmla="*/ 809187 h 1253147"/>
              <a:gd name="connsiteX7" fmla="*/ 52090 w 9525625"/>
              <a:gd name="connsiteY7" fmla="*/ 264656 h 1253147"/>
              <a:gd name="connsiteX8" fmla="*/ 1500747 w 9525625"/>
              <a:gd name="connsiteY8" fmla="*/ 7802 h 1253147"/>
              <a:gd name="connsiteX9" fmla="*/ 3853528 w 9525625"/>
              <a:gd name="connsiteY9" fmla="*/ 69447 h 1253147"/>
              <a:gd name="connsiteX10" fmla="*/ 6144665 w 9525625"/>
              <a:gd name="connsiteY10" fmla="*/ 100270 h 1253147"/>
              <a:gd name="connsiteX11" fmla="*/ 7963192 w 9525625"/>
              <a:gd name="connsiteY11" fmla="*/ 285204 h 1253147"/>
              <a:gd name="connsiteX12" fmla="*/ 9483766 w 9525625"/>
              <a:gd name="connsiteY12" fmla="*/ 480414 h 1253147"/>
              <a:gd name="connsiteX13" fmla="*/ 8949510 w 9525625"/>
              <a:gd name="connsiteY13" fmla="*/ 1137960 h 1253147"/>
              <a:gd name="connsiteX14" fmla="*/ 7387838 w 9525625"/>
              <a:gd name="connsiteY14" fmla="*/ 1199604 h 1253147"/>
              <a:gd name="connsiteX15" fmla="*/ 6052198 w 9525625"/>
              <a:gd name="connsiteY15" fmla="*/ 1055766 h 1253147"/>
              <a:gd name="connsiteX16" fmla="*/ 5548765 w 9525625"/>
              <a:gd name="connsiteY16" fmla="*/ 942751 h 1253147"/>
              <a:gd name="connsiteX17" fmla="*/ 5189169 w 9525625"/>
              <a:gd name="connsiteY17" fmla="*/ 973573 h 1253147"/>
              <a:gd name="connsiteX0" fmla="*/ 5189169 w 9525625"/>
              <a:gd name="connsiteY0" fmla="*/ 973573 h 1253147"/>
              <a:gd name="connsiteX1" fmla="*/ 4274769 w 9525625"/>
              <a:gd name="connsiteY1" fmla="*/ 665349 h 1253147"/>
              <a:gd name="connsiteX2" fmla="*/ 2610355 w 9525625"/>
              <a:gd name="connsiteY2" fmla="*/ 1179057 h 1253147"/>
              <a:gd name="connsiteX3" fmla="*/ 2055551 w 9525625"/>
              <a:gd name="connsiteY3" fmla="*/ 1148234 h 1253147"/>
              <a:gd name="connsiteX4" fmla="*/ 1418553 w 9525625"/>
              <a:gd name="connsiteY4" fmla="*/ 1250976 h 1253147"/>
              <a:gd name="connsiteX5" fmla="*/ 966491 w 9525625"/>
              <a:gd name="connsiteY5" fmla="*/ 1035218 h 1253147"/>
              <a:gd name="connsiteX6" fmla="*/ 72638 w 9525625"/>
              <a:gd name="connsiteY6" fmla="*/ 809187 h 1253147"/>
              <a:gd name="connsiteX7" fmla="*/ 52090 w 9525625"/>
              <a:gd name="connsiteY7" fmla="*/ 264656 h 1253147"/>
              <a:gd name="connsiteX8" fmla="*/ 1500747 w 9525625"/>
              <a:gd name="connsiteY8" fmla="*/ 7802 h 1253147"/>
              <a:gd name="connsiteX9" fmla="*/ 3853528 w 9525625"/>
              <a:gd name="connsiteY9" fmla="*/ 69447 h 1253147"/>
              <a:gd name="connsiteX10" fmla="*/ 6144665 w 9525625"/>
              <a:gd name="connsiteY10" fmla="*/ 100270 h 1253147"/>
              <a:gd name="connsiteX11" fmla="*/ 7963192 w 9525625"/>
              <a:gd name="connsiteY11" fmla="*/ 285204 h 1253147"/>
              <a:gd name="connsiteX12" fmla="*/ 9483766 w 9525625"/>
              <a:gd name="connsiteY12" fmla="*/ 480414 h 1253147"/>
              <a:gd name="connsiteX13" fmla="*/ 8949510 w 9525625"/>
              <a:gd name="connsiteY13" fmla="*/ 1137960 h 1253147"/>
              <a:gd name="connsiteX14" fmla="*/ 7387838 w 9525625"/>
              <a:gd name="connsiteY14" fmla="*/ 1199604 h 1253147"/>
              <a:gd name="connsiteX15" fmla="*/ 6052198 w 9525625"/>
              <a:gd name="connsiteY15" fmla="*/ 1055766 h 1253147"/>
              <a:gd name="connsiteX16" fmla="*/ 5548765 w 9525625"/>
              <a:gd name="connsiteY16" fmla="*/ 942751 h 1253147"/>
              <a:gd name="connsiteX17" fmla="*/ 5189169 w 9525625"/>
              <a:gd name="connsiteY17" fmla="*/ 973573 h 1253147"/>
              <a:gd name="connsiteX0" fmla="*/ 5189925 w 9526381"/>
              <a:gd name="connsiteY0" fmla="*/ 973573 h 1269962"/>
              <a:gd name="connsiteX1" fmla="*/ 4275525 w 9526381"/>
              <a:gd name="connsiteY1" fmla="*/ 665349 h 1269962"/>
              <a:gd name="connsiteX2" fmla="*/ 2611111 w 9526381"/>
              <a:gd name="connsiteY2" fmla="*/ 1179057 h 1269962"/>
              <a:gd name="connsiteX3" fmla="*/ 2056307 w 9526381"/>
              <a:gd name="connsiteY3" fmla="*/ 1148234 h 1269962"/>
              <a:gd name="connsiteX4" fmla="*/ 1419309 w 9526381"/>
              <a:gd name="connsiteY4" fmla="*/ 1250976 h 1269962"/>
              <a:gd name="connsiteX5" fmla="*/ 977521 w 9526381"/>
              <a:gd name="connsiteY5" fmla="*/ 1117411 h 1269962"/>
              <a:gd name="connsiteX6" fmla="*/ 73394 w 9526381"/>
              <a:gd name="connsiteY6" fmla="*/ 809187 h 1269962"/>
              <a:gd name="connsiteX7" fmla="*/ 52846 w 9526381"/>
              <a:gd name="connsiteY7" fmla="*/ 264656 h 1269962"/>
              <a:gd name="connsiteX8" fmla="*/ 1501503 w 9526381"/>
              <a:gd name="connsiteY8" fmla="*/ 7802 h 1269962"/>
              <a:gd name="connsiteX9" fmla="*/ 3854284 w 9526381"/>
              <a:gd name="connsiteY9" fmla="*/ 69447 h 1269962"/>
              <a:gd name="connsiteX10" fmla="*/ 6145421 w 9526381"/>
              <a:gd name="connsiteY10" fmla="*/ 100270 h 1269962"/>
              <a:gd name="connsiteX11" fmla="*/ 7963948 w 9526381"/>
              <a:gd name="connsiteY11" fmla="*/ 285204 h 1269962"/>
              <a:gd name="connsiteX12" fmla="*/ 9484522 w 9526381"/>
              <a:gd name="connsiteY12" fmla="*/ 480414 h 1269962"/>
              <a:gd name="connsiteX13" fmla="*/ 8950266 w 9526381"/>
              <a:gd name="connsiteY13" fmla="*/ 1137960 h 1269962"/>
              <a:gd name="connsiteX14" fmla="*/ 7388594 w 9526381"/>
              <a:gd name="connsiteY14" fmla="*/ 1199604 h 1269962"/>
              <a:gd name="connsiteX15" fmla="*/ 6052954 w 9526381"/>
              <a:gd name="connsiteY15" fmla="*/ 1055766 h 1269962"/>
              <a:gd name="connsiteX16" fmla="*/ 5549521 w 9526381"/>
              <a:gd name="connsiteY16" fmla="*/ 942751 h 1269962"/>
              <a:gd name="connsiteX17" fmla="*/ 5189925 w 9526381"/>
              <a:gd name="connsiteY17" fmla="*/ 973573 h 1269962"/>
              <a:gd name="connsiteX0" fmla="*/ 5189925 w 9526381"/>
              <a:gd name="connsiteY0" fmla="*/ 973573 h 1254424"/>
              <a:gd name="connsiteX1" fmla="*/ 4275525 w 9526381"/>
              <a:gd name="connsiteY1" fmla="*/ 665349 h 1254424"/>
              <a:gd name="connsiteX2" fmla="*/ 2611111 w 9526381"/>
              <a:gd name="connsiteY2" fmla="*/ 1179057 h 1254424"/>
              <a:gd name="connsiteX3" fmla="*/ 2056307 w 9526381"/>
              <a:gd name="connsiteY3" fmla="*/ 1148234 h 1254424"/>
              <a:gd name="connsiteX4" fmla="*/ 1419309 w 9526381"/>
              <a:gd name="connsiteY4" fmla="*/ 1250976 h 1254424"/>
              <a:gd name="connsiteX5" fmla="*/ 977521 w 9526381"/>
              <a:gd name="connsiteY5" fmla="*/ 1117411 h 1254424"/>
              <a:gd name="connsiteX6" fmla="*/ 73394 w 9526381"/>
              <a:gd name="connsiteY6" fmla="*/ 809187 h 1254424"/>
              <a:gd name="connsiteX7" fmla="*/ 52846 w 9526381"/>
              <a:gd name="connsiteY7" fmla="*/ 264656 h 1254424"/>
              <a:gd name="connsiteX8" fmla="*/ 1501503 w 9526381"/>
              <a:gd name="connsiteY8" fmla="*/ 7802 h 1254424"/>
              <a:gd name="connsiteX9" fmla="*/ 3854284 w 9526381"/>
              <a:gd name="connsiteY9" fmla="*/ 69447 h 1254424"/>
              <a:gd name="connsiteX10" fmla="*/ 6145421 w 9526381"/>
              <a:gd name="connsiteY10" fmla="*/ 100270 h 1254424"/>
              <a:gd name="connsiteX11" fmla="*/ 7963948 w 9526381"/>
              <a:gd name="connsiteY11" fmla="*/ 285204 h 1254424"/>
              <a:gd name="connsiteX12" fmla="*/ 9484522 w 9526381"/>
              <a:gd name="connsiteY12" fmla="*/ 480414 h 1254424"/>
              <a:gd name="connsiteX13" fmla="*/ 8950266 w 9526381"/>
              <a:gd name="connsiteY13" fmla="*/ 1137960 h 1254424"/>
              <a:gd name="connsiteX14" fmla="*/ 7388594 w 9526381"/>
              <a:gd name="connsiteY14" fmla="*/ 1199604 h 1254424"/>
              <a:gd name="connsiteX15" fmla="*/ 6052954 w 9526381"/>
              <a:gd name="connsiteY15" fmla="*/ 1055766 h 1254424"/>
              <a:gd name="connsiteX16" fmla="*/ 5549521 w 9526381"/>
              <a:gd name="connsiteY16" fmla="*/ 942751 h 1254424"/>
              <a:gd name="connsiteX17" fmla="*/ 5189925 w 9526381"/>
              <a:gd name="connsiteY17" fmla="*/ 973573 h 1254424"/>
              <a:gd name="connsiteX0" fmla="*/ 5189925 w 9526381"/>
              <a:gd name="connsiteY0" fmla="*/ 973573 h 1254424"/>
              <a:gd name="connsiteX1" fmla="*/ 4275525 w 9526381"/>
              <a:gd name="connsiteY1" fmla="*/ 665349 h 1254424"/>
              <a:gd name="connsiteX2" fmla="*/ 2611111 w 9526381"/>
              <a:gd name="connsiteY2" fmla="*/ 1179057 h 1254424"/>
              <a:gd name="connsiteX3" fmla="*/ 2056307 w 9526381"/>
              <a:gd name="connsiteY3" fmla="*/ 1148234 h 1254424"/>
              <a:gd name="connsiteX4" fmla="*/ 1419309 w 9526381"/>
              <a:gd name="connsiteY4" fmla="*/ 1250976 h 1254424"/>
              <a:gd name="connsiteX5" fmla="*/ 977521 w 9526381"/>
              <a:gd name="connsiteY5" fmla="*/ 1117411 h 1254424"/>
              <a:gd name="connsiteX6" fmla="*/ 73394 w 9526381"/>
              <a:gd name="connsiteY6" fmla="*/ 809187 h 1254424"/>
              <a:gd name="connsiteX7" fmla="*/ 52846 w 9526381"/>
              <a:gd name="connsiteY7" fmla="*/ 264656 h 1254424"/>
              <a:gd name="connsiteX8" fmla="*/ 1501503 w 9526381"/>
              <a:gd name="connsiteY8" fmla="*/ 7802 h 1254424"/>
              <a:gd name="connsiteX9" fmla="*/ 3854284 w 9526381"/>
              <a:gd name="connsiteY9" fmla="*/ 69447 h 1254424"/>
              <a:gd name="connsiteX10" fmla="*/ 6145421 w 9526381"/>
              <a:gd name="connsiteY10" fmla="*/ 100270 h 1254424"/>
              <a:gd name="connsiteX11" fmla="*/ 7963948 w 9526381"/>
              <a:gd name="connsiteY11" fmla="*/ 285204 h 1254424"/>
              <a:gd name="connsiteX12" fmla="*/ 9484522 w 9526381"/>
              <a:gd name="connsiteY12" fmla="*/ 480414 h 1254424"/>
              <a:gd name="connsiteX13" fmla="*/ 8950266 w 9526381"/>
              <a:gd name="connsiteY13" fmla="*/ 1137960 h 1254424"/>
              <a:gd name="connsiteX14" fmla="*/ 7388594 w 9526381"/>
              <a:gd name="connsiteY14" fmla="*/ 1199604 h 1254424"/>
              <a:gd name="connsiteX15" fmla="*/ 6052954 w 9526381"/>
              <a:gd name="connsiteY15" fmla="*/ 1055766 h 1254424"/>
              <a:gd name="connsiteX16" fmla="*/ 5549521 w 9526381"/>
              <a:gd name="connsiteY16" fmla="*/ 942751 h 1254424"/>
              <a:gd name="connsiteX17" fmla="*/ 5189925 w 9526381"/>
              <a:gd name="connsiteY17" fmla="*/ 973573 h 1254424"/>
              <a:gd name="connsiteX0" fmla="*/ 5193865 w 9530321"/>
              <a:gd name="connsiteY0" fmla="*/ 971823 h 1252674"/>
              <a:gd name="connsiteX1" fmla="*/ 4279465 w 9530321"/>
              <a:gd name="connsiteY1" fmla="*/ 663599 h 1252674"/>
              <a:gd name="connsiteX2" fmla="*/ 2615051 w 9530321"/>
              <a:gd name="connsiteY2" fmla="*/ 1177307 h 1252674"/>
              <a:gd name="connsiteX3" fmla="*/ 2060247 w 9530321"/>
              <a:gd name="connsiteY3" fmla="*/ 1146484 h 1252674"/>
              <a:gd name="connsiteX4" fmla="*/ 1423249 w 9530321"/>
              <a:gd name="connsiteY4" fmla="*/ 1249226 h 1252674"/>
              <a:gd name="connsiteX5" fmla="*/ 981461 w 9530321"/>
              <a:gd name="connsiteY5" fmla="*/ 1115661 h 1252674"/>
              <a:gd name="connsiteX6" fmla="*/ 77334 w 9530321"/>
              <a:gd name="connsiteY6" fmla="*/ 807437 h 1252674"/>
              <a:gd name="connsiteX7" fmla="*/ 46512 w 9530321"/>
              <a:gd name="connsiteY7" fmla="*/ 232084 h 1252674"/>
              <a:gd name="connsiteX8" fmla="*/ 1505443 w 9530321"/>
              <a:gd name="connsiteY8" fmla="*/ 6052 h 1252674"/>
              <a:gd name="connsiteX9" fmla="*/ 3858224 w 9530321"/>
              <a:gd name="connsiteY9" fmla="*/ 67697 h 1252674"/>
              <a:gd name="connsiteX10" fmla="*/ 6149361 w 9530321"/>
              <a:gd name="connsiteY10" fmla="*/ 98520 h 1252674"/>
              <a:gd name="connsiteX11" fmla="*/ 7967888 w 9530321"/>
              <a:gd name="connsiteY11" fmla="*/ 283454 h 1252674"/>
              <a:gd name="connsiteX12" fmla="*/ 9488462 w 9530321"/>
              <a:gd name="connsiteY12" fmla="*/ 478664 h 1252674"/>
              <a:gd name="connsiteX13" fmla="*/ 8954206 w 9530321"/>
              <a:gd name="connsiteY13" fmla="*/ 1136210 h 1252674"/>
              <a:gd name="connsiteX14" fmla="*/ 7392534 w 9530321"/>
              <a:gd name="connsiteY14" fmla="*/ 1197854 h 1252674"/>
              <a:gd name="connsiteX15" fmla="*/ 6056894 w 9530321"/>
              <a:gd name="connsiteY15" fmla="*/ 1054016 h 1252674"/>
              <a:gd name="connsiteX16" fmla="*/ 5553461 w 9530321"/>
              <a:gd name="connsiteY16" fmla="*/ 941001 h 1252674"/>
              <a:gd name="connsiteX17" fmla="*/ 5193865 w 9530321"/>
              <a:gd name="connsiteY17" fmla="*/ 971823 h 1252674"/>
              <a:gd name="connsiteX0" fmla="*/ 5202552 w 9539008"/>
              <a:gd name="connsiteY0" fmla="*/ 974175 h 1255026"/>
              <a:gd name="connsiteX1" fmla="*/ 4288152 w 9539008"/>
              <a:gd name="connsiteY1" fmla="*/ 665951 h 1255026"/>
              <a:gd name="connsiteX2" fmla="*/ 2623738 w 9539008"/>
              <a:gd name="connsiteY2" fmla="*/ 1179659 h 1255026"/>
              <a:gd name="connsiteX3" fmla="*/ 2068934 w 9539008"/>
              <a:gd name="connsiteY3" fmla="*/ 1148836 h 1255026"/>
              <a:gd name="connsiteX4" fmla="*/ 1431936 w 9539008"/>
              <a:gd name="connsiteY4" fmla="*/ 1251578 h 1255026"/>
              <a:gd name="connsiteX5" fmla="*/ 990148 w 9539008"/>
              <a:gd name="connsiteY5" fmla="*/ 1118013 h 1255026"/>
              <a:gd name="connsiteX6" fmla="*/ 86021 w 9539008"/>
              <a:gd name="connsiteY6" fmla="*/ 809789 h 1255026"/>
              <a:gd name="connsiteX7" fmla="*/ 34651 w 9539008"/>
              <a:gd name="connsiteY7" fmla="*/ 275533 h 1255026"/>
              <a:gd name="connsiteX8" fmla="*/ 1514130 w 9539008"/>
              <a:gd name="connsiteY8" fmla="*/ 8404 h 1255026"/>
              <a:gd name="connsiteX9" fmla="*/ 3866911 w 9539008"/>
              <a:gd name="connsiteY9" fmla="*/ 70049 h 1255026"/>
              <a:gd name="connsiteX10" fmla="*/ 6158048 w 9539008"/>
              <a:gd name="connsiteY10" fmla="*/ 100872 h 1255026"/>
              <a:gd name="connsiteX11" fmla="*/ 7976575 w 9539008"/>
              <a:gd name="connsiteY11" fmla="*/ 285806 h 1255026"/>
              <a:gd name="connsiteX12" fmla="*/ 9497149 w 9539008"/>
              <a:gd name="connsiteY12" fmla="*/ 481016 h 1255026"/>
              <a:gd name="connsiteX13" fmla="*/ 8962893 w 9539008"/>
              <a:gd name="connsiteY13" fmla="*/ 1138562 h 1255026"/>
              <a:gd name="connsiteX14" fmla="*/ 7401221 w 9539008"/>
              <a:gd name="connsiteY14" fmla="*/ 1200206 h 1255026"/>
              <a:gd name="connsiteX15" fmla="*/ 6065581 w 9539008"/>
              <a:gd name="connsiteY15" fmla="*/ 1056368 h 1255026"/>
              <a:gd name="connsiteX16" fmla="*/ 5562148 w 9539008"/>
              <a:gd name="connsiteY16" fmla="*/ 943353 h 1255026"/>
              <a:gd name="connsiteX17" fmla="*/ 5202552 w 9539008"/>
              <a:gd name="connsiteY17" fmla="*/ 974175 h 1255026"/>
              <a:gd name="connsiteX0" fmla="*/ 5202552 w 9539008"/>
              <a:gd name="connsiteY0" fmla="*/ 974175 h 1255026"/>
              <a:gd name="connsiteX1" fmla="*/ 4288152 w 9539008"/>
              <a:gd name="connsiteY1" fmla="*/ 665951 h 1255026"/>
              <a:gd name="connsiteX2" fmla="*/ 2623738 w 9539008"/>
              <a:gd name="connsiteY2" fmla="*/ 1179659 h 1255026"/>
              <a:gd name="connsiteX3" fmla="*/ 2068934 w 9539008"/>
              <a:gd name="connsiteY3" fmla="*/ 1148836 h 1255026"/>
              <a:gd name="connsiteX4" fmla="*/ 1431936 w 9539008"/>
              <a:gd name="connsiteY4" fmla="*/ 1251578 h 1255026"/>
              <a:gd name="connsiteX5" fmla="*/ 990148 w 9539008"/>
              <a:gd name="connsiteY5" fmla="*/ 1118013 h 1255026"/>
              <a:gd name="connsiteX6" fmla="*/ 86021 w 9539008"/>
              <a:gd name="connsiteY6" fmla="*/ 809789 h 1255026"/>
              <a:gd name="connsiteX7" fmla="*/ 34651 w 9539008"/>
              <a:gd name="connsiteY7" fmla="*/ 275533 h 1255026"/>
              <a:gd name="connsiteX8" fmla="*/ 1514130 w 9539008"/>
              <a:gd name="connsiteY8" fmla="*/ 8404 h 1255026"/>
              <a:gd name="connsiteX9" fmla="*/ 3866911 w 9539008"/>
              <a:gd name="connsiteY9" fmla="*/ 70049 h 1255026"/>
              <a:gd name="connsiteX10" fmla="*/ 6158048 w 9539008"/>
              <a:gd name="connsiteY10" fmla="*/ 100872 h 1255026"/>
              <a:gd name="connsiteX11" fmla="*/ 7976575 w 9539008"/>
              <a:gd name="connsiteY11" fmla="*/ 285806 h 1255026"/>
              <a:gd name="connsiteX12" fmla="*/ 9497149 w 9539008"/>
              <a:gd name="connsiteY12" fmla="*/ 481016 h 1255026"/>
              <a:gd name="connsiteX13" fmla="*/ 8962893 w 9539008"/>
              <a:gd name="connsiteY13" fmla="*/ 1138562 h 1255026"/>
              <a:gd name="connsiteX14" fmla="*/ 7401221 w 9539008"/>
              <a:gd name="connsiteY14" fmla="*/ 1200206 h 1255026"/>
              <a:gd name="connsiteX15" fmla="*/ 6065581 w 9539008"/>
              <a:gd name="connsiteY15" fmla="*/ 1056368 h 1255026"/>
              <a:gd name="connsiteX16" fmla="*/ 5562148 w 9539008"/>
              <a:gd name="connsiteY16" fmla="*/ 943353 h 1255026"/>
              <a:gd name="connsiteX17" fmla="*/ 5202552 w 9539008"/>
              <a:gd name="connsiteY17" fmla="*/ 974175 h 1255026"/>
              <a:gd name="connsiteX0" fmla="*/ 5252488 w 9588944"/>
              <a:gd name="connsiteY0" fmla="*/ 974175 h 1255026"/>
              <a:gd name="connsiteX1" fmla="*/ 4338088 w 9588944"/>
              <a:gd name="connsiteY1" fmla="*/ 665951 h 1255026"/>
              <a:gd name="connsiteX2" fmla="*/ 2673674 w 9588944"/>
              <a:gd name="connsiteY2" fmla="*/ 1179659 h 1255026"/>
              <a:gd name="connsiteX3" fmla="*/ 2118870 w 9588944"/>
              <a:gd name="connsiteY3" fmla="*/ 1148836 h 1255026"/>
              <a:gd name="connsiteX4" fmla="*/ 1481872 w 9588944"/>
              <a:gd name="connsiteY4" fmla="*/ 1251578 h 1255026"/>
              <a:gd name="connsiteX5" fmla="*/ 1040084 w 9588944"/>
              <a:gd name="connsiteY5" fmla="*/ 1118013 h 1255026"/>
              <a:gd name="connsiteX6" fmla="*/ 135957 w 9588944"/>
              <a:gd name="connsiteY6" fmla="*/ 809789 h 1255026"/>
              <a:gd name="connsiteX7" fmla="*/ 84587 w 9588944"/>
              <a:gd name="connsiteY7" fmla="*/ 275533 h 1255026"/>
              <a:gd name="connsiteX8" fmla="*/ 1564066 w 9588944"/>
              <a:gd name="connsiteY8" fmla="*/ 8404 h 1255026"/>
              <a:gd name="connsiteX9" fmla="*/ 3916847 w 9588944"/>
              <a:gd name="connsiteY9" fmla="*/ 70049 h 1255026"/>
              <a:gd name="connsiteX10" fmla="*/ 6207984 w 9588944"/>
              <a:gd name="connsiteY10" fmla="*/ 100872 h 1255026"/>
              <a:gd name="connsiteX11" fmla="*/ 8026511 w 9588944"/>
              <a:gd name="connsiteY11" fmla="*/ 285806 h 1255026"/>
              <a:gd name="connsiteX12" fmla="*/ 9547085 w 9588944"/>
              <a:gd name="connsiteY12" fmla="*/ 481016 h 1255026"/>
              <a:gd name="connsiteX13" fmla="*/ 9012829 w 9588944"/>
              <a:gd name="connsiteY13" fmla="*/ 1138562 h 1255026"/>
              <a:gd name="connsiteX14" fmla="*/ 7451157 w 9588944"/>
              <a:gd name="connsiteY14" fmla="*/ 1200206 h 1255026"/>
              <a:gd name="connsiteX15" fmla="*/ 6115517 w 9588944"/>
              <a:gd name="connsiteY15" fmla="*/ 1056368 h 1255026"/>
              <a:gd name="connsiteX16" fmla="*/ 5612084 w 9588944"/>
              <a:gd name="connsiteY16" fmla="*/ 943353 h 1255026"/>
              <a:gd name="connsiteX17" fmla="*/ 5252488 w 9588944"/>
              <a:gd name="connsiteY17" fmla="*/ 974175 h 1255026"/>
              <a:gd name="connsiteX0" fmla="*/ 5252488 w 9588944"/>
              <a:gd name="connsiteY0" fmla="*/ 974175 h 1255026"/>
              <a:gd name="connsiteX1" fmla="*/ 4338088 w 9588944"/>
              <a:gd name="connsiteY1" fmla="*/ 665951 h 1255026"/>
              <a:gd name="connsiteX2" fmla="*/ 2673674 w 9588944"/>
              <a:gd name="connsiteY2" fmla="*/ 1179659 h 1255026"/>
              <a:gd name="connsiteX3" fmla="*/ 2118870 w 9588944"/>
              <a:gd name="connsiteY3" fmla="*/ 1148836 h 1255026"/>
              <a:gd name="connsiteX4" fmla="*/ 1481872 w 9588944"/>
              <a:gd name="connsiteY4" fmla="*/ 1251578 h 1255026"/>
              <a:gd name="connsiteX5" fmla="*/ 1040084 w 9588944"/>
              <a:gd name="connsiteY5" fmla="*/ 1118013 h 1255026"/>
              <a:gd name="connsiteX6" fmla="*/ 135957 w 9588944"/>
              <a:gd name="connsiteY6" fmla="*/ 871434 h 1255026"/>
              <a:gd name="connsiteX7" fmla="*/ 84587 w 9588944"/>
              <a:gd name="connsiteY7" fmla="*/ 275533 h 1255026"/>
              <a:gd name="connsiteX8" fmla="*/ 1564066 w 9588944"/>
              <a:gd name="connsiteY8" fmla="*/ 8404 h 1255026"/>
              <a:gd name="connsiteX9" fmla="*/ 3916847 w 9588944"/>
              <a:gd name="connsiteY9" fmla="*/ 70049 h 1255026"/>
              <a:gd name="connsiteX10" fmla="*/ 6207984 w 9588944"/>
              <a:gd name="connsiteY10" fmla="*/ 100872 h 1255026"/>
              <a:gd name="connsiteX11" fmla="*/ 8026511 w 9588944"/>
              <a:gd name="connsiteY11" fmla="*/ 285806 h 1255026"/>
              <a:gd name="connsiteX12" fmla="*/ 9547085 w 9588944"/>
              <a:gd name="connsiteY12" fmla="*/ 481016 h 1255026"/>
              <a:gd name="connsiteX13" fmla="*/ 9012829 w 9588944"/>
              <a:gd name="connsiteY13" fmla="*/ 1138562 h 1255026"/>
              <a:gd name="connsiteX14" fmla="*/ 7451157 w 9588944"/>
              <a:gd name="connsiteY14" fmla="*/ 1200206 h 1255026"/>
              <a:gd name="connsiteX15" fmla="*/ 6115517 w 9588944"/>
              <a:gd name="connsiteY15" fmla="*/ 1056368 h 1255026"/>
              <a:gd name="connsiteX16" fmla="*/ 5612084 w 9588944"/>
              <a:gd name="connsiteY16" fmla="*/ 943353 h 1255026"/>
              <a:gd name="connsiteX17" fmla="*/ 5252488 w 9588944"/>
              <a:gd name="connsiteY17" fmla="*/ 974175 h 1255026"/>
              <a:gd name="connsiteX0" fmla="*/ 5303771 w 9640227"/>
              <a:gd name="connsiteY0" fmla="*/ 977302 h 1258153"/>
              <a:gd name="connsiteX1" fmla="*/ 4389371 w 9640227"/>
              <a:gd name="connsiteY1" fmla="*/ 669078 h 1258153"/>
              <a:gd name="connsiteX2" fmla="*/ 2724957 w 9640227"/>
              <a:gd name="connsiteY2" fmla="*/ 1182786 h 1258153"/>
              <a:gd name="connsiteX3" fmla="*/ 2170153 w 9640227"/>
              <a:gd name="connsiteY3" fmla="*/ 1151963 h 1258153"/>
              <a:gd name="connsiteX4" fmla="*/ 1533155 w 9640227"/>
              <a:gd name="connsiteY4" fmla="*/ 1254705 h 1258153"/>
              <a:gd name="connsiteX5" fmla="*/ 1091367 w 9640227"/>
              <a:gd name="connsiteY5" fmla="*/ 1121140 h 1258153"/>
              <a:gd name="connsiteX6" fmla="*/ 187240 w 9640227"/>
              <a:gd name="connsiteY6" fmla="*/ 874561 h 1258153"/>
              <a:gd name="connsiteX7" fmla="*/ 63951 w 9640227"/>
              <a:gd name="connsiteY7" fmla="*/ 330031 h 1258153"/>
              <a:gd name="connsiteX8" fmla="*/ 1615349 w 9640227"/>
              <a:gd name="connsiteY8" fmla="*/ 11531 h 1258153"/>
              <a:gd name="connsiteX9" fmla="*/ 3968130 w 9640227"/>
              <a:gd name="connsiteY9" fmla="*/ 73176 h 1258153"/>
              <a:gd name="connsiteX10" fmla="*/ 6259267 w 9640227"/>
              <a:gd name="connsiteY10" fmla="*/ 103999 h 1258153"/>
              <a:gd name="connsiteX11" fmla="*/ 8077794 w 9640227"/>
              <a:gd name="connsiteY11" fmla="*/ 288933 h 1258153"/>
              <a:gd name="connsiteX12" fmla="*/ 9598368 w 9640227"/>
              <a:gd name="connsiteY12" fmla="*/ 484143 h 1258153"/>
              <a:gd name="connsiteX13" fmla="*/ 9064112 w 9640227"/>
              <a:gd name="connsiteY13" fmla="*/ 1141689 h 1258153"/>
              <a:gd name="connsiteX14" fmla="*/ 7502440 w 9640227"/>
              <a:gd name="connsiteY14" fmla="*/ 1203333 h 1258153"/>
              <a:gd name="connsiteX15" fmla="*/ 6166800 w 9640227"/>
              <a:gd name="connsiteY15" fmla="*/ 1059495 h 1258153"/>
              <a:gd name="connsiteX16" fmla="*/ 5663367 w 9640227"/>
              <a:gd name="connsiteY16" fmla="*/ 946480 h 1258153"/>
              <a:gd name="connsiteX17" fmla="*/ 5303771 w 9640227"/>
              <a:gd name="connsiteY17" fmla="*/ 977302 h 1258153"/>
              <a:gd name="connsiteX0" fmla="*/ 5303771 w 9640227"/>
              <a:gd name="connsiteY0" fmla="*/ 932368 h 1213219"/>
              <a:gd name="connsiteX1" fmla="*/ 4389371 w 9640227"/>
              <a:gd name="connsiteY1" fmla="*/ 624144 h 1213219"/>
              <a:gd name="connsiteX2" fmla="*/ 2724957 w 9640227"/>
              <a:gd name="connsiteY2" fmla="*/ 1137852 h 1213219"/>
              <a:gd name="connsiteX3" fmla="*/ 2170153 w 9640227"/>
              <a:gd name="connsiteY3" fmla="*/ 1107029 h 1213219"/>
              <a:gd name="connsiteX4" fmla="*/ 1533155 w 9640227"/>
              <a:gd name="connsiteY4" fmla="*/ 1209771 h 1213219"/>
              <a:gd name="connsiteX5" fmla="*/ 1091367 w 9640227"/>
              <a:gd name="connsiteY5" fmla="*/ 1076206 h 1213219"/>
              <a:gd name="connsiteX6" fmla="*/ 187240 w 9640227"/>
              <a:gd name="connsiteY6" fmla="*/ 829627 h 1213219"/>
              <a:gd name="connsiteX7" fmla="*/ 63951 w 9640227"/>
              <a:gd name="connsiteY7" fmla="*/ 285097 h 1213219"/>
              <a:gd name="connsiteX8" fmla="*/ 1574252 w 9640227"/>
              <a:gd name="connsiteY8" fmla="*/ 17968 h 1213219"/>
              <a:gd name="connsiteX9" fmla="*/ 3968130 w 9640227"/>
              <a:gd name="connsiteY9" fmla="*/ 28242 h 1213219"/>
              <a:gd name="connsiteX10" fmla="*/ 6259267 w 9640227"/>
              <a:gd name="connsiteY10" fmla="*/ 59065 h 1213219"/>
              <a:gd name="connsiteX11" fmla="*/ 8077794 w 9640227"/>
              <a:gd name="connsiteY11" fmla="*/ 243999 h 1213219"/>
              <a:gd name="connsiteX12" fmla="*/ 9598368 w 9640227"/>
              <a:gd name="connsiteY12" fmla="*/ 439209 h 1213219"/>
              <a:gd name="connsiteX13" fmla="*/ 9064112 w 9640227"/>
              <a:gd name="connsiteY13" fmla="*/ 1096755 h 1213219"/>
              <a:gd name="connsiteX14" fmla="*/ 7502440 w 9640227"/>
              <a:gd name="connsiteY14" fmla="*/ 1158399 h 1213219"/>
              <a:gd name="connsiteX15" fmla="*/ 6166800 w 9640227"/>
              <a:gd name="connsiteY15" fmla="*/ 1014561 h 1213219"/>
              <a:gd name="connsiteX16" fmla="*/ 5663367 w 9640227"/>
              <a:gd name="connsiteY16" fmla="*/ 901546 h 1213219"/>
              <a:gd name="connsiteX17" fmla="*/ 5303771 w 9640227"/>
              <a:gd name="connsiteY17" fmla="*/ 932368 h 1213219"/>
              <a:gd name="connsiteX0" fmla="*/ 5303771 w 9640227"/>
              <a:gd name="connsiteY0" fmla="*/ 932368 h 1213219"/>
              <a:gd name="connsiteX1" fmla="*/ 4245533 w 9640227"/>
              <a:gd name="connsiteY1" fmla="*/ 767982 h 1213219"/>
              <a:gd name="connsiteX2" fmla="*/ 2724957 w 9640227"/>
              <a:gd name="connsiteY2" fmla="*/ 1137852 h 1213219"/>
              <a:gd name="connsiteX3" fmla="*/ 2170153 w 9640227"/>
              <a:gd name="connsiteY3" fmla="*/ 1107029 h 1213219"/>
              <a:gd name="connsiteX4" fmla="*/ 1533155 w 9640227"/>
              <a:gd name="connsiteY4" fmla="*/ 1209771 h 1213219"/>
              <a:gd name="connsiteX5" fmla="*/ 1091367 w 9640227"/>
              <a:gd name="connsiteY5" fmla="*/ 1076206 h 1213219"/>
              <a:gd name="connsiteX6" fmla="*/ 187240 w 9640227"/>
              <a:gd name="connsiteY6" fmla="*/ 829627 h 1213219"/>
              <a:gd name="connsiteX7" fmla="*/ 63951 w 9640227"/>
              <a:gd name="connsiteY7" fmla="*/ 285097 h 1213219"/>
              <a:gd name="connsiteX8" fmla="*/ 1574252 w 9640227"/>
              <a:gd name="connsiteY8" fmla="*/ 17968 h 1213219"/>
              <a:gd name="connsiteX9" fmla="*/ 3968130 w 9640227"/>
              <a:gd name="connsiteY9" fmla="*/ 28242 h 1213219"/>
              <a:gd name="connsiteX10" fmla="*/ 6259267 w 9640227"/>
              <a:gd name="connsiteY10" fmla="*/ 59065 h 1213219"/>
              <a:gd name="connsiteX11" fmla="*/ 8077794 w 9640227"/>
              <a:gd name="connsiteY11" fmla="*/ 243999 h 1213219"/>
              <a:gd name="connsiteX12" fmla="*/ 9598368 w 9640227"/>
              <a:gd name="connsiteY12" fmla="*/ 439209 h 1213219"/>
              <a:gd name="connsiteX13" fmla="*/ 9064112 w 9640227"/>
              <a:gd name="connsiteY13" fmla="*/ 1096755 h 1213219"/>
              <a:gd name="connsiteX14" fmla="*/ 7502440 w 9640227"/>
              <a:gd name="connsiteY14" fmla="*/ 1158399 h 1213219"/>
              <a:gd name="connsiteX15" fmla="*/ 6166800 w 9640227"/>
              <a:gd name="connsiteY15" fmla="*/ 1014561 h 1213219"/>
              <a:gd name="connsiteX16" fmla="*/ 5663367 w 9640227"/>
              <a:gd name="connsiteY16" fmla="*/ 901546 h 1213219"/>
              <a:gd name="connsiteX17" fmla="*/ 5303771 w 9640227"/>
              <a:gd name="connsiteY17" fmla="*/ 932368 h 1213219"/>
              <a:gd name="connsiteX0" fmla="*/ 5221578 w 9640227"/>
              <a:gd name="connsiteY0" fmla="*/ 901546 h 1213219"/>
              <a:gd name="connsiteX1" fmla="*/ 4245533 w 9640227"/>
              <a:gd name="connsiteY1" fmla="*/ 767982 h 1213219"/>
              <a:gd name="connsiteX2" fmla="*/ 2724957 w 9640227"/>
              <a:gd name="connsiteY2" fmla="*/ 1137852 h 1213219"/>
              <a:gd name="connsiteX3" fmla="*/ 2170153 w 9640227"/>
              <a:gd name="connsiteY3" fmla="*/ 1107029 h 1213219"/>
              <a:gd name="connsiteX4" fmla="*/ 1533155 w 9640227"/>
              <a:gd name="connsiteY4" fmla="*/ 1209771 h 1213219"/>
              <a:gd name="connsiteX5" fmla="*/ 1091367 w 9640227"/>
              <a:gd name="connsiteY5" fmla="*/ 1076206 h 1213219"/>
              <a:gd name="connsiteX6" fmla="*/ 187240 w 9640227"/>
              <a:gd name="connsiteY6" fmla="*/ 829627 h 1213219"/>
              <a:gd name="connsiteX7" fmla="*/ 63951 w 9640227"/>
              <a:gd name="connsiteY7" fmla="*/ 285097 h 1213219"/>
              <a:gd name="connsiteX8" fmla="*/ 1574252 w 9640227"/>
              <a:gd name="connsiteY8" fmla="*/ 17968 h 1213219"/>
              <a:gd name="connsiteX9" fmla="*/ 3968130 w 9640227"/>
              <a:gd name="connsiteY9" fmla="*/ 28242 h 1213219"/>
              <a:gd name="connsiteX10" fmla="*/ 6259267 w 9640227"/>
              <a:gd name="connsiteY10" fmla="*/ 59065 h 1213219"/>
              <a:gd name="connsiteX11" fmla="*/ 8077794 w 9640227"/>
              <a:gd name="connsiteY11" fmla="*/ 243999 h 1213219"/>
              <a:gd name="connsiteX12" fmla="*/ 9598368 w 9640227"/>
              <a:gd name="connsiteY12" fmla="*/ 439209 h 1213219"/>
              <a:gd name="connsiteX13" fmla="*/ 9064112 w 9640227"/>
              <a:gd name="connsiteY13" fmla="*/ 1096755 h 1213219"/>
              <a:gd name="connsiteX14" fmla="*/ 7502440 w 9640227"/>
              <a:gd name="connsiteY14" fmla="*/ 1158399 h 1213219"/>
              <a:gd name="connsiteX15" fmla="*/ 6166800 w 9640227"/>
              <a:gd name="connsiteY15" fmla="*/ 1014561 h 1213219"/>
              <a:gd name="connsiteX16" fmla="*/ 5663367 w 9640227"/>
              <a:gd name="connsiteY16" fmla="*/ 901546 h 1213219"/>
              <a:gd name="connsiteX17" fmla="*/ 5221578 w 9640227"/>
              <a:gd name="connsiteY17" fmla="*/ 901546 h 1213219"/>
              <a:gd name="connsiteX0" fmla="*/ 5221578 w 9640227"/>
              <a:gd name="connsiteY0" fmla="*/ 901546 h 1213219"/>
              <a:gd name="connsiteX1" fmla="*/ 4245533 w 9640227"/>
              <a:gd name="connsiteY1" fmla="*/ 767982 h 1213219"/>
              <a:gd name="connsiteX2" fmla="*/ 2724957 w 9640227"/>
              <a:gd name="connsiteY2" fmla="*/ 1137852 h 1213219"/>
              <a:gd name="connsiteX3" fmla="*/ 2170153 w 9640227"/>
              <a:gd name="connsiteY3" fmla="*/ 1107029 h 1213219"/>
              <a:gd name="connsiteX4" fmla="*/ 1533155 w 9640227"/>
              <a:gd name="connsiteY4" fmla="*/ 1209771 h 1213219"/>
              <a:gd name="connsiteX5" fmla="*/ 1091367 w 9640227"/>
              <a:gd name="connsiteY5" fmla="*/ 1076206 h 1213219"/>
              <a:gd name="connsiteX6" fmla="*/ 187240 w 9640227"/>
              <a:gd name="connsiteY6" fmla="*/ 829627 h 1213219"/>
              <a:gd name="connsiteX7" fmla="*/ 63951 w 9640227"/>
              <a:gd name="connsiteY7" fmla="*/ 285097 h 1213219"/>
              <a:gd name="connsiteX8" fmla="*/ 1574252 w 9640227"/>
              <a:gd name="connsiteY8" fmla="*/ 17968 h 1213219"/>
              <a:gd name="connsiteX9" fmla="*/ 3968130 w 9640227"/>
              <a:gd name="connsiteY9" fmla="*/ 28242 h 1213219"/>
              <a:gd name="connsiteX10" fmla="*/ 6259267 w 9640227"/>
              <a:gd name="connsiteY10" fmla="*/ 59065 h 1213219"/>
              <a:gd name="connsiteX11" fmla="*/ 8077794 w 9640227"/>
              <a:gd name="connsiteY11" fmla="*/ 243999 h 1213219"/>
              <a:gd name="connsiteX12" fmla="*/ 9598368 w 9640227"/>
              <a:gd name="connsiteY12" fmla="*/ 439209 h 1213219"/>
              <a:gd name="connsiteX13" fmla="*/ 9064112 w 9640227"/>
              <a:gd name="connsiteY13" fmla="*/ 1096755 h 1213219"/>
              <a:gd name="connsiteX14" fmla="*/ 7502440 w 9640227"/>
              <a:gd name="connsiteY14" fmla="*/ 1158399 h 1213219"/>
              <a:gd name="connsiteX15" fmla="*/ 6166800 w 9640227"/>
              <a:gd name="connsiteY15" fmla="*/ 1014561 h 1213219"/>
              <a:gd name="connsiteX16" fmla="*/ 5817479 w 9640227"/>
              <a:gd name="connsiteY16" fmla="*/ 901546 h 1213219"/>
              <a:gd name="connsiteX17" fmla="*/ 5221578 w 9640227"/>
              <a:gd name="connsiteY17" fmla="*/ 901546 h 1213219"/>
              <a:gd name="connsiteX0" fmla="*/ 5221578 w 9640227"/>
              <a:gd name="connsiteY0" fmla="*/ 901546 h 1213219"/>
              <a:gd name="connsiteX1" fmla="*/ 4245533 w 9640227"/>
              <a:gd name="connsiteY1" fmla="*/ 767982 h 1213219"/>
              <a:gd name="connsiteX2" fmla="*/ 2724957 w 9640227"/>
              <a:gd name="connsiteY2" fmla="*/ 1137852 h 1213219"/>
              <a:gd name="connsiteX3" fmla="*/ 2170153 w 9640227"/>
              <a:gd name="connsiteY3" fmla="*/ 1107029 h 1213219"/>
              <a:gd name="connsiteX4" fmla="*/ 1533155 w 9640227"/>
              <a:gd name="connsiteY4" fmla="*/ 1209771 h 1213219"/>
              <a:gd name="connsiteX5" fmla="*/ 1091367 w 9640227"/>
              <a:gd name="connsiteY5" fmla="*/ 1076206 h 1213219"/>
              <a:gd name="connsiteX6" fmla="*/ 187240 w 9640227"/>
              <a:gd name="connsiteY6" fmla="*/ 829627 h 1213219"/>
              <a:gd name="connsiteX7" fmla="*/ 63951 w 9640227"/>
              <a:gd name="connsiteY7" fmla="*/ 285097 h 1213219"/>
              <a:gd name="connsiteX8" fmla="*/ 1574252 w 9640227"/>
              <a:gd name="connsiteY8" fmla="*/ 17968 h 1213219"/>
              <a:gd name="connsiteX9" fmla="*/ 3968130 w 9640227"/>
              <a:gd name="connsiteY9" fmla="*/ 28242 h 1213219"/>
              <a:gd name="connsiteX10" fmla="*/ 6259267 w 9640227"/>
              <a:gd name="connsiteY10" fmla="*/ 59065 h 1213219"/>
              <a:gd name="connsiteX11" fmla="*/ 8077794 w 9640227"/>
              <a:gd name="connsiteY11" fmla="*/ 243999 h 1213219"/>
              <a:gd name="connsiteX12" fmla="*/ 9598368 w 9640227"/>
              <a:gd name="connsiteY12" fmla="*/ 439209 h 1213219"/>
              <a:gd name="connsiteX13" fmla="*/ 9064112 w 9640227"/>
              <a:gd name="connsiteY13" fmla="*/ 1096755 h 1213219"/>
              <a:gd name="connsiteX14" fmla="*/ 7502440 w 9640227"/>
              <a:gd name="connsiteY14" fmla="*/ 1158399 h 1213219"/>
              <a:gd name="connsiteX15" fmla="*/ 6166800 w 9640227"/>
              <a:gd name="connsiteY15" fmla="*/ 1014561 h 1213219"/>
              <a:gd name="connsiteX16" fmla="*/ 5817479 w 9640227"/>
              <a:gd name="connsiteY16" fmla="*/ 901546 h 1213219"/>
              <a:gd name="connsiteX17" fmla="*/ 5221578 w 9640227"/>
              <a:gd name="connsiteY17" fmla="*/ 901546 h 1213219"/>
              <a:gd name="connsiteX0" fmla="*/ 5139385 w 9640227"/>
              <a:gd name="connsiteY0" fmla="*/ 880998 h 1213219"/>
              <a:gd name="connsiteX1" fmla="*/ 4245533 w 9640227"/>
              <a:gd name="connsiteY1" fmla="*/ 767982 h 1213219"/>
              <a:gd name="connsiteX2" fmla="*/ 2724957 w 9640227"/>
              <a:gd name="connsiteY2" fmla="*/ 1137852 h 1213219"/>
              <a:gd name="connsiteX3" fmla="*/ 2170153 w 9640227"/>
              <a:gd name="connsiteY3" fmla="*/ 1107029 h 1213219"/>
              <a:gd name="connsiteX4" fmla="*/ 1533155 w 9640227"/>
              <a:gd name="connsiteY4" fmla="*/ 1209771 h 1213219"/>
              <a:gd name="connsiteX5" fmla="*/ 1091367 w 9640227"/>
              <a:gd name="connsiteY5" fmla="*/ 1076206 h 1213219"/>
              <a:gd name="connsiteX6" fmla="*/ 187240 w 9640227"/>
              <a:gd name="connsiteY6" fmla="*/ 829627 h 1213219"/>
              <a:gd name="connsiteX7" fmla="*/ 63951 w 9640227"/>
              <a:gd name="connsiteY7" fmla="*/ 285097 h 1213219"/>
              <a:gd name="connsiteX8" fmla="*/ 1574252 w 9640227"/>
              <a:gd name="connsiteY8" fmla="*/ 17968 h 1213219"/>
              <a:gd name="connsiteX9" fmla="*/ 3968130 w 9640227"/>
              <a:gd name="connsiteY9" fmla="*/ 28242 h 1213219"/>
              <a:gd name="connsiteX10" fmla="*/ 6259267 w 9640227"/>
              <a:gd name="connsiteY10" fmla="*/ 59065 h 1213219"/>
              <a:gd name="connsiteX11" fmla="*/ 8077794 w 9640227"/>
              <a:gd name="connsiteY11" fmla="*/ 243999 h 1213219"/>
              <a:gd name="connsiteX12" fmla="*/ 9598368 w 9640227"/>
              <a:gd name="connsiteY12" fmla="*/ 439209 h 1213219"/>
              <a:gd name="connsiteX13" fmla="*/ 9064112 w 9640227"/>
              <a:gd name="connsiteY13" fmla="*/ 1096755 h 1213219"/>
              <a:gd name="connsiteX14" fmla="*/ 7502440 w 9640227"/>
              <a:gd name="connsiteY14" fmla="*/ 1158399 h 1213219"/>
              <a:gd name="connsiteX15" fmla="*/ 6166800 w 9640227"/>
              <a:gd name="connsiteY15" fmla="*/ 1014561 h 1213219"/>
              <a:gd name="connsiteX16" fmla="*/ 5817479 w 9640227"/>
              <a:gd name="connsiteY16" fmla="*/ 901546 h 1213219"/>
              <a:gd name="connsiteX17" fmla="*/ 5139385 w 9640227"/>
              <a:gd name="connsiteY17" fmla="*/ 880998 h 1213219"/>
              <a:gd name="connsiteX0" fmla="*/ 5139385 w 9640227"/>
              <a:gd name="connsiteY0" fmla="*/ 880998 h 1211308"/>
              <a:gd name="connsiteX1" fmla="*/ 4245533 w 9640227"/>
              <a:gd name="connsiteY1" fmla="*/ 767982 h 1211308"/>
              <a:gd name="connsiteX2" fmla="*/ 2724957 w 9640227"/>
              <a:gd name="connsiteY2" fmla="*/ 1137852 h 1211308"/>
              <a:gd name="connsiteX3" fmla="*/ 2149605 w 9640227"/>
              <a:gd name="connsiteY3" fmla="*/ 1148125 h 1211308"/>
              <a:gd name="connsiteX4" fmla="*/ 1533155 w 9640227"/>
              <a:gd name="connsiteY4" fmla="*/ 1209771 h 1211308"/>
              <a:gd name="connsiteX5" fmla="*/ 1091367 w 9640227"/>
              <a:gd name="connsiteY5" fmla="*/ 1076206 h 1211308"/>
              <a:gd name="connsiteX6" fmla="*/ 187240 w 9640227"/>
              <a:gd name="connsiteY6" fmla="*/ 829627 h 1211308"/>
              <a:gd name="connsiteX7" fmla="*/ 63951 w 9640227"/>
              <a:gd name="connsiteY7" fmla="*/ 285097 h 1211308"/>
              <a:gd name="connsiteX8" fmla="*/ 1574252 w 9640227"/>
              <a:gd name="connsiteY8" fmla="*/ 17968 h 1211308"/>
              <a:gd name="connsiteX9" fmla="*/ 3968130 w 9640227"/>
              <a:gd name="connsiteY9" fmla="*/ 28242 h 1211308"/>
              <a:gd name="connsiteX10" fmla="*/ 6259267 w 9640227"/>
              <a:gd name="connsiteY10" fmla="*/ 59065 h 1211308"/>
              <a:gd name="connsiteX11" fmla="*/ 8077794 w 9640227"/>
              <a:gd name="connsiteY11" fmla="*/ 243999 h 1211308"/>
              <a:gd name="connsiteX12" fmla="*/ 9598368 w 9640227"/>
              <a:gd name="connsiteY12" fmla="*/ 439209 h 1211308"/>
              <a:gd name="connsiteX13" fmla="*/ 9064112 w 9640227"/>
              <a:gd name="connsiteY13" fmla="*/ 1096755 h 1211308"/>
              <a:gd name="connsiteX14" fmla="*/ 7502440 w 9640227"/>
              <a:gd name="connsiteY14" fmla="*/ 1158399 h 1211308"/>
              <a:gd name="connsiteX15" fmla="*/ 6166800 w 9640227"/>
              <a:gd name="connsiteY15" fmla="*/ 1014561 h 1211308"/>
              <a:gd name="connsiteX16" fmla="*/ 5817479 w 9640227"/>
              <a:gd name="connsiteY16" fmla="*/ 901546 h 1211308"/>
              <a:gd name="connsiteX17" fmla="*/ 5139385 w 9640227"/>
              <a:gd name="connsiteY17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817479 w 9639967"/>
              <a:gd name="connsiteY16" fmla="*/ 901546 h 1211308"/>
              <a:gd name="connsiteX17" fmla="*/ 5139385 w 9639967"/>
              <a:gd name="connsiteY17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817479 w 9639967"/>
              <a:gd name="connsiteY16" fmla="*/ 901546 h 1211308"/>
              <a:gd name="connsiteX17" fmla="*/ 5139385 w 9639967"/>
              <a:gd name="connsiteY17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817479 w 9639967"/>
              <a:gd name="connsiteY16" fmla="*/ 901546 h 1211308"/>
              <a:gd name="connsiteX17" fmla="*/ 5139385 w 9639967"/>
              <a:gd name="connsiteY17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817479 w 9639967"/>
              <a:gd name="connsiteY16" fmla="*/ 901546 h 1211308"/>
              <a:gd name="connsiteX17" fmla="*/ 5139385 w 9639967"/>
              <a:gd name="connsiteY17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817479 w 9639967"/>
              <a:gd name="connsiteY16" fmla="*/ 901546 h 1211308"/>
              <a:gd name="connsiteX17" fmla="*/ 5139385 w 9639967"/>
              <a:gd name="connsiteY17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817479 w 9639967"/>
              <a:gd name="connsiteY16" fmla="*/ 901546 h 1211308"/>
              <a:gd name="connsiteX17" fmla="*/ 5139385 w 9639967"/>
              <a:gd name="connsiteY17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909946 w 9639967"/>
              <a:gd name="connsiteY16" fmla="*/ 911820 h 1211308"/>
              <a:gd name="connsiteX17" fmla="*/ 5817479 w 9639967"/>
              <a:gd name="connsiteY17" fmla="*/ 901546 h 1211308"/>
              <a:gd name="connsiteX18" fmla="*/ 5139385 w 9639967"/>
              <a:gd name="connsiteY18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909946 w 9639967"/>
              <a:gd name="connsiteY16" fmla="*/ 911820 h 1211308"/>
              <a:gd name="connsiteX17" fmla="*/ 5704463 w 9639967"/>
              <a:gd name="connsiteY17" fmla="*/ 901546 h 1211308"/>
              <a:gd name="connsiteX18" fmla="*/ 5139385 w 9639967"/>
              <a:gd name="connsiteY18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704463 w 9639967"/>
              <a:gd name="connsiteY16" fmla="*/ 901546 h 1211308"/>
              <a:gd name="connsiteX17" fmla="*/ 5139385 w 9639967"/>
              <a:gd name="connsiteY17" fmla="*/ 880998 h 1211308"/>
              <a:gd name="connsiteX0" fmla="*/ 5139385 w 9639967"/>
              <a:gd name="connsiteY0" fmla="*/ 880998 h 1211308"/>
              <a:gd name="connsiteX1" fmla="*/ 4245533 w 9639967"/>
              <a:gd name="connsiteY1" fmla="*/ 767982 h 1211308"/>
              <a:gd name="connsiteX2" fmla="*/ 2724957 w 9639967"/>
              <a:gd name="connsiteY2" fmla="*/ 1137852 h 1211308"/>
              <a:gd name="connsiteX3" fmla="*/ 2149605 w 9639967"/>
              <a:gd name="connsiteY3" fmla="*/ 1148125 h 1211308"/>
              <a:gd name="connsiteX4" fmla="*/ 1533155 w 9639967"/>
              <a:gd name="connsiteY4" fmla="*/ 1209771 h 1211308"/>
              <a:gd name="connsiteX5" fmla="*/ 1091367 w 9639967"/>
              <a:gd name="connsiteY5" fmla="*/ 1076206 h 1211308"/>
              <a:gd name="connsiteX6" fmla="*/ 187240 w 9639967"/>
              <a:gd name="connsiteY6" fmla="*/ 829627 h 1211308"/>
              <a:gd name="connsiteX7" fmla="*/ 63951 w 9639967"/>
              <a:gd name="connsiteY7" fmla="*/ 285097 h 1211308"/>
              <a:gd name="connsiteX8" fmla="*/ 1574252 w 9639967"/>
              <a:gd name="connsiteY8" fmla="*/ 17968 h 1211308"/>
              <a:gd name="connsiteX9" fmla="*/ 3968130 w 9639967"/>
              <a:gd name="connsiteY9" fmla="*/ 28242 h 1211308"/>
              <a:gd name="connsiteX10" fmla="*/ 6259267 w 9639967"/>
              <a:gd name="connsiteY10" fmla="*/ 59065 h 1211308"/>
              <a:gd name="connsiteX11" fmla="*/ 8077794 w 9639967"/>
              <a:gd name="connsiteY11" fmla="*/ 243999 h 1211308"/>
              <a:gd name="connsiteX12" fmla="*/ 9598368 w 9639967"/>
              <a:gd name="connsiteY12" fmla="*/ 439209 h 1211308"/>
              <a:gd name="connsiteX13" fmla="*/ 9064112 w 9639967"/>
              <a:gd name="connsiteY13" fmla="*/ 1096755 h 1211308"/>
              <a:gd name="connsiteX14" fmla="*/ 7522988 w 9639967"/>
              <a:gd name="connsiteY14" fmla="*/ 1117302 h 1211308"/>
              <a:gd name="connsiteX15" fmla="*/ 6166800 w 9639967"/>
              <a:gd name="connsiteY15" fmla="*/ 1014561 h 1211308"/>
              <a:gd name="connsiteX16" fmla="*/ 5796930 w 9639967"/>
              <a:gd name="connsiteY16" fmla="*/ 911820 h 1211308"/>
              <a:gd name="connsiteX17" fmla="*/ 5139385 w 9639967"/>
              <a:gd name="connsiteY17" fmla="*/ 880998 h 1211308"/>
              <a:gd name="connsiteX0" fmla="*/ 5135974 w 9636556"/>
              <a:gd name="connsiteY0" fmla="*/ 880998 h 1215621"/>
              <a:gd name="connsiteX1" fmla="*/ 4242122 w 9636556"/>
              <a:gd name="connsiteY1" fmla="*/ 767982 h 1215621"/>
              <a:gd name="connsiteX2" fmla="*/ 2721546 w 9636556"/>
              <a:gd name="connsiteY2" fmla="*/ 1137852 h 1215621"/>
              <a:gd name="connsiteX3" fmla="*/ 2146194 w 9636556"/>
              <a:gd name="connsiteY3" fmla="*/ 1148125 h 1215621"/>
              <a:gd name="connsiteX4" fmla="*/ 1529744 w 9636556"/>
              <a:gd name="connsiteY4" fmla="*/ 1209771 h 1215621"/>
              <a:gd name="connsiteX5" fmla="*/ 995489 w 9636556"/>
              <a:gd name="connsiteY5" fmla="*/ 983739 h 1215621"/>
              <a:gd name="connsiteX6" fmla="*/ 183829 w 9636556"/>
              <a:gd name="connsiteY6" fmla="*/ 829627 h 1215621"/>
              <a:gd name="connsiteX7" fmla="*/ 60540 w 9636556"/>
              <a:gd name="connsiteY7" fmla="*/ 285097 h 1215621"/>
              <a:gd name="connsiteX8" fmla="*/ 1570841 w 9636556"/>
              <a:gd name="connsiteY8" fmla="*/ 17968 h 1215621"/>
              <a:gd name="connsiteX9" fmla="*/ 3964719 w 9636556"/>
              <a:gd name="connsiteY9" fmla="*/ 28242 h 1215621"/>
              <a:gd name="connsiteX10" fmla="*/ 6255856 w 9636556"/>
              <a:gd name="connsiteY10" fmla="*/ 59065 h 1215621"/>
              <a:gd name="connsiteX11" fmla="*/ 8074383 w 9636556"/>
              <a:gd name="connsiteY11" fmla="*/ 243999 h 1215621"/>
              <a:gd name="connsiteX12" fmla="*/ 9594957 w 9636556"/>
              <a:gd name="connsiteY12" fmla="*/ 439209 h 1215621"/>
              <a:gd name="connsiteX13" fmla="*/ 9060701 w 9636556"/>
              <a:gd name="connsiteY13" fmla="*/ 1096755 h 1215621"/>
              <a:gd name="connsiteX14" fmla="*/ 7519577 w 9636556"/>
              <a:gd name="connsiteY14" fmla="*/ 1117302 h 1215621"/>
              <a:gd name="connsiteX15" fmla="*/ 6163389 w 9636556"/>
              <a:gd name="connsiteY15" fmla="*/ 1014561 h 1215621"/>
              <a:gd name="connsiteX16" fmla="*/ 5793519 w 9636556"/>
              <a:gd name="connsiteY16" fmla="*/ 911820 h 1215621"/>
              <a:gd name="connsiteX17" fmla="*/ 5135974 w 9636556"/>
              <a:gd name="connsiteY17" fmla="*/ 880998 h 1215621"/>
              <a:gd name="connsiteX0" fmla="*/ 5135974 w 9636556"/>
              <a:gd name="connsiteY0" fmla="*/ 880998 h 1215621"/>
              <a:gd name="connsiteX1" fmla="*/ 4242122 w 9636556"/>
              <a:gd name="connsiteY1" fmla="*/ 767982 h 1215621"/>
              <a:gd name="connsiteX2" fmla="*/ 2721546 w 9636556"/>
              <a:gd name="connsiteY2" fmla="*/ 1137852 h 1215621"/>
              <a:gd name="connsiteX3" fmla="*/ 2146194 w 9636556"/>
              <a:gd name="connsiteY3" fmla="*/ 1148125 h 1215621"/>
              <a:gd name="connsiteX4" fmla="*/ 1529744 w 9636556"/>
              <a:gd name="connsiteY4" fmla="*/ 1209771 h 1215621"/>
              <a:gd name="connsiteX5" fmla="*/ 995489 w 9636556"/>
              <a:gd name="connsiteY5" fmla="*/ 983739 h 1215621"/>
              <a:gd name="connsiteX6" fmla="*/ 183829 w 9636556"/>
              <a:gd name="connsiteY6" fmla="*/ 829627 h 1215621"/>
              <a:gd name="connsiteX7" fmla="*/ 60540 w 9636556"/>
              <a:gd name="connsiteY7" fmla="*/ 285097 h 1215621"/>
              <a:gd name="connsiteX8" fmla="*/ 1570841 w 9636556"/>
              <a:gd name="connsiteY8" fmla="*/ 17968 h 1215621"/>
              <a:gd name="connsiteX9" fmla="*/ 3964719 w 9636556"/>
              <a:gd name="connsiteY9" fmla="*/ 28242 h 1215621"/>
              <a:gd name="connsiteX10" fmla="*/ 6255856 w 9636556"/>
              <a:gd name="connsiteY10" fmla="*/ 59065 h 1215621"/>
              <a:gd name="connsiteX11" fmla="*/ 8074383 w 9636556"/>
              <a:gd name="connsiteY11" fmla="*/ 243999 h 1215621"/>
              <a:gd name="connsiteX12" fmla="*/ 9594957 w 9636556"/>
              <a:gd name="connsiteY12" fmla="*/ 439209 h 1215621"/>
              <a:gd name="connsiteX13" fmla="*/ 9060701 w 9636556"/>
              <a:gd name="connsiteY13" fmla="*/ 1096755 h 1215621"/>
              <a:gd name="connsiteX14" fmla="*/ 7519577 w 9636556"/>
              <a:gd name="connsiteY14" fmla="*/ 1117302 h 1215621"/>
              <a:gd name="connsiteX15" fmla="*/ 6163389 w 9636556"/>
              <a:gd name="connsiteY15" fmla="*/ 1014561 h 1215621"/>
              <a:gd name="connsiteX16" fmla="*/ 5793519 w 9636556"/>
              <a:gd name="connsiteY16" fmla="*/ 911820 h 1215621"/>
              <a:gd name="connsiteX17" fmla="*/ 5135974 w 9636556"/>
              <a:gd name="connsiteY17" fmla="*/ 880998 h 1215621"/>
              <a:gd name="connsiteX0" fmla="*/ 5135609 w 9636191"/>
              <a:gd name="connsiteY0" fmla="*/ 880998 h 1214017"/>
              <a:gd name="connsiteX1" fmla="*/ 4241757 w 9636191"/>
              <a:gd name="connsiteY1" fmla="*/ 767982 h 1214017"/>
              <a:gd name="connsiteX2" fmla="*/ 2721181 w 9636191"/>
              <a:gd name="connsiteY2" fmla="*/ 1137852 h 1214017"/>
              <a:gd name="connsiteX3" fmla="*/ 2145829 w 9636191"/>
              <a:gd name="connsiteY3" fmla="*/ 1148125 h 1214017"/>
              <a:gd name="connsiteX4" fmla="*/ 1529379 w 9636191"/>
              <a:gd name="connsiteY4" fmla="*/ 1209771 h 1214017"/>
              <a:gd name="connsiteX5" fmla="*/ 984850 w 9636191"/>
              <a:gd name="connsiteY5" fmla="*/ 1014561 h 1214017"/>
              <a:gd name="connsiteX6" fmla="*/ 183464 w 9636191"/>
              <a:gd name="connsiteY6" fmla="*/ 829627 h 1214017"/>
              <a:gd name="connsiteX7" fmla="*/ 60175 w 9636191"/>
              <a:gd name="connsiteY7" fmla="*/ 285097 h 1214017"/>
              <a:gd name="connsiteX8" fmla="*/ 1570476 w 9636191"/>
              <a:gd name="connsiteY8" fmla="*/ 17968 h 1214017"/>
              <a:gd name="connsiteX9" fmla="*/ 3964354 w 9636191"/>
              <a:gd name="connsiteY9" fmla="*/ 28242 h 1214017"/>
              <a:gd name="connsiteX10" fmla="*/ 6255491 w 9636191"/>
              <a:gd name="connsiteY10" fmla="*/ 59065 h 1214017"/>
              <a:gd name="connsiteX11" fmla="*/ 8074018 w 9636191"/>
              <a:gd name="connsiteY11" fmla="*/ 243999 h 1214017"/>
              <a:gd name="connsiteX12" fmla="*/ 9594592 w 9636191"/>
              <a:gd name="connsiteY12" fmla="*/ 439209 h 1214017"/>
              <a:gd name="connsiteX13" fmla="*/ 9060336 w 9636191"/>
              <a:gd name="connsiteY13" fmla="*/ 1096755 h 1214017"/>
              <a:gd name="connsiteX14" fmla="*/ 7519212 w 9636191"/>
              <a:gd name="connsiteY14" fmla="*/ 1117302 h 1214017"/>
              <a:gd name="connsiteX15" fmla="*/ 6163024 w 9636191"/>
              <a:gd name="connsiteY15" fmla="*/ 1014561 h 1214017"/>
              <a:gd name="connsiteX16" fmla="*/ 5793154 w 9636191"/>
              <a:gd name="connsiteY16" fmla="*/ 911820 h 1214017"/>
              <a:gd name="connsiteX17" fmla="*/ 5135609 w 9636191"/>
              <a:gd name="connsiteY17" fmla="*/ 880998 h 1214017"/>
              <a:gd name="connsiteX0" fmla="*/ 5135609 w 9636191"/>
              <a:gd name="connsiteY0" fmla="*/ 880998 h 1214017"/>
              <a:gd name="connsiteX1" fmla="*/ 4241757 w 9636191"/>
              <a:gd name="connsiteY1" fmla="*/ 767982 h 1214017"/>
              <a:gd name="connsiteX2" fmla="*/ 2721181 w 9636191"/>
              <a:gd name="connsiteY2" fmla="*/ 1137852 h 1214017"/>
              <a:gd name="connsiteX3" fmla="*/ 2145829 w 9636191"/>
              <a:gd name="connsiteY3" fmla="*/ 1148125 h 1214017"/>
              <a:gd name="connsiteX4" fmla="*/ 1529379 w 9636191"/>
              <a:gd name="connsiteY4" fmla="*/ 1209771 h 1214017"/>
              <a:gd name="connsiteX5" fmla="*/ 984850 w 9636191"/>
              <a:gd name="connsiteY5" fmla="*/ 1014561 h 1214017"/>
              <a:gd name="connsiteX6" fmla="*/ 183464 w 9636191"/>
              <a:gd name="connsiteY6" fmla="*/ 747434 h 1214017"/>
              <a:gd name="connsiteX7" fmla="*/ 60175 w 9636191"/>
              <a:gd name="connsiteY7" fmla="*/ 285097 h 1214017"/>
              <a:gd name="connsiteX8" fmla="*/ 1570476 w 9636191"/>
              <a:gd name="connsiteY8" fmla="*/ 17968 h 1214017"/>
              <a:gd name="connsiteX9" fmla="*/ 3964354 w 9636191"/>
              <a:gd name="connsiteY9" fmla="*/ 28242 h 1214017"/>
              <a:gd name="connsiteX10" fmla="*/ 6255491 w 9636191"/>
              <a:gd name="connsiteY10" fmla="*/ 59065 h 1214017"/>
              <a:gd name="connsiteX11" fmla="*/ 8074018 w 9636191"/>
              <a:gd name="connsiteY11" fmla="*/ 243999 h 1214017"/>
              <a:gd name="connsiteX12" fmla="*/ 9594592 w 9636191"/>
              <a:gd name="connsiteY12" fmla="*/ 439209 h 1214017"/>
              <a:gd name="connsiteX13" fmla="*/ 9060336 w 9636191"/>
              <a:gd name="connsiteY13" fmla="*/ 1096755 h 1214017"/>
              <a:gd name="connsiteX14" fmla="*/ 7519212 w 9636191"/>
              <a:gd name="connsiteY14" fmla="*/ 1117302 h 1214017"/>
              <a:gd name="connsiteX15" fmla="*/ 6163024 w 9636191"/>
              <a:gd name="connsiteY15" fmla="*/ 1014561 h 1214017"/>
              <a:gd name="connsiteX16" fmla="*/ 5793154 w 9636191"/>
              <a:gd name="connsiteY16" fmla="*/ 911820 h 1214017"/>
              <a:gd name="connsiteX17" fmla="*/ 5135609 w 9636191"/>
              <a:gd name="connsiteY17" fmla="*/ 880998 h 121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36191" h="1214017">
                <a:moveTo>
                  <a:pt x="5135609" y="880998"/>
                </a:moveTo>
                <a:cubicBezTo>
                  <a:pt x="5118485" y="887847"/>
                  <a:pt x="4644162" y="725173"/>
                  <a:pt x="4241757" y="767982"/>
                </a:cubicBezTo>
                <a:cubicBezTo>
                  <a:pt x="3839352" y="810791"/>
                  <a:pt x="3070502" y="1074495"/>
                  <a:pt x="2721181" y="1137852"/>
                </a:cubicBezTo>
                <a:cubicBezTo>
                  <a:pt x="2371860" y="1201209"/>
                  <a:pt x="2344463" y="1136139"/>
                  <a:pt x="2145829" y="1148125"/>
                </a:cubicBezTo>
                <a:cubicBezTo>
                  <a:pt x="1947195" y="1160112"/>
                  <a:pt x="1722875" y="1232032"/>
                  <a:pt x="1529379" y="1209771"/>
                </a:cubicBezTo>
                <a:cubicBezTo>
                  <a:pt x="1335883" y="1187510"/>
                  <a:pt x="1156087" y="1196071"/>
                  <a:pt x="984850" y="1014561"/>
                </a:cubicBezTo>
                <a:cubicBezTo>
                  <a:pt x="692639" y="789104"/>
                  <a:pt x="337577" y="869011"/>
                  <a:pt x="183464" y="747434"/>
                </a:cubicBezTo>
                <a:cubicBezTo>
                  <a:pt x="29352" y="625857"/>
                  <a:pt x="-69964" y="401538"/>
                  <a:pt x="60175" y="285097"/>
                </a:cubicBezTo>
                <a:cubicBezTo>
                  <a:pt x="217712" y="130985"/>
                  <a:pt x="919780" y="60777"/>
                  <a:pt x="1570476" y="17968"/>
                </a:cubicBezTo>
                <a:cubicBezTo>
                  <a:pt x="2221172" y="-24841"/>
                  <a:pt x="3183518" y="21393"/>
                  <a:pt x="3964354" y="28242"/>
                </a:cubicBezTo>
                <a:cubicBezTo>
                  <a:pt x="4745190" y="35091"/>
                  <a:pt x="5570547" y="23106"/>
                  <a:pt x="6255491" y="59065"/>
                </a:cubicBezTo>
                <a:cubicBezTo>
                  <a:pt x="6940435" y="95025"/>
                  <a:pt x="7517501" y="180642"/>
                  <a:pt x="8074018" y="243999"/>
                </a:cubicBezTo>
                <a:cubicBezTo>
                  <a:pt x="8630535" y="307356"/>
                  <a:pt x="9430206" y="297083"/>
                  <a:pt x="9594592" y="439209"/>
                </a:cubicBezTo>
                <a:cubicBezTo>
                  <a:pt x="9758978" y="581335"/>
                  <a:pt x="9406233" y="983740"/>
                  <a:pt x="9060336" y="1096755"/>
                </a:cubicBezTo>
                <a:cubicBezTo>
                  <a:pt x="8714439" y="1209770"/>
                  <a:pt x="8002097" y="1131001"/>
                  <a:pt x="7519212" y="1117302"/>
                </a:cubicBezTo>
                <a:cubicBezTo>
                  <a:pt x="7036327" y="1103603"/>
                  <a:pt x="6466111" y="1050520"/>
                  <a:pt x="6163024" y="1014561"/>
                </a:cubicBezTo>
                <a:cubicBezTo>
                  <a:pt x="5859937" y="978602"/>
                  <a:pt x="5964390" y="934081"/>
                  <a:pt x="5793154" y="911820"/>
                </a:cubicBezTo>
                <a:cubicBezTo>
                  <a:pt x="5666439" y="891271"/>
                  <a:pt x="5365066" y="911820"/>
                  <a:pt x="5135609" y="880998"/>
                </a:cubicBezTo>
                <a:close/>
              </a:path>
            </a:pathLst>
          </a:custGeom>
          <a:noFill/>
          <a:ln w="114300">
            <a:solidFill>
              <a:srgbClr val="0099FF"/>
            </a:solidFill>
          </a:ln>
          <a:effectLst>
            <a:glow rad="101600">
              <a:srgbClr val="99CC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442966" y="3290332"/>
            <a:ext cx="3465576" cy="470180"/>
          </a:xfrm>
          <a:prstGeom prst="roundRect">
            <a:avLst/>
          </a:prstGeom>
          <a:noFill/>
          <a:ln w="101600" cap="rnd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5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787" y="1257300"/>
            <a:ext cx="10332720" cy="524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46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40864" y="4223314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95558" y="457200"/>
            <a:ext cx="7110154" cy="1034904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shows both themes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(topics)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Temperatures </a:t>
            </a:r>
            <a:r>
              <a:rPr lang="en-US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Largest Ancient Cities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1" y="6629400"/>
            <a:ext cx="9905999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this map, the association is clear, whether we look at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endParaRPr lang="en-US" sz="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might not be true for all topics – you should choose</a:t>
            </a:r>
          </a:p>
          <a:p>
            <a:pPr algn="ctr"/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mode of spatial thinking that works the map you are studying.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55432" y="2796960"/>
            <a:ext cx="9190406" cy="54094"/>
          </a:xfrm>
          <a:prstGeom prst="line">
            <a:avLst/>
          </a:prstGeom>
          <a:ln w="254000" cap="rnd">
            <a:solidFill>
              <a:srgbClr val="0099FF">
                <a:alpha val="60000"/>
              </a:srgbClr>
            </a:solidFill>
            <a:prstDash val="sysDash"/>
          </a:ln>
          <a:effectLst>
            <a:glow rad="1016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692288" y="4421778"/>
            <a:ext cx="6353911" cy="10888"/>
          </a:xfrm>
          <a:prstGeom prst="line">
            <a:avLst/>
          </a:prstGeom>
          <a:ln w="254000" cap="rnd">
            <a:solidFill>
              <a:srgbClr val="FF0000">
                <a:alpha val="41961"/>
              </a:srgbClr>
            </a:solidFill>
            <a:prstDash val="sys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69418" y="3561261"/>
            <a:ext cx="3424428" cy="0"/>
          </a:xfrm>
          <a:prstGeom prst="line">
            <a:avLst/>
          </a:prstGeom>
          <a:ln w="203200">
            <a:solidFill>
              <a:srgbClr val="33CC33"/>
            </a:solidFill>
            <a:prstDash val="sysDot"/>
          </a:ln>
          <a:effectLst>
            <a:glow rad="1143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9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47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90600" y="2230514"/>
            <a:ext cx="9067800" cy="13716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 for largest ancient cities:</a:t>
            </a:r>
          </a:p>
          <a:p>
            <a:pPr fontAlgn="b"/>
            <a:r>
              <a:rPr lang="en-US" sz="1800" u="sng" dirty="0">
                <a:solidFill>
                  <a:srgbClr val="000099"/>
                </a:solidFill>
                <a:latin typeface="Cambria" panose="02040503050406030204" pitchFamily="18" charset="0"/>
              </a:rPr>
              <a:t>      </a:t>
            </a:r>
            <a:r>
              <a:rPr lang="en-US" sz="1800" u="sng" dirty="0" err="1">
                <a:solidFill>
                  <a:srgbClr val="000099"/>
                </a:solidFill>
                <a:latin typeface="Cambria" panose="02040503050406030204" pitchFamily="18" charset="0"/>
              </a:rPr>
              <a:t>Tertius</a:t>
            </a:r>
            <a:r>
              <a:rPr lang="en-US" sz="1800" u="sng" dirty="0">
                <a:solidFill>
                  <a:srgbClr val="000099"/>
                </a:solidFill>
                <a:latin typeface="Cambria" panose="02040503050406030204" pitchFamily="18" charset="0"/>
              </a:rPr>
              <a:t> Chandler,  Four Thousand Years of Urban Growth: An Historical Census</a:t>
            </a:r>
            <a:r>
              <a:rPr lang="en-US" sz="1800" dirty="0">
                <a:solidFill>
                  <a:srgbClr val="000099"/>
                </a:solidFill>
                <a:latin typeface="Cambria" panose="02040503050406030204" pitchFamily="18" charset="0"/>
              </a:rPr>
              <a:t/>
            </a:r>
            <a:br>
              <a:rPr lang="en-US" sz="1800" dirty="0">
                <a:solidFill>
                  <a:srgbClr val="000099"/>
                </a:solidFill>
                <a:latin typeface="Cambria" panose="02040503050406030204" pitchFamily="18" charset="0"/>
              </a:rPr>
            </a:br>
            <a:r>
              <a:rPr lang="en-US" sz="1800" dirty="0">
                <a:solidFill>
                  <a:srgbClr val="000099"/>
                </a:solidFill>
                <a:latin typeface="Cambria" panose="02040503050406030204" pitchFamily="18" charset="0"/>
              </a:rPr>
              <a:t>                     See Excel table  (</a:t>
            </a:r>
            <a:r>
              <a:rPr lang="en-US" sz="1800" dirty="0" err="1">
                <a:solidFill>
                  <a:srgbClr val="000099"/>
                </a:solidFill>
                <a:latin typeface="Cambria" panose="02040503050406030204" pitchFamily="18" charset="0"/>
              </a:rPr>
              <a:t>AncientCities</a:t>
            </a:r>
            <a:r>
              <a:rPr lang="en-US" sz="1800" dirty="0">
                <a:solidFill>
                  <a:srgbClr val="000099"/>
                </a:solidFill>
                <a:latin typeface="Cambria" panose="02040503050406030204" pitchFamily="18" charset="0"/>
              </a:rPr>
              <a:t> _430BC&amp;100-400-800AD_Data.xls)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64058" y="3886200"/>
            <a:ext cx="9067800" cy="13716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1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source:   </a:t>
            </a:r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 layers in the “clickable PDF” called</a:t>
            </a:r>
          </a:p>
          <a:p>
            <a:r>
              <a:rPr lang="en-US" sz="1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BI1B Ancient Cities </a:t>
            </a:r>
            <a:r>
              <a:rPr lang="en-US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clickable.pdf</a:t>
            </a:r>
          </a:p>
          <a:p>
            <a:pPr fontAlgn="b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from the world map section of the website www.Mi6thGradeClass.com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09999" y="1371600"/>
            <a:ext cx="2971801" cy="6096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8" tIns="54860" rIns="109718" bIns="54860" spcCol="0"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en-US" sz="24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9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4600" y="2362200"/>
            <a:ext cx="6172200" cy="5029200"/>
          </a:xfrm>
          <a:prstGeom prst="roundRect">
            <a:avLst>
              <a:gd name="adj" fmla="val 8087"/>
            </a:avLst>
          </a:prstGeom>
          <a:solidFill>
            <a:srgbClr val="FF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or teach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ancient cities,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 old adage:</a:t>
            </a:r>
          </a:p>
          <a:p>
            <a:pPr algn="ctr"/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Memorizing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what people do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they do not understand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they are trying to learn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modes of spatial thinking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(region, pattern, association, etc.)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you organize your knowledge.</a:t>
            </a:r>
          </a:p>
          <a:p>
            <a:pPr algn="ctr"/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00400" y="2819400"/>
            <a:ext cx="4648200" cy="2514600"/>
          </a:xfrm>
          <a:prstGeom prst="roundRect">
            <a:avLst>
              <a:gd name="adj" fmla="val 808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a few more maps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in discussion, review,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assessment.</a:t>
            </a:r>
          </a:p>
        </p:txBody>
      </p:sp>
    </p:spTree>
    <p:extLst>
      <p:ext uri="{BB962C8B-B14F-4D97-AF65-F5344CB8AC3E}">
        <p14:creationId xmlns:p14="http://schemas.microsoft.com/office/powerpoint/2010/main" val="6836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90600" y="533400"/>
            <a:ext cx="8915400" cy="7086600"/>
          </a:xfrm>
          <a:prstGeom prst="roundRect">
            <a:avLst>
              <a:gd name="adj" fmla="val 448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We will use 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simple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maps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about world history and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geography.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9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   Specifically, we will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92690" y="7417837"/>
            <a:ext cx="731520" cy="5486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C674BD-1EE6-497B-A377-EEC6C0A2D54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371600" y="5111036"/>
            <a:ext cx="8153400" cy="11373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lnSpc>
                <a:spcPts val="3200"/>
              </a:lnSpc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2. Use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“location” phrases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to describe 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where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things are located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16651" y="6096000"/>
            <a:ext cx="7368099" cy="12511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lnSpc>
                <a:spcPts val="2500"/>
              </a:lnSpc>
              <a:defRPr/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(inside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in the middle, in a corner,  on the edge; </a:t>
            </a:r>
            <a:b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on the north,  south,  west,  or east side,</a:t>
            </a:r>
            <a:b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in a line, in a region, close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to, far from).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200" y="3701009"/>
            <a:ext cx="5672973" cy="11757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lnSpc>
                <a:spcPts val="2600"/>
              </a:lnSpc>
              <a:defRPr/>
            </a:pPr>
            <a:endParaRPr lang="en-US" sz="2900" dirty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ts val="2600"/>
              </a:lnSpc>
              <a:defRPr/>
            </a:pPr>
            <a:endParaRPr lang="en-US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2600"/>
              </a:lnSpc>
              <a:defRPr/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the focus of a thematic map, </a:t>
            </a:r>
            <a:b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the kinds or amounts of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something)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in different parts of the world)</a:t>
            </a:r>
          </a:p>
          <a:p>
            <a:pPr marL="411480" indent="-411480" algn="ctr">
              <a:lnSpc>
                <a:spcPts val="2600"/>
              </a:lnSpc>
              <a:buFontTx/>
              <a:buAutoNum type="arabicPeriod"/>
              <a:defRPr/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marL="411480" indent="-411480" algn="ctr">
              <a:lnSpc>
                <a:spcPts val="2600"/>
              </a:lnSpc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400" y="2590800"/>
            <a:ext cx="8305800" cy="1121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lnSpc>
                <a:spcPts val="3500"/>
              </a:lnSpc>
              <a:defRPr/>
            </a:pPr>
            <a:endParaRPr lang="en-US" sz="2900" dirty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ts val="3500"/>
              </a:lnSpc>
              <a:defRPr/>
            </a:pPr>
            <a:endParaRPr lang="en-US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3500"/>
              </a:lnSpc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1. Use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the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map title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and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map key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to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talk about the </a:t>
            </a:r>
            <a:r>
              <a:rPr lang="en-US" sz="4000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map </a:t>
            </a:r>
            <a:r>
              <a:rPr lang="en-US" sz="40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topic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marL="411480" indent="-411480" algn="ctr">
              <a:lnSpc>
                <a:spcPts val="3500"/>
              </a:lnSpc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7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2705100"/>
            <a:ext cx="10314432" cy="52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50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0864" y="5671113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04681" y="4951114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6427112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219200" y="463731"/>
            <a:ext cx="8763000" cy="1828800"/>
          </a:xfrm>
          <a:prstGeom prst="roundRect">
            <a:avLst>
              <a:gd name="adj" fmla="val 155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graphic summary:</a:t>
            </a:r>
            <a:endParaRPr lang="en-US" sz="9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en-US" sz="1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“Where were the big cities in ancient times?”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2705100"/>
            <a:ext cx="10314432" cy="52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42966" y="4705352"/>
            <a:ext cx="3465576" cy="621792"/>
          </a:xfrm>
          <a:prstGeom prst="roundRect">
            <a:avLst/>
          </a:prstGeom>
          <a:noFill/>
          <a:ln w="635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51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0864" y="5671113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04681" y="4951114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6427112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219200" y="463731"/>
            <a:ext cx="8763000" cy="1828800"/>
          </a:xfrm>
          <a:prstGeom prst="roundRect">
            <a:avLst>
              <a:gd name="adj" fmla="val 155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graphic summary:</a:t>
            </a:r>
            <a:endParaRPr lang="en-US" sz="9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en-US" sz="1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“Where were the big cities in ancient times?”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2705100"/>
            <a:ext cx="10314432" cy="52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42966" y="4705352"/>
            <a:ext cx="3465576" cy="621792"/>
          </a:xfrm>
          <a:prstGeom prst="roundRect">
            <a:avLst/>
          </a:prstGeom>
          <a:noFill/>
          <a:ln w="635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52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105400" y="4983480"/>
            <a:ext cx="4135464" cy="0"/>
          </a:xfrm>
          <a:prstGeom prst="line">
            <a:avLst/>
          </a:prstGeom>
          <a:ln w="127000">
            <a:solidFill>
              <a:srgbClr val="0066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40864" y="5671113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04681" y="4951114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6427112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219200" y="463731"/>
            <a:ext cx="8763000" cy="1828800"/>
          </a:xfrm>
          <a:prstGeom prst="roundRect">
            <a:avLst>
              <a:gd name="adj" fmla="val 155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graphic summary:</a:t>
            </a:r>
            <a:endParaRPr lang="en-US" sz="9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en-US" sz="1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“Where were the big cities in ancient times?”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2705100"/>
            <a:ext cx="10314432" cy="52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42966" y="4705352"/>
            <a:ext cx="3465576" cy="621792"/>
          </a:xfrm>
          <a:prstGeom prst="roundRect">
            <a:avLst/>
          </a:prstGeom>
          <a:noFill/>
          <a:ln w="635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2133600" y="3730334"/>
            <a:ext cx="2834640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there?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53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105400" y="4983480"/>
            <a:ext cx="4135464" cy="0"/>
          </a:xfrm>
          <a:prstGeom prst="line">
            <a:avLst/>
          </a:prstGeom>
          <a:ln w="127000">
            <a:solidFill>
              <a:srgbClr val="0066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40864" y="5671113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04681" y="4951114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6427112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219200" y="463731"/>
            <a:ext cx="8763000" cy="1828800"/>
          </a:xfrm>
          <a:prstGeom prst="roundRect">
            <a:avLst>
              <a:gd name="adj" fmla="val 155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graphic summary:</a:t>
            </a:r>
            <a:endParaRPr lang="en-US" sz="9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en-US" sz="1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“Where were the big cities in ancient times?”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2705100"/>
            <a:ext cx="10314432" cy="52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42966" y="4705352"/>
            <a:ext cx="3465576" cy="621792"/>
          </a:xfrm>
          <a:prstGeom prst="roundRect">
            <a:avLst/>
          </a:prstGeom>
          <a:noFill/>
          <a:ln w="635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2133600" y="3730334"/>
            <a:ext cx="2834640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there?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54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105400" y="4983480"/>
            <a:ext cx="4135464" cy="0"/>
          </a:xfrm>
          <a:prstGeom prst="line">
            <a:avLst/>
          </a:prstGeom>
          <a:ln w="127000">
            <a:solidFill>
              <a:srgbClr val="0066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40864" y="5671113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04681" y="4951114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6427112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219200" y="463731"/>
            <a:ext cx="8763000" cy="1828800"/>
          </a:xfrm>
          <a:prstGeom prst="roundRect">
            <a:avLst>
              <a:gd name="adj" fmla="val 155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graphic summary:</a:t>
            </a:r>
            <a:endParaRPr lang="en-US" sz="9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en-US" sz="1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“Where were the big cities in ancient times?”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1553" y="5562600"/>
            <a:ext cx="1587294" cy="923330"/>
          </a:xfrm>
          <a:prstGeom prst="rect">
            <a:avLst/>
          </a:prstGeom>
          <a:noFill/>
          <a:effectLst>
            <a:outerShdw blurRad="317500" dist="215900" dir="2700000" algn="tl" rotWithShape="0">
              <a:prstClr val="black">
                <a:alpha val="81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FF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HOT</a:t>
            </a:r>
            <a:endParaRPr lang="en-US" sz="5400" b="1" cap="none" spc="0" dirty="0">
              <a:ln w="50800"/>
              <a:solidFill>
                <a:srgbClr val="FF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99835" y="3516662"/>
            <a:ext cx="1965603" cy="923330"/>
          </a:xfrm>
          <a:prstGeom prst="rect">
            <a:avLst/>
          </a:prstGeom>
          <a:noFill/>
          <a:effectLst>
            <a:outerShdw blurRad="368300" dist="215900" dir="2700000" algn="tl" rotWithShape="0">
              <a:prstClr val="black">
                <a:alpha val="94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00009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COLD</a:t>
            </a:r>
            <a:endParaRPr lang="en-US" sz="5400" b="1" cap="none" spc="0" dirty="0">
              <a:ln w="50800"/>
              <a:solidFill>
                <a:srgbClr val="000099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16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2705100"/>
            <a:ext cx="10314432" cy="52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42966" y="4705352"/>
            <a:ext cx="3465576" cy="621792"/>
          </a:xfrm>
          <a:prstGeom prst="roundRect">
            <a:avLst/>
          </a:prstGeom>
          <a:noFill/>
          <a:ln w="635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1752600" y="3429000"/>
            <a:ext cx="2834640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there?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55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105400" y="4983480"/>
            <a:ext cx="4135464" cy="0"/>
          </a:xfrm>
          <a:prstGeom prst="line">
            <a:avLst/>
          </a:prstGeom>
          <a:ln w="127000">
            <a:solidFill>
              <a:srgbClr val="0066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40864" y="5671113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04681" y="4951114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6427112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219200" y="463731"/>
            <a:ext cx="8763000" cy="1828800"/>
          </a:xfrm>
          <a:prstGeom prst="roundRect">
            <a:avLst>
              <a:gd name="adj" fmla="val 155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graphic summary:</a:t>
            </a:r>
            <a:endParaRPr lang="en-US" sz="9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en-US" sz="1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“Where were the big cities in ancient times?”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9835" y="3516662"/>
            <a:ext cx="1965603" cy="923330"/>
          </a:xfrm>
          <a:prstGeom prst="rect">
            <a:avLst/>
          </a:prstGeom>
          <a:noFill/>
          <a:effectLst>
            <a:outerShdw blurRad="368300" dist="215900" dir="2700000" algn="tl" rotWithShape="0">
              <a:prstClr val="black">
                <a:alpha val="94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00009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COLD</a:t>
            </a:r>
            <a:endParaRPr lang="en-US" sz="5400" b="1" cap="none" spc="0" dirty="0">
              <a:ln w="50800"/>
              <a:solidFill>
                <a:srgbClr val="000099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1553" y="5562600"/>
            <a:ext cx="1587294" cy="923330"/>
          </a:xfrm>
          <a:prstGeom prst="rect">
            <a:avLst/>
          </a:prstGeom>
          <a:noFill/>
          <a:effectLst>
            <a:outerShdw blurRad="317500" dist="215900" dir="2700000" algn="tl" rotWithShape="0">
              <a:prstClr val="black">
                <a:alpha val="81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FF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HOT</a:t>
            </a:r>
            <a:endParaRPr lang="en-US" sz="5400" b="1" cap="none" spc="0" dirty="0">
              <a:ln w="50800"/>
              <a:solidFill>
                <a:srgbClr val="FF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400" y="1981200"/>
            <a:ext cx="4447162" cy="2895600"/>
          </a:xfrm>
          <a:prstGeom prst="roundRect">
            <a:avLst/>
          </a:prstGeom>
          <a:solidFill>
            <a:srgbClr val="99CCFF"/>
          </a:solidFill>
          <a:ln>
            <a:solidFill>
              <a:srgbClr val="002060"/>
            </a:solidFill>
          </a:ln>
          <a:effectLst>
            <a:outerShdw blurRad="241300" dist="203200" dir="2280000" sx="103000" sy="103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</a:p>
          <a:p>
            <a:pPr algn="ctr">
              <a:spcBef>
                <a:spcPts val="0"/>
              </a:spcBef>
              <a:defRPr/>
            </a:pPr>
            <a:endParaRPr lang="en-US" sz="5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latitude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Review </a:t>
            </a:r>
          </a:p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of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equator,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 of Cancer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region, pattern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transition</a:t>
            </a:r>
          </a:p>
        </p:txBody>
      </p:sp>
    </p:spTree>
    <p:extLst>
      <p:ext uri="{BB962C8B-B14F-4D97-AF65-F5344CB8AC3E}">
        <p14:creationId xmlns:p14="http://schemas.microsoft.com/office/powerpoint/2010/main" val="191905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58400" y="7452360"/>
            <a:ext cx="731520" cy="548640"/>
          </a:xfrm>
        </p:spPr>
        <p:txBody>
          <a:bodyPr/>
          <a:lstStyle/>
          <a:p>
            <a:fld id="{10AB3D48-D019-497A-861B-B4B7679E6B9B}" type="slidenum">
              <a:rPr lang="en-US" smtClean="0"/>
              <a:t>56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600" y="2248348"/>
            <a:ext cx="10257984" cy="506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33800" y="4217313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Equator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152400"/>
            <a:ext cx="9601200" cy="1828800"/>
          </a:xfrm>
          <a:prstGeom prst="roundRect">
            <a:avLst>
              <a:gd name="adj" fmla="val 1554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Transition: 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things change when we go from one place to another.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sequence along a route.</a:t>
            </a:r>
            <a:b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temperature change as we move </a:t>
            </a:r>
          </a:p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or south, away from the Equator?</a:t>
            </a:r>
          </a:p>
        </p:txBody>
      </p:sp>
    </p:spTree>
    <p:extLst>
      <p:ext uri="{BB962C8B-B14F-4D97-AF65-F5344CB8AC3E}">
        <p14:creationId xmlns:p14="http://schemas.microsoft.com/office/powerpoint/2010/main" val="15627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230"/>
          <p:cNvGrpSpPr>
            <a:grpSpLocks noChangeAspect="1"/>
          </p:cNvGrpSpPr>
          <p:nvPr/>
        </p:nvGrpSpPr>
        <p:grpSpPr>
          <a:xfrm>
            <a:off x="241663" y="2297757"/>
            <a:ext cx="10466625" cy="4865043"/>
            <a:chOff x="609600" y="1103748"/>
            <a:chExt cx="9968214" cy="463337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00" y="1103748"/>
              <a:ext cx="9968214" cy="4633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/>
          </p:blipFill>
          <p:spPr bwMode="auto">
            <a:xfrm>
              <a:off x="4902804" y="1155694"/>
              <a:ext cx="712391" cy="742074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5279406" y="1897768"/>
              <a:ext cx="0" cy="374005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8815388" y="3534041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8149377" y="3647207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9268053" y="2665814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8149377" y="3918064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8410958" y="4094306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8321909" y="3259473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8253268" y="2897713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 bwMode="auto">
            <a:xfrm>
              <a:off x="7642911" y="3170424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6873010" y="2983051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6533511" y="3361509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6824775" y="3194542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6745002" y="2830926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7546442" y="3361509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7472234" y="3207528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8475890" y="3170424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8661409" y="2964499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6514959" y="268993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8336751" y="2994182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8752312" y="3400467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9268053" y="2801243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6359123" y="2689932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7650332" y="3083231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9166019" y="2849478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8563083" y="268993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7167984" y="309436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8455482" y="4018244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6335007" y="2873595"/>
              <a:ext cx="205925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6618849" y="2983051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7468524" y="3001603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7179115" y="2689932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6435187" y="3166714"/>
              <a:ext cx="205925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7370200" y="3278025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 bwMode="auto">
            <a:xfrm>
              <a:off x="7989832" y="3350378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8243991" y="3751098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7752368" y="3213094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7854402" y="3114769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8904437" y="2780836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7592822" y="3606393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 bwMode="auto">
            <a:xfrm>
              <a:off x="7386896" y="3298433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 bwMode="auto">
            <a:xfrm>
              <a:off x="8815388" y="4018244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8359013" y="3101783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 bwMode="auto">
            <a:xfrm>
              <a:off x="8251412" y="4016389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7164274" y="2921830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9370089" y="2647262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>
              <a:off x="8219875" y="3422729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 bwMode="auto">
            <a:xfrm>
              <a:off x="8993486" y="2910698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8835796" y="3600827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 bwMode="auto">
            <a:xfrm>
              <a:off x="8436931" y="2803098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 bwMode="auto">
            <a:xfrm>
              <a:off x="7555718" y="3324405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7485221" y="3124045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 bwMode="auto">
            <a:xfrm>
              <a:off x="8064039" y="3508068"/>
              <a:ext cx="207781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 bwMode="auto">
            <a:xfrm>
              <a:off x="7429566" y="3543317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8346027" y="3459833"/>
              <a:ext cx="205925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 bwMode="auto">
            <a:xfrm>
              <a:off x="8577925" y="309436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 bwMode="auto">
            <a:xfrm>
              <a:off x="8642857" y="2838347"/>
              <a:ext cx="205925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8475890" y="2951513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 bwMode="auto">
            <a:xfrm>
              <a:off x="6110529" y="2708484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 bwMode="auto">
            <a:xfrm>
              <a:off x="7294137" y="298676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7279295" y="3183411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 bwMode="auto">
            <a:xfrm>
              <a:off x="8577925" y="4094306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5856369" y="4808553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5526146" y="3532186"/>
              <a:ext cx="205925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5422256" y="3639787"/>
              <a:ext cx="204070" cy="185518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 bwMode="auto">
            <a:xfrm>
              <a:off x="5526146" y="2890292"/>
              <a:ext cx="205925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 bwMode="auto">
            <a:xfrm>
              <a:off x="5368455" y="3491372"/>
              <a:ext cx="205926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5164384" y="3472820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6385096" y="3710284"/>
              <a:ext cx="205926" cy="185518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 bwMode="auto">
            <a:xfrm>
              <a:off x="5056784" y="2960789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 bwMode="auto">
            <a:xfrm>
              <a:off x="5088322" y="3636076"/>
              <a:ext cx="205925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6008494" y="4713938"/>
              <a:ext cx="205925" cy="183664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 bwMode="auto">
            <a:xfrm>
              <a:off x="6130936" y="3916209"/>
              <a:ext cx="205925" cy="185518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 bwMode="auto">
            <a:xfrm>
              <a:off x="4867555" y="3491372"/>
              <a:ext cx="205926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 bwMode="auto">
            <a:xfrm>
              <a:off x="6155053" y="3164859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 bwMode="auto">
            <a:xfrm>
              <a:off x="6327586" y="3975575"/>
              <a:ext cx="205925" cy="183664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 bwMode="auto">
            <a:xfrm>
              <a:off x="6130936" y="3031286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 bwMode="auto">
            <a:xfrm>
              <a:off x="5216329" y="2658393"/>
              <a:ext cx="205926" cy="18366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 bwMode="auto">
            <a:xfrm>
              <a:off x="5615195" y="2174191"/>
              <a:ext cx="204070" cy="185518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 bwMode="auto">
            <a:xfrm>
              <a:off x="5385152" y="2448758"/>
              <a:ext cx="205925" cy="185518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 bwMode="auto">
            <a:xfrm>
              <a:off x="6181026" y="2289212"/>
              <a:ext cx="204070" cy="183663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 bwMode="auto">
            <a:xfrm>
              <a:off x="5861934" y="2348578"/>
              <a:ext cx="204070" cy="183663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 bwMode="auto">
            <a:xfrm>
              <a:off x="5585512" y="2368985"/>
              <a:ext cx="205925" cy="185518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 bwMode="auto">
            <a:xfrm>
              <a:off x="6385096" y="2265094"/>
              <a:ext cx="204070" cy="18366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 bwMode="auto">
            <a:xfrm>
              <a:off x="5053073" y="2749298"/>
              <a:ext cx="205926" cy="183663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 bwMode="auto">
            <a:xfrm>
              <a:off x="5587366" y="2684366"/>
              <a:ext cx="204070" cy="18366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 bwMode="auto">
            <a:xfrm>
              <a:off x="5296103" y="2472875"/>
              <a:ext cx="204070" cy="185518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 bwMode="auto">
            <a:xfrm>
              <a:off x="5194067" y="2374551"/>
              <a:ext cx="204070" cy="183663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 bwMode="auto">
            <a:xfrm>
              <a:off x="1865316" y="2889736"/>
              <a:ext cx="204070" cy="183664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 bwMode="auto">
            <a:xfrm>
              <a:off x="2456387" y="2989899"/>
              <a:ext cx="205926" cy="185518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 bwMode="auto">
            <a:xfrm>
              <a:off x="3064315" y="2710339"/>
              <a:ext cx="204070" cy="183664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 bwMode="auto">
            <a:xfrm>
              <a:off x="2912190" y="2602738"/>
              <a:ext cx="205926" cy="181808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 bwMode="auto">
            <a:xfrm>
              <a:off x="2904769" y="3044272"/>
              <a:ext cx="205926" cy="183664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 bwMode="auto">
            <a:xfrm>
              <a:off x="1737148" y="2731753"/>
              <a:ext cx="204070" cy="185518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 bwMode="auto">
            <a:xfrm>
              <a:off x="2689568" y="2675091"/>
              <a:ext cx="205926" cy="183663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 bwMode="auto">
            <a:xfrm>
              <a:off x="2348214" y="3231646"/>
              <a:ext cx="205926" cy="183663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 bwMode="auto">
            <a:xfrm>
              <a:off x="3166351" y="4817828"/>
              <a:ext cx="204070" cy="18551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 bwMode="auto">
            <a:xfrm>
              <a:off x="3450193" y="4992216"/>
              <a:ext cx="204070" cy="18366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 bwMode="auto">
            <a:xfrm>
              <a:off x="3158930" y="3584131"/>
              <a:ext cx="204070" cy="18366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 bwMode="auto">
            <a:xfrm>
              <a:off x="2990108" y="3923629"/>
              <a:ext cx="204070" cy="18551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 bwMode="auto">
            <a:xfrm>
              <a:off x="3865755" y="4530275"/>
              <a:ext cx="204070" cy="18551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 bwMode="auto">
            <a:xfrm>
              <a:off x="3772996" y="4715794"/>
              <a:ext cx="204070" cy="18366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Pie 115"/>
            <p:cNvSpPr/>
            <p:nvPr/>
          </p:nvSpPr>
          <p:spPr bwMode="auto">
            <a:xfrm>
              <a:off x="9573449" y="4808553"/>
              <a:ext cx="204070" cy="183663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8" name="Rounded Rectangular Callout 117"/>
          <p:cNvSpPr/>
          <p:nvPr/>
        </p:nvSpPr>
        <p:spPr>
          <a:xfrm>
            <a:off x="933317" y="6892295"/>
            <a:ext cx="4179941" cy="937260"/>
          </a:xfrm>
          <a:prstGeom prst="wedgeRoundRectCallout">
            <a:avLst>
              <a:gd name="adj1" fmla="val 56239"/>
              <a:gd name="adj2" fmla="val -24321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3" tIns="54862" rIns="109723" bIns="54862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circle represents</a:t>
            </a:r>
            <a:b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of the world’s population.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381000" y="228600"/>
            <a:ext cx="102870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draw circles on a desk map to show population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use blobs on a screen, or pool noodles on a floor map!)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that simple map to start a discussion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conditions that influence where people live today.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90" y="2518025"/>
            <a:ext cx="10466625" cy="4678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4749527" y="2352300"/>
            <a:ext cx="748011" cy="77917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0" name="Rounded Rectangle 119"/>
          <p:cNvSpPr/>
          <p:nvPr/>
        </p:nvSpPr>
        <p:spPr>
          <a:xfrm>
            <a:off x="381000" y="228600"/>
            <a:ext cx="102870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clickable world map has a much more detailed map of population –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dot represents 2 million people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(about 160 dots in the United States).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7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90" y="2551630"/>
            <a:ext cx="10466625" cy="4611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4749527" y="2352300"/>
            <a:ext cx="748011" cy="77917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0" name="Rounded Rectangle 119"/>
          <p:cNvSpPr/>
          <p:nvPr/>
        </p:nvSpPr>
        <p:spPr>
          <a:xfrm>
            <a:off x="381000" y="228600"/>
            <a:ext cx="102870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map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(also “assembled” by choosing layers from the world clickable)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information about cold areas, dry areas, and cropland.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92690" y="7417837"/>
            <a:ext cx="731520" cy="5486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C674BD-1EE6-497B-A377-EEC6C0A2D5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" y="642815"/>
            <a:ext cx="9875520" cy="72819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lIns="109718" tIns="54860" rIns="109718" bIns="54860">
            <a:spAutoFit/>
          </a:bodyPr>
          <a:lstStyle/>
          <a:p>
            <a:pPr algn="ctr">
              <a:defRPr/>
            </a:pPr>
            <a:endParaRPr lang="en-US" sz="1200" dirty="0"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We will use </a:t>
            </a: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simple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maps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to work on the following GLCEs.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6 – G1.1.1 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Use </a:t>
            </a:r>
            <a:r>
              <a:rPr lang="en-US" sz="2000" u="sng" dirty="0" smtClean="0">
                <a:solidFill>
                  <a:schemeClr val="accent2">
                    <a:lumMod val="50000"/>
                  </a:schemeClr>
                </a:solidFill>
              </a:rPr>
              <a:t>maps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. . .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to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investigate the world at [several] scales.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6 – G1.1.2 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Draw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a sketch map or </a:t>
            </a:r>
            <a:r>
              <a:rPr lang="en-US" sz="2000" u="sng" dirty="0">
                <a:solidFill>
                  <a:schemeClr val="accent2">
                    <a:lumMod val="50000"/>
                  </a:schemeClr>
                </a:solidFill>
              </a:rPr>
              <a:t>add information to an outline map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of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world.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6 – G1.3.1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Use the fundamental themes of geography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000" u="sng" dirty="0">
                <a:solidFill>
                  <a:schemeClr val="accent2">
                    <a:lumMod val="50000"/>
                  </a:schemeClr>
                </a:solidFill>
              </a:rPr>
              <a:t>location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, place, </a:t>
            </a:r>
            <a:r>
              <a:rPr lang="en-US" sz="2000" u="sng" dirty="0">
                <a:solidFill>
                  <a:schemeClr val="accent2">
                    <a:lumMod val="50000"/>
                  </a:schemeClr>
                </a:solidFill>
              </a:rPr>
              <a:t>human environment interaction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, movement, </a:t>
            </a:r>
            <a:r>
              <a:rPr lang="en-US" sz="2000" u="sng" dirty="0">
                <a:solidFill>
                  <a:schemeClr val="accent2">
                    <a:lumMod val="50000"/>
                  </a:schemeClr>
                </a:solidFill>
              </a:rPr>
              <a:t>region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to describe regions or places on earth.</a:t>
            </a:r>
          </a:p>
          <a:p>
            <a:pPr algn="ctr">
              <a:defRPr/>
            </a:pP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6 –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G3.2.2 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Explain why some regions provide greater opportunities for humans.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7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– H1.2.1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Explain how historians use a variety of information to explore the past.</a:t>
            </a:r>
          </a:p>
          <a:p>
            <a:pPr algn="ctr">
              <a:defRPr/>
            </a:pP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7 –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W2.1.3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Use historical and modern maps to locate, describe, and analyze . . . </a:t>
            </a:r>
            <a:b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permanent settlements and the development of early civilizations.</a:t>
            </a:r>
            <a:endParaRPr lang="en-US" sz="1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677" y="2551630"/>
            <a:ext cx="9619250" cy="4611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0" name="Rounded Rectangle 119"/>
          <p:cNvSpPr/>
          <p:nvPr/>
        </p:nvSpPr>
        <p:spPr>
          <a:xfrm>
            <a:off x="381000" y="228600"/>
            <a:ext cx="102870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map (from the world climate and biomes clickable)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words to describe the climate in different areas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(each kind of climate can be displayed individually or in any combination).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9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230"/>
          <p:cNvGrpSpPr>
            <a:grpSpLocks noChangeAspect="1"/>
          </p:cNvGrpSpPr>
          <p:nvPr/>
        </p:nvGrpSpPr>
        <p:grpSpPr>
          <a:xfrm>
            <a:off x="259990" y="2474151"/>
            <a:ext cx="10466625" cy="4706234"/>
            <a:chOff x="609600" y="1155694"/>
            <a:chExt cx="9968214" cy="448212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" y="1224639"/>
              <a:ext cx="9968214" cy="4391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/>
          </p:blipFill>
          <p:spPr bwMode="auto">
            <a:xfrm>
              <a:off x="4902804" y="1155694"/>
              <a:ext cx="712391" cy="742074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5279406" y="1897768"/>
              <a:ext cx="0" cy="374005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8815388" y="3534041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8149377" y="3647207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9268053" y="2665814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8149377" y="3918064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8410958" y="4094306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8321909" y="3259473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8253268" y="2897713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 bwMode="auto">
            <a:xfrm>
              <a:off x="7642911" y="3170424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6873010" y="2983051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6533511" y="3361509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6824775" y="3194542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6745002" y="2830926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7546442" y="3361509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7472234" y="3207528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8475890" y="3170424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8661409" y="2964499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6514959" y="268993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8336751" y="2994182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8752312" y="3400467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9268053" y="2801243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6359123" y="2689932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7650332" y="3083231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9166019" y="2849478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8563083" y="268993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7167984" y="309436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8455482" y="4018244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6335007" y="2873595"/>
              <a:ext cx="205925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6618849" y="2983051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7468524" y="3001603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7179115" y="2689932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6435187" y="3166714"/>
              <a:ext cx="205925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7370200" y="3278025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 bwMode="auto">
            <a:xfrm>
              <a:off x="7989832" y="3350378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8243991" y="3751098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7752368" y="3213094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7854402" y="3114769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8904437" y="2780836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7592822" y="3606393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 bwMode="auto">
            <a:xfrm>
              <a:off x="7386896" y="3298433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 bwMode="auto">
            <a:xfrm>
              <a:off x="8815388" y="4018244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8359013" y="3101783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 bwMode="auto">
            <a:xfrm>
              <a:off x="8251412" y="4016389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7164274" y="2921830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9370089" y="2647262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>
              <a:off x="8219875" y="3422729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 bwMode="auto">
            <a:xfrm>
              <a:off x="8993486" y="2910698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8835796" y="3600827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 bwMode="auto">
            <a:xfrm>
              <a:off x="8436931" y="2803098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 bwMode="auto">
            <a:xfrm>
              <a:off x="7555718" y="3324405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7485221" y="3124045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 bwMode="auto">
            <a:xfrm>
              <a:off x="8064039" y="3508068"/>
              <a:ext cx="207781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 bwMode="auto">
            <a:xfrm>
              <a:off x="7429566" y="3543317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8346027" y="3459833"/>
              <a:ext cx="205925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 bwMode="auto">
            <a:xfrm>
              <a:off x="8577925" y="309436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 bwMode="auto">
            <a:xfrm>
              <a:off x="8642857" y="2838347"/>
              <a:ext cx="205925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8475890" y="2951513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 bwMode="auto">
            <a:xfrm>
              <a:off x="6110529" y="2708484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 bwMode="auto">
            <a:xfrm>
              <a:off x="7294137" y="298676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7279295" y="3183411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 bwMode="auto">
            <a:xfrm>
              <a:off x="8577925" y="4094306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5856369" y="4808553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5526146" y="3532186"/>
              <a:ext cx="205925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5422256" y="3639787"/>
              <a:ext cx="204070" cy="185518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 bwMode="auto">
            <a:xfrm>
              <a:off x="5526146" y="2890292"/>
              <a:ext cx="205925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 bwMode="auto">
            <a:xfrm>
              <a:off x="5368455" y="3491372"/>
              <a:ext cx="205926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5164384" y="3472820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6385096" y="3710284"/>
              <a:ext cx="205926" cy="185518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 bwMode="auto">
            <a:xfrm>
              <a:off x="5056784" y="2960789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 bwMode="auto">
            <a:xfrm>
              <a:off x="5088322" y="3636076"/>
              <a:ext cx="205925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6008494" y="4713938"/>
              <a:ext cx="205925" cy="183664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 bwMode="auto">
            <a:xfrm>
              <a:off x="6130936" y="3916209"/>
              <a:ext cx="205925" cy="185518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 bwMode="auto">
            <a:xfrm>
              <a:off x="4867555" y="3491372"/>
              <a:ext cx="205926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 bwMode="auto">
            <a:xfrm>
              <a:off x="6155053" y="3164859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 bwMode="auto">
            <a:xfrm>
              <a:off x="6327586" y="3975575"/>
              <a:ext cx="205925" cy="183664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 bwMode="auto">
            <a:xfrm>
              <a:off x="6130936" y="3031286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 bwMode="auto">
            <a:xfrm>
              <a:off x="5216329" y="2658393"/>
              <a:ext cx="205926" cy="18366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 bwMode="auto">
            <a:xfrm>
              <a:off x="5615195" y="2174191"/>
              <a:ext cx="204070" cy="185518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 bwMode="auto">
            <a:xfrm>
              <a:off x="5385152" y="2448758"/>
              <a:ext cx="205925" cy="185518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 bwMode="auto">
            <a:xfrm>
              <a:off x="6181026" y="2289212"/>
              <a:ext cx="204070" cy="183663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 bwMode="auto">
            <a:xfrm>
              <a:off x="5861934" y="2348578"/>
              <a:ext cx="204070" cy="183663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 bwMode="auto">
            <a:xfrm>
              <a:off x="5585512" y="2368985"/>
              <a:ext cx="205925" cy="185518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 bwMode="auto">
            <a:xfrm>
              <a:off x="6385096" y="2265094"/>
              <a:ext cx="204070" cy="18366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 bwMode="auto">
            <a:xfrm>
              <a:off x="5053073" y="2749298"/>
              <a:ext cx="205926" cy="183663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 bwMode="auto">
            <a:xfrm>
              <a:off x="5587366" y="2684366"/>
              <a:ext cx="204070" cy="18366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 bwMode="auto">
            <a:xfrm>
              <a:off x="5296103" y="2472875"/>
              <a:ext cx="204070" cy="185518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 bwMode="auto">
            <a:xfrm>
              <a:off x="5194067" y="2374551"/>
              <a:ext cx="204070" cy="183663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 bwMode="auto">
            <a:xfrm>
              <a:off x="1865316" y="2889736"/>
              <a:ext cx="204070" cy="183664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 bwMode="auto">
            <a:xfrm>
              <a:off x="2456387" y="2989899"/>
              <a:ext cx="205926" cy="185518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 bwMode="auto">
            <a:xfrm>
              <a:off x="3064315" y="2710339"/>
              <a:ext cx="204070" cy="183664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 bwMode="auto">
            <a:xfrm>
              <a:off x="2912190" y="2602738"/>
              <a:ext cx="205926" cy="181808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 bwMode="auto">
            <a:xfrm>
              <a:off x="2904769" y="3044272"/>
              <a:ext cx="205926" cy="183664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 bwMode="auto">
            <a:xfrm>
              <a:off x="1737148" y="2731753"/>
              <a:ext cx="204070" cy="185518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 bwMode="auto">
            <a:xfrm>
              <a:off x="2689568" y="2675091"/>
              <a:ext cx="205926" cy="183663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 bwMode="auto">
            <a:xfrm>
              <a:off x="2348214" y="3231646"/>
              <a:ext cx="205926" cy="183663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 bwMode="auto">
            <a:xfrm>
              <a:off x="3166351" y="4817828"/>
              <a:ext cx="204070" cy="18551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 bwMode="auto">
            <a:xfrm>
              <a:off x="3450193" y="4992216"/>
              <a:ext cx="204070" cy="18366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 bwMode="auto">
            <a:xfrm>
              <a:off x="3158930" y="3584131"/>
              <a:ext cx="204070" cy="18366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 bwMode="auto">
            <a:xfrm>
              <a:off x="2990108" y="3923629"/>
              <a:ext cx="204070" cy="18551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 bwMode="auto">
            <a:xfrm>
              <a:off x="3865755" y="4530275"/>
              <a:ext cx="204070" cy="18551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 bwMode="auto">
            <a:xfrm>
              <a:off x="3772996" y="4715794"/>
              <a:ext cx="204070" cy="18366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Pie 115"/>
            <p:cNvSpPr/>
            <p:nvPr/>
          </p:nvSpPr>
          <p:spPr bwMode="auto">
            <a:xfrm>
              <a:off x="9573449" y="4808553"/>
              <a:ext cx="204070" cy="183663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0" name="Rounded Rectangle 119"/>
          <p:cNvSpPr/>
          <p:nvPr/>
        </p:nvSpPr>
        <p:spPr>
          <a:xfrm>
            <a:off x="381000" y="228600"/>
            <a:ext cx="102870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we add the “one-percent dots” from an earlier map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world map of cold areas, dry areas, and cropland.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119"/>
          <p:cNvSpPr/>
          <p:nvPr/>
        </p:nvSpPr>
        <p:spPr>
          <a:xfrm>
            <a:off x="381000" y="228600"/>
            <a:ext cx="102870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Finally, a “night-time” map of the world,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compiled by NASA from satellite images.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12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0" y="1447800"/>
            <a:ext cx="6514618" cy="4774558"/>
          </a:xfrm>
          <a:prstGeom prst="roundRect">
            <a:avLst>
              <a:gd name="adj" fmla="val 5189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US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Carol </a:t>
            </a:r>
            <a:r>
              <a:rPr lang="en-US" sz="1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pPr algn="ctr"/>
            <a:r>
              <a:rPr lang="en-US" sz="5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1. to help them </a:t>
            </a: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workshop,</a:t>
            </a:r>
          </a:p>
          <a:p>
            <a:pPr algn="ctr"/>
            <a:r>
              <a:rPr lang="en-US" sz="5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</a:t>
            </a: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show the presentation in their own classrooms, </a:t>
            </a:r>
            <a:b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at </a:t>
            </a: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present at teacher conferences,</a:t>
            </a:r>
            <a:b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to administrators in their own school or district,</a:t>
            </a:r>
          </a:p>
          <a:p>
            <a:pPr algn="ctr"/>
            <a:r>
              <a:rPr lang="en-US" sz="5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 use individual frames (with attribution)</a:t>
            </a:r>
            <a:br>
              <a:rPr lang="en-US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in their own class or conference presentations.</a:t>
            </a:r>
          </a:p>
          <a:p>
            <a:pPr algn="ctr"/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any other use, </a:t>
            </a:r>
          </a:p>
          <a:p>
            <a:pPr algn="ctr"/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</a:t>
            </a:r>
            <a:b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accessed from outside your school, </a:t>
            </a:r>
          </a:p>
          <a:p>
            <a:pPr algn="ctr"/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carol.gersmehl@gmail.com 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7432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9925050" y="7656196"/>
            <a:ext cx="729616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91540" indent="-34290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37160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92024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46888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29D5986-6538-4818-B211-B0D59244FFC1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en-US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6781800"/>
            <a:ext cx="885825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A Modern “Mega-city”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Lower Manhattan (“downtown”), New York City, 2015</a:t>
            </a:r>
            <a:endParaRPr lang="en-US" altLang="en-US" sz="1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7006" y="204788"/>
            <a:ext cx="5537834" cy="726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67400" y="2560320"/>
            <a:ext cx="1280160" cy="1190626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00400" y="3962400"/>
            <a:ext cx="1280160" cy="1190624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9875520" y="7724776"/>
            <a:ext cx="729616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91540" indent="-34290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37160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92024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46888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52EED32-3C4D-4822-B2B0-BB470A12AB6B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en-US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6781800"/>
            <a:ext cx="885825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An Ancient “Mega-City” -  575 BCE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Ruins of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the ancient Ishtar </a:t>
            </a:r>
            <a:r>
              <a:rPr lang="en-US" altLang="en-US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Gate in Babylon, Mesopotamia.    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0006"/>
            <a:ext cx="8869680" cy="665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70760" y="1554480"/>
            <a:ext cx="1463040" cy="1190626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86200" y="4905376"/>
            <a:ext cx="1463040" cy="1190624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9966960" y="7479031"/>
            <a:ext cx="729616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91540" indent="-34290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37160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92024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46888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D96B0B6-BE9B-489D-8521-E5714F6E0102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en-US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6781800"/>
            <a:ext cx="885825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Restoration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of the Ishtar Gate in Berlin, </a:t>
            </a:r>
            <a:r>
              <a:rPr lang="en-US" altLang="en-US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Germany.</a:t>
            </a:r>
            <a:endParaRPr lang="en-US" altLang="en-US" sz="1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3924</TotalTime>
  <Words>2086</Words>
  <Application>Microsoft Office PowerPoint</Application>
  <PresentationFormat>Custom</PresentationFormat>
  <Paragraphs>417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Visual Vocabulary in Geographic Education</dc:title>
  <dc:creator>PG</dc:creator>
  <cp:lastModifiedBy>PG</cp:lastModifiedBy>
  <cp:revision>227</cp:revision>
  <cp:lastPrinted>2015-07-27T19:23:54Z</cp:lastPrinted>
  <dcterms:created xsi:type="dcterms:W3CDTF">2013-12-20T00:46:28Z</dcterms:created>
  <dcterms:modified xsi:type="dcterms:W3CDTF">2018-07-05T19:20:17Z</dcterms:modified>
</cp:coreProperties>
</file>