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91" r:id="rId2"/>
    <p:sldId id="394" r:id="rId3"/>
    <p:sldId id="397" r:id="rId4"/>
    <p:sldId id="396" r:id="rId5"/>
    <p:sldId id="395" r:id="rId6"/>
    <p:sldId id="377" r:id="rId7"/>
    <p:sldId id="400" r:id="rId8"/>
    <p:sldId id="399" r:id="rId9"/>
    <p:sldId id="398" r:id="rId10"/>
    <p:sldId id="376" r:id="rId11"/>
    <p:sldId id="324" r:id="rId12"/>
    <p:sldId id="290" r:id="rId13"/>
    <p:sldId id="310" r:id="rId14"/>
    <p:sldId id="368" r:id="rId15"/>
    <p:sldId id="379" r:id="rId16"/>
    <p:sldId id="381" r:id="rId17"/>
    <p:sldId id="406" r:id="rId18"/>
    <p:sldId id="405" r:id="rId19"/>
    <p:sldId id="404" r:id="rId20"/>
    <p:sldId id="403" r:id="rId21"/>
    <p:sldId id="402" r:id="rId22"/>
    <p:sldId id="401" r:id="rId23"/>
    <p:sldId id="392" r:id="rId24"/>
    <p:sldId id="408" r:id="rId25"/>
    <p:sldId id="407" r:id="rId26"/>
    <p:sldId id="409" r:id="rId27"/>
    <p:sldId id="390" r:id="rId28"/>
    <p:sldId id="410" r:id="rId29"/>
    <p:sldId id="412" r:id="rId30"/>
    <p:sldId id="413" r:id="rId31"/>
    <p:sldId id="411" r:id="rId32"/>
    <p:sldId id="414" r:id="rId33"/>
    <p:sldId id="416" r:id="rId34"/>
    <p:sldId id="41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186"/>
    <a:srgbClr val="FBC86B"/>
    <a:srgbClr val="7CB2D6"/>
    <a:srgbClr val="6699FF"/>
    <a:srgbClr val="AC3514"/>
    <a:srgbClr val="FDB29B"/>
    <a:srgbClr val="FF9999"/>
    <a:srgbClr val="FFFF00"/>
    <a:srgbClr val="0000F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7" autoAdjust="0"/>
    <p:restoredTop sz="94660"/>
  </p:normalViewPr>
  <p:slideViewPr>
    <p:cSldViewPr snapToGrid="0">
      <p:cViewPr>
        <p:scale>
          <a:sx n="60" d="100"/>
          <a:sy n="60" d="100"/>
        </p:scale>
        <p:origin x="-893" y="-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CCD49F-D666-4B58-A308-1D3028C806B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eacron.com/home-en/?&amp;sid=GeaCron464508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KHc9bKzaw-s" TargetMode="External"/><Relationship Id="rId4" Type="http://schemas.openxmlformats.org/officeDocument/2006/relationships/hyperlink" Target="http://www.omanwhs.gov.om/english/Frank/gallery/myalbum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86" y="1087367"/>
            <a:ext cx="3528157" cy="26461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1180569"/>
            <a:ext cx="53453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Story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Frankincense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5187" y="4469597"/>
            <a:ext cx="79936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could a perfume become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most valuable commodity</a:t>
            </a:r>
          </a:p>
          <a:p>
            <a:pPr algn="ctr"/>
            <a:r>
              <a:rPr lang="en-US" sz="36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international trade?</a:t>
            </a:r>
            <a:endParaRPr lang="en-US" sz="36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2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8499" y="1194974"/>
            <a:ext cx="8128981" cy="3847207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This internet site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has an interactive map</a:t>
            </a:r>
          </a:p>
          <a:p>
            <a:pPr algn="ctr"/>
            <a:r>
              <a:rPr lang="en-US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that shows  empires-kingdoms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BCE times.</a:t>
            </a:r>
            <a:endParaRPr lang="en-US" sz="2000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8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latin typeface="Arial Narrow" panose="020B0606020202030204" pitchFamily="34" charset="0"/>
                <a:hlinkClick r:id="rId2"/>
              </a:rPr>
              <a:t>http://geacron.com/home-en/?&amp;</a:t>
            </a:r>
            <a:r>
              <a:rPr lang="en-US" sz="2800" b="1" dirty="0" smtClean="0">
                <a:latin typeface="Arial Narrow" panose="020B0606020202030204" pitchFamily="34" charset="0"/>
                <a:hlinkClick r:id="rId2"/>
              </a:rPr>
              <a:t>sid=GeaCron464508</a:t>
            </a:r>
            <a:r>
              <a:rPr lang="en-US" sz="2800" b="1" dirty="0" smtClean="0">
                <a:latin typeface="Arial Narrow" panose="020B0606020202030204" pitchFamily="34" charset="0"/>
              </a:rPr>
              <a:t>  </a:t>
            </a: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Zoom in on </a:t>
            </a: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Southwest Asia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US" sz="24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Look at BCE years (-500, -200) and 200 CE.</a:t>
            </a:r>
          </a:p>
          <a:p>
            <a:pPr algn="ctr"/>
            <a:endParaRPr lang="en-US" sz="24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453" y="-1926"/>
            <a:ext cx="8677311" cy="607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6770" y="148744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Europe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542" y="167211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Asia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8416" y="322738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Africa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549234" y="2202851"/>
            <a:ext cx="347358" cy="276813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292904" y="2632138"/>
            <a:ext cx="347358" cy="276813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7571506" y="5522994"/>
            <a:ext cx="347358" cy="276813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626224" y="2875907"/>
            <a:ext cx="385336" cy="221255"/>
          </a:xfrm>
          <a:custGeom>
            <a:avLst/>
            <a:gdLst>
              <a:gd name="connsiteX0" fmla="*/ 385336 w 385336"/>
              <a:gd name="connsiteY0" fmla="*/ 44275 h 221255"/>
              <a:gd name="connsiteX1" fmla="*/ 385336 w 385336"/>
              <a:gd name="connsiteY1" fmla="*/ 44275 h 221255"/>
              <a:gd name="connsiteX2" fmla="*/ 267349 w 385336"/>
              <a:gd name="connsiteY2" fmla="*/ 103268 h 221255"/>
              <a:gd name="connsiteX3" fmla="*/ 252601 w 385336"/>
              <a:gd name="connsiteY3" fmla="*/ 147514 h 221255"/>
              <a:gd name="connsiteX4" fmla="*/ 164110 w 385336"/>
              <a:gd name="connsiteY4" fmla="*/ 177010 h 221255"/>
              <a:gd name="connsiteX5" fmla="*/ 75620 w 385336"/>
              <a:gd name="connsiteY5" fmla="*/ 221255 h 221255"/>
              <a:gd name="connsiteX6" fmla="*/ 31375 w 385336"/>
              <a:gd name="connsiteY6" fmla="*/ 88520 h 221255"/>
              <a:gd name="connsiteX7" fmla="*/ 75620 w 385336"/>
              <a:gd name="connsiteY7" fmla="*/ 73772 h 221255"/>
              <a:gd name="connsiteX8" fmla="*/ 252601 w 385336"/>
              <a:gd name="connsiteY8" fmla="*/ 59023 h 221255"/>
              <a:gd name="connsiteX9" fmla="*/ 282097 w 385336"/>
              <a:gd name="connsiteY9" fmla="*/ 14778 h 221255"/>
              <a:gd name="connsiteX10" fmla="*/ 370588 w 385336"/>
              <a:gd name="connsiteY10" fmla="*/ 14778 h 221255"/>
              <a:gd name="connsiteX11" fmla="*/ 385336 w 385336"/>
              <a:gd name="connsiteY11" fmla="*/ 44275 h 22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336" h="221255">
                <a:moveTo>
                  <a:pt x="385336" y="44275"/>
                </a:moveTo>
                <a:lnTo>
                  <a:pt x="385336" y="44275"/>
                </a:lnTo>
                <a:cubicBezTo>
                  <a:pt x="346007" y="63939"/>
                  <a:pt x="302058" y="76272"/>
                  <a:pt x="267349" y="103268"/>
                </a:cubicBezTo>
                <a:cubicBezTo>
                  <a:pt x="255077" y="112813"/>
                  <a:pt x="265252" y="138478"/>
                  <a:pt x="252601" y="147514"/>
                </a:cubicBezTo>
                <a:cubicBezTo>
                  <a:pt x="227300" y="165586"/>
                  <a:pt x="193607" y="167178"/>
                  <a:pt x="164110" y="177010"/>
                </a:cubicBezTo>
                <a:cubicBezTo>
                  <a:pt x="103053" y="197362"/>
                  <a:pt x="132797" y="183138"/>
                  <a:pt x="75620" y="221255"/>
                </a:cubicBezTo>
                <a:cubicBezTo>
                  <a:pt x="-1521" y="201970"/>
                  <a:pt x="-25592" y="216695"/>
                  <a:pt x="31375" y="88520"/>
                </a:cubicBezTo>
                <a:cubicBezTo>
                  <a:pt x="37689" y="74314"/>
                  <a:pt x="60210" y="75827"/>
                  <a:pt x="75620" y="73772"/>
                </a:cubicBezTo>
                <a:cubicBezTo>
                  <a:pt x="134299" y="65948"/>
                  <a:pt x="193607" y="63939"/>
                  <a:pt x="252601" y="59023"/>
                </a:cubicBezTo>
                <a:cubicBezTo>
                  <a:pt x="262433" y="44275"/>
                  <a:pt x="268256" y="25851"/>
                  <a:pt x="282097" y="14778"/>
                </a:cubicBezTo>
                <a:cubicBezTo>
                  <a:pt x="308912" y="-6674"/>
                  <a:pt x="343773" y="-3098"/>
                  <a:pt x="370588" y="14778"/>
                </a:cubicBezTo>
                <a:cubicBezTo>
                  <a:pt x="374678" y="17505"/>
                  <a:pt x="382878" y="39359"/>
                  <a:pt x="385336" y="4427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159045" y="2713703"/>
            <a:ext cx="88490" cy="151894"/>
          </a:xfrm>
          <a:custGeom>
            <a:avLst/>
            <a:gdLst>
              <a:gd name="connsiteX0" fmla="*/ 0 w 88490"/>
              <a:gd name="connsiteY0" fmla="*/ 0 h 151894"/>
              <a:gd name="connsiteX1" fmla="*/ 0 w 88490"/>
              <a:gd name="connsiteY1" fmla="*/ 0 h 151894"/>
              <a:gd name="connsiteX2" fmla="*/ 14749 w 88490"/>
              <a:gd name="connsiteY2" fmla="*/ 132736 h 151894"/>
              <a:gd name="connsiteX3" fmla="*/ 58994 w 88490"/>
              <a:gd name="connsiteY3" fmla="*/ 147484 h 151894"/>
              <a:gd name="connsiteX4" fmla="*/ 88490 w 88490"/>
              <a:gd name="connsiteY4" fmla="*/ 58994 h 151894"/>
              <a:gd name="connsiteX5" fmla="*/ 44245 w 88490"/>
              <a:gd name="connsiteY5" fmla="*/ 29497 h 151894"/>
              <a:gd name="connsiteX6" fmla="*/ 0 w 88490"/>
              <a:gd name="connsiteY6" fmla="*/ 0 h 15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90" h="151894">
                <a:moveTo>
                  <a:pt x="0" y="0"/>
                </a:moveTo>
                <a:lnTo>
                  <a:pt x="0" y="0"/>
                </a:lnTo>
                <a:cubicBezTo>
                  <a:pt x="4916" y="44245"/>
                  <a:pt x="-1785" y="91402"/>
                  <a:pt x="14749" y="132736"/>
                </a:cubicBezTo>
                <a:cubicBezTo>
                  <a:pt x="20523" y="147170"/>
                  <a:pt x="48001" y="158477"/>
                  <a:pt x="58994" y="147484"/>
                </a:cubicBezTo>
                <a:cubicBezTo>
                  <a:pt x="80979" y="125498"/>
                  <a:pt x="88490" y="58994"/>
                  <a:pt x="88490" y="58994"/>
                </a:cubicBezTo>
                <a:lnTo>
                  <a:pt x="44245" y="294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439265" y="4114800"/>
            <a:ext cx="1401096" cy="973394"/>
          </a:xfrm>
          <a:prstGeom prst="wedgeRoundRectCallout">
            <a:avLst>
              <a:gd name="adj1" fmla="val -67149"/>
              <a:gd name="adj2" fmla="val -187499"/>
              <a:gd name="adj3" fmla="val 16667"/>
            </a:avLst>
          </a:prstGeom>
          <a:solidFill>
            <a:srgbClr val="FBC86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3896592" y="4114799"/>
            <a:ext cx="4022272" cy="2184401"/>
          </a:xfrm>
          <a:prstGeom prst="wedgeRoundRectCallout">
            <a:avLst>
              <a:gd name="adj1" fmla="val -53488"/>
              <a:gd name="adj2" fmla="val -106934"/>
              <a:gd name="adj3" fmla="val 16667"/>
            </a:avLst>
          </a:prstGeom>
          <a:solidFill>
            <a:srgbClr val="FBC86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 frankincense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areas in Arabia had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 strategic position in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global trade networks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for &gt;1000 years.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662" y="2806775"/>
            <a:ext cx="7930341" cy="3952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2776" y="250868"/>
            <a:ext cx="5171959" cy="3411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07483" y="6310733"/>
            <a:ext cx="187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(Photos are from </a:t>
            </a:r>
            <a:b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P. </a:t>
            </a:r>
            <a:r>
              <a:rPr lang="en-US" sz="1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Gersmehl</a:t>
            </a:r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.)</a:t>
            </a:r>
            <a:endParaRPr lang="en-US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9935" y="398206"/>
            <a:ext cx="2462981" cy="1959425"/>
          </a:xfrm>
          <a:prstGeom prst="wedgeRoundRectCallout">
            <a:avLst>
              <a:gd name="adj1" fmla="val 169612"/>
              <a:gd name="adj2" fmla="val 202400"/>
              <a:gd name="adj3" fmla="val 16667"/>
            </a:avLst>
          </a:prstGeom>
          <a:solidFill>
            <a:srgbClr val="FBC86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Interestingly,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the same region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is also the core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of a modern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trade network.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28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509712"/>
            <a:ext cx="8724900" cy="3981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282" y="776450"/>
            <a:ext cx="6413680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Which </a:t>
            </a:r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world region produces</a:t>
            </a:r>
            <a:b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en-US" sz="28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most</a:t>
            </a:r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oil each day?</a:t>
            </a:r>
            <a:endParaRPr lang="en-US" sz="28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1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2896" y="1648496"/>
            <a:ext cx="4095481" cy="30651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Research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Question</a:t>
            </a:r>
          </a:p>
          <a:p>
            <a:pPr algn="ctr"/>
            <a:endParaRPr lang="en-US" sz="1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valuable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was frankincense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compared to oil today?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02" y="217170"/>
            <a:ext cx="4701024" cy="64236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24249" y="2060619"/>
            <a:ext cx="2446986" cy="17418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Find this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handout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page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2" y="420855"/>
            <a:ext cx="8504604" cy="60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2" y="420855"/>
            <a:ext cx="8504604" cy="60296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5098" y="532280"/>
            <a:ext cx="1300766" cy="541860"/>
          </a:xfrm>
          <a:prstGeom prst="ellipse">
            <a:avLst/>
          </a:prstGeom>
          <a:solidFill>
            <a:srgbClr val="FFFF00">
              <a:alpha val="3882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2" y="420855"/>
            <a:ext cx="8504604" cy="60296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5098" y="532280"/>
            <a:ext cx="1300766" cy="541860"/>
          </a:xfrm>
          <a:prstGeom prst="ellipse">
            <a:avLst/>
          </a:prstGeom>
          <a:solidFill>
            <a:srgbClr val="FFFF00">
              <a:alpha val="3882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8801" y="1339604"/>
            <a:ext cx="21646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6 million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13898" y="1715005"/>
            <a:ext cx="1300766" cy="541860"/>
          </a:xfrm>
          <a:prstGeom prst="ellipse">
            <a:avLst/>
          </a:prstGeom>
          <a:solidFill>
            <a:srgbClr val="FFFF00">
              <a:alpha val="3882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2" y="420855"/>
            <a:ext cx="8504604" cy="60296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11732" y="2120769"/>
            <a:ext cx="667499" cy="596046"/>
          </a:xfrm>
          <a:prstGeom prst="ellipse">
            <a:avLst/>
          </a:prstGeom>
          <a:solidFill>
            <a:srgbClr val="FFFF00">
              <a:alpha val="3882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8801" y="1339604"/>
            <a:ext cx="21646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6 million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073" y="2005291"/>
            <a:ext cx="24474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36 million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5544" y="1138883"/>
            <a:ext cx="5486400" cy="5642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5036" y="4279663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Arabia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86" y="1087367"/>
            <a:ext cx="3528157" cy="264611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63617" y="220932"/>
            <a:ext cx="8010254" cy="783193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r>
              <a:rPr lang="en-US" sz="3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Tree sap can be a natural resource.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20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2" y="420855"/>
            <a:ext cx="8504604" cy="60296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36844" y="3010262"/>
            <a:ext cx="807674" cy="655651"/>
          </a:xfrm>
          <a:prstGeom prst="ellipse">
            <a:avLst/>
          </a:prstGeom>
          <a:solidFill>
            <a:srgbClr val="FFFF00">
              <a:alpha val="3882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8801" y="1339604"/>
            <a:ext cx="21646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6 million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073" y="2005291"/>
            <a:ext cx="24474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36 million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01" y="2937286"/>
            <a:ext cx="22966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3 million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2" y="420855"/>
            <a:ext cx="8504604" cy="60296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529473" y="4009556"/>
            <a:ext cx="606817" cy="655651"/>
          </a:xfrm>
          <a:prstGeom prst="ellipse">
            <a:avLst/>
          </a:prstGeom>
          <a:solidFill>
            <a:srgbClr val="FFFF00">
              <a:alpha val="3882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8801" y="1339604"/>
            <a:ext cx="21646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6 million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073" y="2005291"/>
            <a:ext cx="24474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36 million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01" y="2937286"/>
            <a:ext cx="22966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3 million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353" y="3887725"/>
            <a:ext cx="1824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60,000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2" y="420855"/>
            <a:ext cx="8504604" cy="60296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547020" y="5243980"/>
            <a:ext cx="1300766" cy="541860"/>
          </a:xfrm>
          <a:prstGeom prst="ellipse">
            <a:avLst/>
          </a:prstGeom>
          <a:solidFill>
            <a:srgbClr val="FFFF00">
              <a:alpha val="3882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8801" y="1339604"/>
            <a:ext cx="21646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6 million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073" y="2005291"/>
            <a:ext cx="24474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36 million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01" y="2937286"/>
            <a:ext cx="22966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3 million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353" y="3887725"/>
            <a:ext cx="1824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60,000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517" y="5033258"/>
            <a:ext cx="2305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3 percent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076631"/>
            <a:ext cx="6312310" cy="4439265"/>
          </a:xfrm>
          <a:prstGeom prst="roundRect">
            <a:avLst>
              <a:gd name="adj" fmla="val 938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Valuable is Petroleum?</a:t>
            </a:r>
          </a:p>
          <a:p>
            <a:pPr algn="ctr"/>
            <a:endParaRPr lang="en-US" sz="1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Today, the United States imports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about 3-1/2 </a:t>
            </a:r>
            <a:r>
              <a:rPr lang="en-US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gigabarrels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(billion barrels)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of oil every year.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9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076631"/>
            <a:ext cx="6312310" cy="4439265"/>
          </a:xfrm>
          <a:prstGeom prst="roundRect">
            <a:avLst>
              <a:gd name="adj" fmla="val 938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Valuable is Petroleum?</a:t>
            </a:r>
          </a:p>
          <a:p>
            <a:pPr algn="ctr"/>
            <a:endParaRPr lang="en-US" sz="1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Today, the United States imports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about 3-1/2 </a:t>
            </a:r>
            <a:r>
              <a:rPr lang="en-US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gigabarrels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(billion barrels)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of oil every year.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43666" y="3211549"/>
            <a:ext cx="5568175" cy="1040540"/>
          </a:xfrm>
          <a:prstGeom prst="roundRect">
            <a:avLst>
              <a:gd name="adj" fmla="val 93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At $60 per barrel, this adds up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 about 190 billion dollars.</a:t>
            </a:r>
          </a:p>
        </p:txBody>
      </p:sp>
    </p:spTree>
    <p:extLst>
      <p:ext uri="{BB962C8B-B14F-4D97-AF65-F5344CB8AC3E}">
        <p14:creationId xmlns:p14="http://schemas.microsoft.com/office/powerpoint/2010/main" val="37958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076631"/>
            <a:ext cx="6312310" cy="4439265"/>
          </a:xfrm>
          <a:prstGeom prst="roundRect">
            <a:avLst>
              <a:gd name="adj" fmla="val 938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Valuable is Petroleum?</a:t>
            </a:r>
          </a:p>
          <a:p>
            <a:pPr algn="ctr"/>
            <a:endParaRPr lang="en-US" sz="1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Today, the United States imports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about 3-1/2 </a:t>
            </a:r>
            <a:r>
              <a:rPr lang="en-US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gigabarrels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(billion barrels)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of oil every year.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43666" y="3211549"/>
            <a:ext cx="5568175" cy="1040540"/>
          </a:xfrm>
          <a:prstGeom prst="roundRect">
            <a:avLst>
              <a:gd name="adj" fmla="val 93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At $60 per barrel, this adds up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 about 190 billion dollars.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4374997"/>
            <a:ext cx="5994399" cy="880706"/>
          </a:xfrm>
          <a:prstGeom prst="roundRect">
            <a:avLst>
              <a:gd name="adj" fmla="val 93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That’s roughly one percent</a:t>
            </a:r>
          </a:p>
          <a:p>
            <a:pPr algn="ctr"/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of </a:t>
            </a:r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18 trillion dollar </a:t>
            </a:r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U.S. economy</a:t>
            </a:r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solidFill>
                <a:srgbClr val="AC351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076631"/>
            <a:ext cx="6312310" cy="4439265"/>
          </a:xfrm>
          <a:prstGeom prst="roundRect">
            <a:avLst>
              <a:gd name="adj" fmla="val 938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Valuable is Petroleum?</a:t>
            </a:r>
          </a:p>
          <a:p>
            <a:pPr algn="ctr"/>
            <a:endParaRPr lang="en-US" sz="1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Today, the United States imports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about 3-1/2 </a:t>
            </a:r>
            <a:r>
              <a:rPr lang="en-US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gigabarrels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(billion barrels)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of oil every year.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43666" y="3211549"/>
            <a:ext cx="5568175" cy="1040540"/>
          </a:xfrm>
          <a:prstGeom prst="roundRect">
            <a:avLst>
              <a:gd name="adj" fmla="val 93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At $60 per barrel, this adds up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 about 190 billion dollars.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86413" y="4374997"/>
            <a:ext cx="5482683" cy="880706"/>
          </a:xfrm>
          <a:prstGeom prst="roundRect">
            <a:avLst>
              <a:gd name="adj" fmla="val 93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That’s roughly one percent</a:t>
            </a:r>
          </a:p>
          <a:p>
            <a:pPr algn="ctr"/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of an 18 trillion dollar economy.</a:t>
            </a:r>
            <a:endParaRPr lang="en-US" sz="2400" dirty="0">
              <a:solidFill>
                <a:srgbClr val="AC3514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2671" y="3296263"/>
            <a:ext cx="7624916" cy="2780072"/>
          </a:xfrm>
          <a:prstGeom prst="roundRect">
            <a:avLst/>
          </a:prstGeom>
          <a:solidFill>
            <a:srgbClr val="FDB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AC3514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Bottom line</a:t>
            </a:r>
          </a:p>
          <a:p>
            <a:pPr algn="ctr"/>
            <a:endParaRPr lang="en-US" sz="900" dirty="0">
              <a:solidFill>
                <a:srgbClr val="AC3514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Frankincense imports were </a:t>
            </a:r>
          </a:p>
          <a:p>
            <a:pPr algn="ctr"/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2-3 times as important in the Roman world </a:t>
            </a:r>
          </a:p>
          <a:p>
            <a:pPr algn="ctr"/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as imported petroleum</a:t>
            </a:r>
            <a:r>
              <a:rPr lang="en-US" sz="2400" dirty="0">
                <a:solidFill>
                  <a:srgbClr val="AC3514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is in the U.S. today.</a:t>
            </a:r>
            <a:endParaRPr lang="en-US" sz="2400" dirty="0">
              <a:solidFill>
                <a:srgbClr val="AC351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121674"/>
            <a:ext cx="8819536" cy="66146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5201" y="4724400"/>
            <a:ext cx="6704683" cy="1526539"/>
          </a:xfrm>
          <a:prstGeom prst="roundRect">
            <a:avLst/>
          </a:prstGeom>
          <a:solidFill>
            <a:srgbClr val="FDB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For a Michigan comparison,</a:t>
            </a:r>
          </a:p>
          <a:p>
            <a:pPr algn="ctr"/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let’s look at recreational boating</a:t>
            </a:r>
          </a:p>
          <a:p>
            <a:pPr algn="ctr"/>
            <a:r>
              <a:rPr lang="en-US" sz="20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(everything from canoes to huge yachts).</a:t>
            </a:r>
            <a:endParaRPr lang="en-US" sz="2000" dirty="0">
              <a:solidFill>
                <a:srgbClr val="AC351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121674"/>
            <a:ext cx="8819536" cy="6614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1" y="252479"/>
            <a:ext cx="5322677" cy="629712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847735" y="537906"/>
            <a:ext cx="2462981" cy="1959425"/>
          </a:xfrm>
          <a:prstGeom prst="wedgeRoundRectCallout">
            <a:avLst>
              <a:gd name="adj1" fmla="val -84596"/>
              <a:gd name="adj2" fmla="val 30640"/>
              <a:gd name="adj3" fmla="val 16667"/>
            </a:avLst>
          </a:prstGeom>
          <a:solidFill>
            <a:srgbClr val="FBC86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There is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 source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of data.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5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121674"/>
            <a:ext cx="8819536" cy="6614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1" y="252479"/>
            <a:ext cx="5322677" cy="629712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57611" y="746972"/>
            <a:ext cx="3477295" cy="24608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34 billion dollars.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5544" y="1138883"/>
            <a:ext cx="5486400" cy="5642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5036" y="4279663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Arabia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86" y="1087367"/>
            <a:ext cx="3528157" cy="264611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63617" y="220932"/>
            <a:ext cx="8010254" cy="783193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r>
              <a:rPr lang="en-US" sz="3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Tree sap can be a natural resource.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87490" y="2096148"/>
            <a:ext cx="3477296" cy="4198799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Frankincense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was a tree sap</a:t>
            </a:r>
            <a:b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that came from southern Arabia.</a:t>
            </a:r>
          </a:p>
          <a:p>
            <a:pPr algn="ctr"/>
            <a:endParaRPr lang="en-US" sz="9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It smelled 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great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(especially when burned)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 a time in history when few people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had perfume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or even soap!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121674"/>
            <a:ext cx="8819536" cy="6614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1" y="252479"/>
            <a:ext cx="5322677" cy="629712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57611" y="746972"/>
            <a:ext cx="3477295" cy="24608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34 billion dollars.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That’s 0.2 percent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of the $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18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trillion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economy of the US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121674"/>
            <a:ext cx="8819536" cy="6614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1" y="252479"/>
            <a:ext cx="5322677" cy="629712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57611" y="746972"/>
            <a:ext cx="3477295" cy="24608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34 billion dollars.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That’s 0.2 percent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of the $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18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trillion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economy of the US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5201" y="3790056"/>
            <a:ext cx="6704683" cy="2460883"/>
          </a:xfrm>
          <a:prstGeom prst="roundRect">
            <a:avLst/>
          </a:prstGeom>
          <a:solidFill>
            <a:srgbClr val="FDB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AC3514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Michigan comparison</a:t>
            </a:r>
          </a:p>
          <a:p>
            <a:pPr algn="ctr"/>
            <a:endParaRPr lang="en-US" sz="900" dirty="0">
              <a:solidFill>
                <a:srgbClr val="AC3514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Frankincense was ~15 times as important</a:t>
            </a:r>
          </a:p>
          <a:p>
            <a:pPr algn="ctr"/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in the Roman world as recreational boats</a:t>
            </a:r>
          </a:p>
          <a:p>
            <a:pPr algn="ctr"/>
            <a:r>
              <a:rPr lang="en-US" sz="2400" dirty="0" smtClean="0">
                <a:solidFill>
                  <a:srgbClr val="AC3514"/>
                </a:solidFill>
                <a:latin typeface="Comic Sans MS" panose="030F0702030302020204" pitchFamily="66" charset="0"/>
              </a:rPr>
              <a:t>are in the United States today.</a:t>
            </a:r>
            <a:endParaRPr lang="en-US" sz="2400" dirty="0">
              <a:solidFill>
                <a:srgbClr val="AC351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431800"/>
            <a:ext cx="8819536" cy="732052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87400" y="691257"/>
            <a:ext cx="7416800" cy="1937643"/>
          </a:xfrm>
          <a:prstGeom prst="roundRect">
            <a:avLst/>
          </a:prstGeom>
          <a:solidFill>
            <a:srgbClr val="7CB2D6"/>
          </a:solidFill>
          <a:ln>
            <a:solidFill>
              <a:srgbClr val="4261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Moral of the story.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 understand a given time in human history,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 have to know what people were willing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 pay a lot of money to have at the time.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431800"/>
            <a:ext cx="8819536" cy="732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431800"/>
            <a:ext cx="8819536" cy="73205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71600" y="1447800"/>
            <a:ext cx="6514618" cy="4774558"/>
          </a:xfrm>
          <a:prstGeom prst="roundRect">
            <a:avLst>
              <a:gd name="adj" fmla="val 5189"/>
            </a:avLst>
          </a:prstGeom>
          <a:solidFill>
            <a:srgbClr val="7CB2D6"/>
          </a:solidFill>
          <a:ln>
            <a:solidFill>
              <a:srgbClr val="4261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US" sz="1600" dirty="0" smtClean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2018, Phil Gersmehl</a:t>
            </a:r>
            <a:endParaRPr lang="en-US" sz="1600" dirty="0">
              <a:solidFill>
                <a:srgbClr val="426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rgbClr val="426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pPr algn="ctr"/>
            <a:r>
              <a:rPr lang="en-US" sz="5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600" dirty="0" smtClean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1. to help them </a:t>
            </a:r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workshop,</a:t>
            </a:r>
          </a:p>
          <a:p>
            <a:pPr algn="ctr"/>
            <a:r>
              <a:rPr lang="en-US" sz="5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/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600" dirty="0" smtClean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</a:t>
            </a:r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show the presentation in their own classrooms, </a:t>
            </a:r>
            <a:b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1600" dirty="0" smtClean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at </a:t>
            </a:r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present at teacher conferences,</a:t>
            </a:r>
            <a:b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 smtClean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to administrators in their own school or district,</a:t>
            </a:r>
          </a:p>
          <a:p>
            <a:pPr algn="ctr"/>
            <a:r>
              <a:rPr lang="en-US" sz="5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sz="500" dirty="0" smtClean="0">
              <a:solidFill>
                <a:srgbClr val="426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use individual frames (with attribution)</a:t>
            </a:r>
            <a:br>
              <a:rPr lang="en-US" sz="1600" dirty="0" smtClean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in their own class or conference presentations.</a:t>
            </a:r>
          </a:p>
          <a:p>
            <a:pPr algn="ctr"/>
            <a:endParaRPr lang="en-US" sz="1600" dirty="0">
              <a:solidFill>
                <a:srgbClr val="426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any other use, </a:t>
            </a:r>
          </a:p>
          <a:p>
            <a:pPr algn="ctr"/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600" dirty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1600" dirty="0" smtClean="0">
                <a:solidFill>
                  <a:srgbClr val="42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pgersmehl@gmail.com </a:t>
            </a:r>
            <a:endParaRPr lang="en-US" sz="1600" dirty="0">
              <a:solidFill>
                <a:srgbClr val="426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5544" y="1138883"/>
            <a:ext cx="5486400" cy="5642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5036" y="4279663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Arabia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05886" y="5193638"/>
            <a:ext cx="1830859" cy="935829"/>
          </a:xfrm>
          <a:custGeom>
            <a:avLst/>
            <a:gdLst>
              <a:gd name="connsiteX0" fmla="*/ 0 w 1627632"/>
              <a:gd name="connsiteY0" fmla="*/ 73152 h 754589"/>
              <a:gd name="connsiteX1" fmla="*/ 0 w 1627632"/>
              <a:gd name="connsiteY1" fmla="*/ 73152 h 754589"/>
              <a:gd name="connsiteX2" fmla="*/ 91440 w 1627632"/>
              <a:gd name="connsiteY2" fmla="*/ 201168 h 754589"/>
              <a:gd name="connsiteX3" fmla="*/ 128016 w 1627632"/>
              <a:gd name="connsiteY3" fmla="*/ 310896 h 754589"/>
              <a:gd name="connsiteX4" fmla="*/ 146304 w 1627632"/>
              <a:gd name="connsiteY4" fmla="*/ 749808 h 754589"/>
              <a:gd name="connsiteX5" fmla="*/ 365760 w 1627632"/>
              <a:gd name="connsiteY5" fmla="*/ 713232 h 754589"/>
              <a:gd name="connsiteX6" fmla="*/ 493776 w 1627632"/>
              <a:gd name="connsiteY6" fmla="*/ 640080 h 754589"/>
              <a:gd name="connsiteX7" fmla="*/ 640080 w 1627632"/>
              <a:gd name="connsiteY7" fmla="*/ 603504 h 754589"/>
              <a:gd name="connsiteX8" fmla="*/ 749808 w 1627632"/>
              <a:gd name="connsiteY8" fmla="*/ 566928 h 754589"/>
              <a:gd name="connsiteX9" fmla="*/ 914400 w 1627632"/>
              <a:gd name="connsiteY9" fmla="*/ 512064 h 754589"/>
              <a:gd name="connsiteX10" fmla="*/ 969264 w 1627632"/>
              <a:gd name="connsiteY10" fmla="*/ 493776 h 754589"/>
              <a:gd name="connsiteX11" fmla="*/ 1024128 w 1627632"/>
              <a:gd name="connsiteY11" fmla="*/ 475488 h 754589"/>
              <a:gd name="connsiteX12" fmla="*/ 1097280 w 1627632"/>
              <a:gd name="connsiteY12" fmla="*/ 457200 h 754589"/>
              <a:gd name="connsiteX13" fmla="*/ 1152144 w 1627632"/>
              <a:gd name="connsiteY13" fmla="*/ 420624 h 754589"/>
              <a:gd name="connsiteX14" fmla="*/ 1261872 w 1627632"/>
              <a:gd name="connsiteY14" fmla="*/ 384048 h 754589"/>
              <a:gd name="connsiteX15" fmla="*/ 1316736 w 1627632"/>
              <a:gd name="connsiteY15" fmla="*/ 274320 h 754589"/>
              <a:gd name="connsiteX16" fmla="*/ 1371600 w 1627632"/>
              <a:gd name="connsiteY16" fmla="*/ 237744 h 754589"/>
              <a:gd name="connsiteX17" fmla="*/ 1426464 w 1627632"/>
              <a:gd name="connsiteY17" fmla="*/ 182880 h 754589"/>
              <a:gd name="connsiteX18" fmla="*/ 1481328 w 1627632"/>
              <a:gd name="connsiteY18" fmla="*/ 164592 h 754589"/>
              <a:gd name="connsiteX19" fmla="*/ 1536192 w 1627632"/>
              <a:gd name="connsiteY19" fmla="*/ 128016 h 754589"/>
              <a:gd name="connsiteX20" fmla="*/ 1572768 w 1627632"/>
              <a:gd name="connsiteY20" fmla="*/ 73152 h 754589"/>
              <a:gd name="connsiteX21" fmla="*/ 1627632 w 1627632"/>
              <a:gd name="connsiteY21" fmla="*/ 18288 h 754589"/>
              <a:gd name="connsiteX22" fmla="*/ 1572768 w 1627632"/>
              <a:gd name="connsiteY22" fmla="*/ 0 h 754589"/>
              <a:gd name="connsiteX23" fmla="*/ 1463040 w 1627632"/>
              <a:gd name="connsiteY23" fmla="*/ 36576 h 754589"/>
              <a:gd name="connsiteX24" fmla="*/ 1408176 w 1627632"/>
              <a:gd name="connsiteY24" fmla="*/ 54864 h 754589"/>
              <a:gd name="connsiteX25" fmla="*/ 1353312 w 1627632"/>
              <a:gd name="connsiteY25" fmla="*/ 91440 h 754589"/>
              <a:gd name="connsiteX26" fmla="*/ 1298448 w 1627632"/>
              <a:gd name="connsiteY26" fmla="*/ 109728 h 754589"/>
              <a:gd name="connsiteX27" fmla="*/ 1133856 w 1627632"/>
              <a:gd name="connsiteY27" fmla="*/ 182880 h 754589"/>
              <a:gd name="connsiteX28" fmla="*/ 969264 w 1627632"/>
              <a:gd name="connsiteY28" fmla="*/ 201168 h 754589"/>
              <a:gd name="connsiteX29" fmla="*/ 512064 w 1627632"/>
              <a:gd name="connsiteY29" fmla="*/ 237744 h 754589"/>
              <a:gd name="connsiteX30" fmla="*/ 438912 w 1627632"/>
              <a:gd name="connsiteY30" fmla="*/ 219456 h 754589"/>
              <a:gd name="connsiteX31" fmla="*/ 384048 w 1627632"/>
              <a:gd name="connsiteY31" fmla="*/ 182880 h 754589"/>
              <a:gd name="connsiteX32" fmla="*/ 310896 w 1627632"/>
              <a:gd name="connsiteY32" fmla="*/ 91440 h 754589"/>
              <a:gd name="connsiteX33" fmla="*/ 201168 w 1627632"/>
              <a:gd name="connsiteY33" fmla="*/ 54864 h 754589"/>
              <a:gd name="connsiteX34" fmla="*/ 73152 w 1627632"/>
              <a:gd name="connsiteY34" fmla="*/ 73152 h 754589"/>
              <a:gd name="connsiteX35" fmla="*/ 54864 w 1627632"/>
              <a:gd name="connsiteY35" fmla="*/ 128016 h 754589"/>
              <a:gd name="connsiteX36" fmla="*/ 128016 w 1627632"/>
              <a:gd name="connsiteY36" fmla="*/ 164592 h 754589"/>
              <a:gd name="connsiteX37" fmla="*/ 146304 w 1627632"/>
              <a:gd name="connsiteY37" fmla="*/ 164592 h 7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27632" h="754589">
                <a:moveTo>
                  <a:pt x="0" y="73152"/>
                </a:moveTo>
                <a:lnTo>
                  <a:pt x="0" y="73152"/>
                </a:lnTo>
                <a:cubicBezTo>
                  <a:pt x="30480" y="115824"/>
                  <a:pt x="66578" y="154996"/>
                  <a:pt x="91440" y="201168"/>
                </a:cubicBezTo>
                <a:cubicBezTo>
                  <a:pt x="109719" y="235114"/>
                  <a:pt x="128016" y="310896"/>
                  <a:pt x="128016" y="310896"/>
                </a:cubicBezTo>
                <a:cubicBezTo>
                  <a:pt x="134112" y="457200"/>
                  <a:pt x="87918" y="615521"/>
                  <a:pt x="146304" y="749808"/>
                </a:cubicBezTo>
                <a:cubicBezTo>
                  <a:pt x="153547" y="766467"/>
                  <a:pt x="320166" y="736029"/>
                  <a:pt x="365760" y="713232"/>
                </a:cubicBezTo>
                <a:cubicBezTo>
                  <a:pt x="549425" y="621400"/>
                  <a:pt x="269342" y="736266"/>
                  <a:pt x="493776" y="640080"/>
                </a:cubicBezTo>
                <a:cubicBezTo>
                  <a:pt x="558515" y="612335"/>
                  <a:pt x="561364" y="624972"/>
                  <a:pt x="640080" y="603504"/>
                </a:cubicBezTo>
                <a:cubicBezTo>
                  <a:pt x="677276" y="593360"/>
                  <a:pt x="713232" y="579120"/>
                  <a:pt x="749808" y="566928"/>
                </a:cubicBezTo>
                <a:lnTo>
                  <a:pt x="914400" y="512064"/>
                </a:lnTo>
                <a:lnTo>
                  <a:pt x="969264" y="493776"/>
                </a:lnTo>
                <a:cubicBezTo>
                  <a:pt x="987552" y="487680"/>
                  <a:pt x="1005426" y="480163"/>
                  <a:pt x="1024128" y="475488"/>
                </a:cubicBezTo>
                <a:lnTo>
                  <a:pt x="1097280" y="457200"/>
                </a:lnTo>
                <a:cubicBezTo>
                  <a:pt x="1115568" y="445008"/>
                  <a:pt x="1132059" y="429551"/>
                  <a:pt x="1152144" y="420624"/>
                </a:cubicBezTo>
                <a:cubicBezTo>
                  <a:pt x="1187376" y="404966"/>
                  <a:pt x="1261872" y="384048"/>
                  <a:pt x="1261872" y="384048"/>
                </a:cubicBezTo>
                <a:cubicBezTo>
                  <a:pt x="1276746" y="339426"/>
                  <a:pt x="1281284" y="309772"/>
                  <a:pt x="1316736" y="274320"/>
                </a:cubicBezTo>
                <a:cubicBezTo>
                  <a:pt x="1332278" y="258778"/>
                  <a:pt x="1354715" y="251815"/>
                  <a:pt x="1371600" y="237744"/>
                </a:cubicBezTo>
                <a:cubicBezTo>
                  <a:pt x="1391469" y="221187"/>
                  <a:pt x="1404945" y="197226"/>
                  <a:pt x="1426464" y="182880"/>
                </a:cubicBezTo>
                <a:cubicBezTo>
                  <a:pt x="1442504" y="172187"/>
                  <a:pt x="1464086" y="173213"/>
                  <a:pt x="1481328" y="164592"/>
                </a:cubicBezTo>
                <a:cubicBezTo>
                  <a:pt x="1500987" y="154762"/>
                  <a:pt x="1517904" y="140208"/>
                  <a:pt x="1536192" y="128016"/>
                </a:cubicBezTo>
                <a:cubicBezTo>
                  <a:pt x="1548384" y="109728"/>
                  <a:pt x="1558697" y="90037"/>
                  <a:pt x="1572768" y="73152"/>
                </a:cubicBezTo>
                <a:cubicBezTo>
                  <a:pt x="1589325" y="53283"/>
                  <a:pt x="1627632" y="44151"/>
                  <a:pt x="1627632" y="18288"/>
                </a:cubicBezTo>
                <a:cubicBezTo>
                  <a:pt x="1627632" y="-989"/>
                  <a:pt x="1591056" y="6096"/>
                  <a:pt x="1572768" y="0"/>
                </a:cubicBezTo>
                <a:lnTo>
                  <a:pt x="1463040" y="36576"/>
                </a:lnTo>
                <a:cubicBezTo>
                  <a:pt x="1444752" y="42672"/>
                  <a:pt x="1424216" y="44171"/>
                  <a:pt x="1408176" y="54864"/>
                </a:cubicBezTo>
                <a:cubicBezTo>
                  <a:pt x="1389888" y="67056"/>
                  <a:pt x="1372971" y="81610"/>
                  <a:pt x="1353312" y="91440"/>
                </a:cubicBezTo>
                <a:cubicBezTo>
                  <a:pt x="1336070" y="100061"/>
                  <a:pt x="1315690" y="101107"/>
                  <a:pt x="1298448" y="109728"/>
                </a:cubicBezTo>
                <a:cubicBezTo>
                  <a:pt x="1216781" y="150561"/>
                  <a:pt x="1255179" y="169400"/>
                  <a:pt x="1133856" y="182880"/>
                </a:cubicBezTo>
                <a:lnTo>
                  <a:pt x="969264" y="201168"/>
                </a:lnTo>
                <a:cubicBezTo>
                  <a:pt x="795294" y="259158"/>
                  <a:pt x="876167" y="237744"/>
                  <a:pt x="512064" y="237744"/>
                </a:cubicBezTo>
                <a:cubicBezTo>
                  <a:pt x="486930" y="237744"/>
                  <a:pt x="463296" y="225552"/>
                  <a:pt x="438912" y="219456"/>
                </a:cubicBezTo>
                <a:cubicBezTo>
                  <a:pt x="420624" y="207264"/>
                  <a:pt x="397778" y="200043"/>
                  <a:pt x="384048" y="182880"/>
                </a:cubicBezTo>
                <a:cubicBezTo>
                  <a:pt x="321136" y="104240"/>
                  <a:pt x="424754" y="142044"/>
                  <a:pt x="310896" y="91440"/>
                </a:cubicBezTo>
                <a:cubicBezTo>
                  <a:pt x="275664" y="75782"/>
                  <a:pt x="201168" y="54864"/>
                  <a:pt x="201168" y="54864"/>
                </a:cubicBezTo>
                <a:cubicBezTo>
                  <a:pt x="158496" y="60960"/>
                  <a:pt x="111706" y="53875"/>
                  <a:pt x="73152" y="73152"/>
                </a:cubicBezTo>
                <a:cubicBezTo>
                  <a:pt x="55910" y="81773"/>
                  <a:pt x="47705" y="110118"/>
                  <a:pt x="54864" y="128016"/>
                </a:cubicBezTo>
                <a:cubicBezTo>
                  <a:pt x="70847" y="167973"/>
                  <a:pt x="99939" y="164592"/>
                  <a:pt x="128016" y="164592"/>
                </a:cubicBezTo>
                <a:lnTo>
                  <a:pt x="146304" y="164592"/>
                </a:lnTo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0795" y="5490087"/>
            <a:ext cx="170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Frankincense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86" y="1087367"/>
            <a:ext cx="3528157" cy="264611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63617" y="220932"/>
            <a:ext cx="8010254" cy="783193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r>
              <a:rPr lang="en-US" sz="3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Tree sap can be a natural resource.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87490" y="2096148"/>
            <a:ext cx="3477296" cy="4198799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Frankincense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was a tree sap</a:t>
            </a:r>
            <a:b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that came from southern Arabia.</a:t>
            </a:r>
          </a:p>
          <a:p>
            <a:pPr algn="ctr"/>
            <a:endParaRPr lang="en-US" sz="9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It smelled 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great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(especially when burned)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 a time in history when few people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had perfume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or even soap!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70300" y="4864438"/>
            <a:ext cx="2806700" cy="1574462"/>
          </a:xfrm>
          <a:prstGeom prst="ellipse">
            <a:avLst/>
          </a:prstGeom>
          <a:noFill/>
          <a:ln w="1524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5544" y="1138883"/>
            <a:ext cx="5486400" cy="5642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5036" y="4279663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Arabia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05886" y="5193638"/>
            <a:ext cx="1830859" cy="935829"/>
          </a:xfrm>
          <a:custGeom>
            <a:avLst/>
            <a:gdLst>
              <a:gd name="connsiteX0" fmla="*/ 0 w 1627632"/>
              <a:gd name="connsiteY0" fmla="*/ 73152 h 754589"/>
              <a:gd name="connsiteX1" fmla="*/ 0 w 1627632"/>
              <a:gd name="connsiteY1" fmla="*/ 73152 h 754589"/>
              <a:gd name="connsiteX2" fmla="*/ 91440 w 1627632"/>
              <a:gd name="connsiteY2" fmla="*/ 201168 h 754589"/>
              <a:gd name="connsiteX3" fmla="*/ 128016 w 1627632"/>
              <a:gd name="connsiteY3" fmla="*/ 310896 h 754589"/>
              <a:gd name="connsiteX4" fmla="*/ 146304 w 1627632"/>
              <a:gd name="connsiteY4" fmla="*/ 749808 h 754589"/>
              <a:gd name="connsiteX5" fmla="*/ 365760 w 1627632"/>
              <a:gd name="connsiteY5" fmla="*/ 713232 h 754589"/>
              <a:gd name="connsiteX6" fmla="*/ 493776 w 1627632"/>
              <a:gd name="connsiteY6" fmla="*/ 640080 h 754589"/>
              <a:gd name="connsiteX7" fmla="*/ 640080 w 1627632"/>
              <a:gd name="connsiteY7" fmla="*/ 603504 h 754589"/>
              <a:gd name="connsiteX8" fmla="*/ 749808 w 1627632"/>
              <a:gd name="connsiteY8" fmla="*/ 566928 h 754589"/>
              <a:gd name="connsiteX9" fmla="*/ 914400 w 1627632"/>
              <a:gd name="connsiteY9" fmla="*/ 512064 h 754589"/>
              <a:gd name="connsiteX10" fmla="*/ 969264 w 1627632"/>
              <a:gd name="connsiteY10" fmla="*/ 493776 h 754589"/>
              <a:gd name="connsiteX11" fmla="*/ 1024128 w 1627632"/>
              <a:gd name="connsiteY11" fmla="*/ 475488 h 754589"/>
              <a:gd name="connsiteX12" fmla="*/ 1097280 w 1627632"/>
              <a:gd name="connsiteY12" fmla="*/ 457200 h 754589"/>
              <a:gd name="connsiteX13" fmla="*/ 1152144 w 1627632"/>
              <a:gd name="connsiteY13" fmla="*/ 420624 h 754589"/>
              <a:gd name="connsiteX14" fmla="*/ 1261872 w 1627632"/>
              <a:gd name="connsiteY14" fmla="*/ 384048 h 754589"/>
              <a:gd name="connsiteX15" fmla="*/ 1316736 w 1627632"/>
              <a:gd name="connsiteY15" fmla="*/ 274320 h 754589"/>
              <a:gd name="connsiteX16" fmla="*/ 1371600 w 1627632"/>
              <a:gd name="connsiteY16" fmla="*/ 237744 h 754589"/>
              <a:gd name="connsiteX17" fmla="*/ 1426464 w 1627632"/>
              <a:gd name="connsiteY17" fmla="*/ 182880 h 754589"/>
              <a:gd name="connsiteX18" fmla="*/ 1481328 w 1627632"/>
              <a:gd name="connsiteY18" fmla="*/ 164592 h 754589"/>
              <a:gd name="connsiteX19" fmla="*/ 1536192 w 1627632"/>
              <a:gd name="connsiteY19" fmla="*/ 128016 h 754589"/>
              <a:gd name="connsiteX20" fmla="*/ 1572768 w 1627632"/>
              <a:gd name="connsiteY20" fmla="*/ 73152 h 754589"/>
              <a:gd name="connsiteX21" fmla="*/ 1627632 w 1627632"/>
              <a:gd name="connsiteY21" fmla="*/ 18288 h 754589"/>
              <a:gd name="connsiteX22" fmla="*/ 1572768 w 1627632"/>
              <a:gd name="connsiteY22" fmla="*/ 0 h 754589"/>
              <a:gd name="connsiteX23" fmla="*/ 1463040 w 1627632"/>
              <a:gd name="connsiteY23" fmla="*/ 36576 h 754589"/>
              <a:gd name="connsiteX24" fmla="*/ 1408176 w 1627632"/>
              <a:gd name="connsiteY24" fmla="*/ 54864 h 754589"/>
              <a:gd name="connsiteX25" fmla="*/ 1353312 w 1627632"/>
              <a:gd name="connsiteY25" fmla="*/ 91440 h 754589"/>
              <a:gd name="connsiteX26" fmla="*/ 1298448 w 1627632"/>
              <a:gd name="connsiteY26" fmla="*/ 109728 h 754589"/>
              <a:gd name="connsiteX27" fmla="*/ 1133856 w 1627632"/>
              <a:gd name="connsiteY27" fmla="*/ 182880 h 754589"/>
              <a:gd name="connsiteX28" fmla="*/ 969264 w 1627632"/>
              <a:gd name="connsiteY28" fmla="*/ 201168 h 754589"/>
              <a:gd name="connsiteX29" fmla="*/ 512064 w 1627632"/>
              <a:gd name="connsiteY29" fmla="*/ 237744 h 754589"/>
              <a:gd name="connsiteX30" fmla="*/ 438912 w 1627632"/>
              <a:gd name="connsiteY30" fmla="*/ 219456 h 754589"/>
              <a:gd name="connsiteX31" fmla="*/ 384048 w 1627632"/>
              <a:gd name="connsiteY31" fmla="*/ 182880 h 754589"/>
              <a:gd name="connsiteX32" fmla="*/ 310896 w 1627632"/>
              <a:gd name="connsiteY32" fmla="*/ 91440 h 754589"/>
              <a:gd name="connsiteX33" fmla="*/ 201168 w 1627632"/>
              <a:gd name="connsiteY33" fmla="*/ 54864 h 754589"/>
              <a:gd name="connsiteX34" fmla="*/ 73152 w 1627632"/>
              <a:gd name="connsiteY34" fmla="*/ 73152 h 754589"/>
              <a:gd name="connsiteX35" fmla="*/ 54864 w 1627632"/>
              <a:gd name="connsiteY35" fmla="*/ 128016 h 754589"/>
              <a:gd name="connsiteX36" fmla="*/ 128016 w 1627632"/>
              <a:gd name="connsiteY36" fmla="*/ 164592 h 754589"/>
              <a:gd name="connsiteX37" fmla="*/ 146304 w 1627632"/>
              <a:gd name="connsiteY37" fmla="*/ 164592 h 7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27632" h="754589">
                <a:moveTo>
                  <a:pt x="0" y="73152"/>
                </a:moveTo>
                <a:lnTo>
                  <a:pt x="0" y="73152"/>
                </a:lnTo>
                <a:cubicBezTo>
                  <a:pt x="30480" y="115824"/>
                  <a:pt x="66578" y="154996"/>
                  <a:pt x="91440" y="201168"/>
                </a:cubicBezTo>
                <a:cubicBezTo>
                  <a:pt x="109719" y="235114"/>
                  <a:pt x="128016" y="310896"/>
                  <a:pt x="128016" y="310896"/>
                </a:cubicBezTo>
                <a:cubicBezTo>
                  <a:pt x="134112" y="457200"/>
                  <a:pt x="87918" y="615521"/>
                  <a:pt x="146304" y="749808"/>
                </a:cubicBezTo>
                <a:cubicBezTo>
                  <a:pt x="153547" y="766467"/>
                  <a:pt x="320166" y="736029"/>
                  <a:pt x="365760" y="713232"/>
                </a:cubicBezTo>
                <a:cubicBezTo>
                  <a:pt x="549425" y="621400"/>
                  <a:pt x="269342" y="736266"/>
                  <a:pt x="493776" y="640080"/>
                </a:cubicBezTo>
                <a:cubicBezTo>
                  <a:pt x="558515" y="612335"/>
                  <a:pt x="561364" y="624972"/>
                  <a:pt x="640080" y="603504"/>
                </a:cubicBezTo>
                <a:cubicBezTo>
                  <a:pt x="677276" y="593360"/>
                  <a:pt x="713232" y="579120"/>
                  <a:pt x="749808" y="566928"/>
                </a:cubicBezTo>
                <a:lnTo>
                  <a:pt x="914400" y="512064"/>
                </a:lnTo>
                <a:lnTo>
                  <a:pt x="969264" y="493776"/>
                </a:lnTo>
                <a:cubicBezTo>
                  <a:pt x="987552" y="487680"/>
                  <a:pt x="1005426" y="480163"/>
                  <a:pt x="1024128" y="475488"/>
                </a:cubicBezTo>
                <a:lnTo>
                  <a:pt x="1097280" y="457200"/>
                </a:lnTo>
                <a:cubicBezTo>
                  <a:pt x="1115568" y="445008"/>
                  <a:pt x="1132059" y="429551"/>
                  <a:pt x="1152144" y="420624"/>
                </a:cubicBezTo>
                <a:cubicBezTo>
                  <a:pt x="1187376" y="404966"/>
                  <a:pt x="1261872" y="384048"/>
                  <a:pt x="1261872" y="384048"/>
                </a:cubicBezTo>
                <a:cubicBezTo>
                  <a:pt x="1276746" y="339426"/>
                  <a:pt x="1281284" y="309772"/>
                  <a:pt x="1316736" y="274320"/>
                </a:cubicBezTo>
                <a:cubicBezTo>
                  <a:pt x="1332278" y="258778"/>
                  <a:pt x="1354715" y="251815"/>
                  <a:pt x="1371600" y="237744"/>
                </a:cubicBezTo>
                <a:cubicBezTo>
                  <a:pt x="1391469" y="221187"/>
                  <a:pt x="1404945" y="197226"/>
                  <a:pt x="1426464" y="182880"/>
                </a:cubicBezTo>
                <a:cubicBezTo>
                  <a:pt x="1442504" y="172187"/>
                  <a:pt x="1464086" y="173213"/>
                  <a:pt x="1481328" y="164592"/>
                </a:cubicBezTo>
                <a:cubicBezTo>
                  <a:pt x="1500987" y="154762"/>
                  <a:pt x="1517904" y="140208"/>
                  <a:pt x="1536192" y="128016"/>
                </a:cubicBezTo>
                <a:cubicBezTo>
                  <a:pt x="1548384" y="109728"/>
                  <a:pt x="1558697" y="90037"/>
                  <a:pt x="1572768" y="73152"/>
                </a:cubicBezTo>
                <a:cubicBezTo>
                  <a:pt x="1589325" y="53283"/>
                  <a:pt x="1627632" y="44151"/>
                  <a:pt x="1627632" y="18288"/>
                </a:cubicBezTo>
                <a:cubicBezTo>
                  <a:pt x="1627632" y="-989"/>
                  <a:pt x="1591056" y="6096"/>
                  <a:pt x="1572768" y="0"/>
                </a:cubicBezTo>
                <a:lnTo>
                  <a:pt x="1463040" y="36576"/>
                </a:lnTo>
                <a:cubicBezTo>
                  <a:pt x="1444752" y="42672"/>
                  <a:pt x="1424216" y="44171"/>
                  <a:pt x="1408176" y="54864"/>
                </a:cubicBezTo>
                <a:cubicBezTo>
                  <a:pt x="1389888" y="67056"/>
                  <a:pt x="1372971" y="81610"/>
                  <a:pt x="1353312" y="91440"/>
                </a:cubicBezTo>
                <a:cubicBezTo>
                  <a:pt x="1336070" y="100061"/>
                  <a:pt x="1315690" y="101107"/>
                  <a:pt x="1298448" y="109728"/>
                </a:cubicBezTo>
                <a:cubicBezTo>
                  <a:pt x="1216781" y="150561"/>
                  <a:pt x="1255179" y="169400"/>
                  <a:pt x="1133856" y="182880"/>
                </a:cubicBezTo>
                <a:lnTo>
                  <a:pt x="969264" y="201168"/>
                </a:lnTo>
                <a:cubicBezTo>
                  <a:pt x="795294" y="259158"/>
                  <a:pt x="876167" y="237744"/>
                  <a:pt x="512064" y="237744"/>
                </a:cubicBezTo>
                <a:cubicBezTo>
                  <a:pt x="486930" y="237744"/>
                  <a:pt x="463296" y="225552"/>
                  <a:pt x="438912" y="219456"/>
                </a:cubicBezTo>
                <a:cubicBezTo>
                  <a:pt x="420624" y="207264"/>
                  <a:pt x="397778" y="200043"/>
                  <a:pt x="384048" y="182880"/>
                </a:cubicBezTo>
                <a:cubicBezTo>
                  <a:pt x="321136" y="104240"/>
                  <a:pt x="424754" y="142044"/>
                  <a:pt x="310896" y="91440"/>
                </a:cubicBezTo>
                <a:cubicBezTo>
                  <a:pt x="275664" y="75782"/>
                  <a:pt x="201168" y="54864"/>
                  <a:pt x="201168" y="54864"/>
                </a:cubicBezTo>
                <a:cubicBezTo>
                  <a:pt x="158496" y="60960"/>
                  <a:pt x="111706" y="53875"/>
                  <a:pt x="73152" y="73152"/>
                </a:cubicBezTo>
                <a:cubicBezTo>
                  <a:pt x="55910" y="81773"/>
                  <a:pt x="47705" y="110118"/>
                  <a:pt x="54864" y="128016"/>
                </a:cubicBezTo>
                <a:cubicBezTo>
                  <a:pt x="70847" y="167973"/>
                  <a:pt x="99939" y="164592"/>
                  <a:pt x="128016" y="164592"/>
                </a:cubicBezTo>
                <a:lnTo>
                  <a:pt x="146304" y="164592"/>
                </a:lnTo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0795" y="5490087"/>
            <a:ext cx="170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Frankincense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86" y="1087367"/>
            <a:ext cx="3528157" cy="264611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63617" y="220932"/>
            <a:ext cx="8010254" cy="783193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r>
              <a:rPr lang="en-US" sz="3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Tree sap can be a natural resource.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87490" y="2096148"/>
            <a:ext cx="3477296" cy="4198799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Frankincense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was a tree sap</a:t>
            </a:r>
            <a:b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that came from southern Arabia.</a:t>
            </a:r>
          </a:p>
          <a:p>
            <a:pPr algn="ctr"/>
            <a:endParaRPr lang="en-US" sz="9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It smelled 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great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(especially when burned)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 a time in history when few people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had perfume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or even soap!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5003" y="4298251"/>
            <a:ext cx="8448540" cy="17726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Use these links to see photos of the trees that produce frankincense:</a:t>
            </a:r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  <a:hlinkClick r:id="rId4"/>
            </a:endParaRPr>
          </a:p>
          <a:p>
            <a:pPr algn="ctr"/>
            <a:endParaRPr lang="en-US" sz="900" u="sng" dirty="0">
              <a:solidFill>
                <a:schemeClr val="tx2">
                  <a:lumMod val="25000"/>
                </a:schemeClr>
              </a:solidFill>
              <a:latin typeface="Arial Narrow" panose="020B0606020202030204" pitchFamily="34" charset="0"/>
              <a:hlinkClick r:id="rId4"/>
            </a:endParaRPr>
          </a:p>
          <a:p>
            <a:pPr algn="ctr"/>
            <a:r>
              <a:rPr lang="en-US" sz="2400" u="sng" dirty="0" smtClean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  <a:hlinkClick r:id="rId4"/>
              </a:rPr>
              <a:t>http</a:t>
            </a:r>
            <a:r>
              <a:rPr lang="en-US" sz="2400" u="sng" dirty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  <a:hlinkClick r:id="rId4"/>
              </a:rPr>
              <a:t>://</a:t>
            </a:r>
            <a:r>
              <a:rPr lang="en-US" sz="2400" u="sng" dirty="0" smtClean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  <a:hlinkClick r:id="rId4"/>
              </a:rPr>
              <a:t>www.omanwhs.gov.om/english/Frank/gallery/myalbum.html</a:t>
            </a:r>
            <a:endParaRPr lang="en-US" sz="2400" u="sng" dirty="0" smtClean="0">
              <a:solidFill>
                <a:schemeClr val="tx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500" u="sng" dirty="0">
              <a:solidFill>
                <a:schemeClr val="tx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  <a:hlinkClick r:id="rId5"/>
              </a:rPr>
              <a:t>https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  <a:hlinkClick r:id="rId5"/>
              </a:rPr>
              <a:t>://www.youtube.com/watch?v=KHc9bKzaw-s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58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5544" y="1138883"/>
            <a:ext cx="5486400" cy="5642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9278" y="4271285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Arabia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05886" y="5193638"/>
            <a:ext cx="1830859" cy="935829"/>
          </a:xfrm>
          <a:custGeom>
            <a:avLst/>
            <a:gdLst>
              <a:gd name="connsiteX0" fmla="*/ 0 w 1627632"/>
              <a:gd name="connsiteY0" fmla="*/ 73152 h 754589"/>
              <a:gd name="connsiteX1" fmla="*/ 0 w 1627632"/>
              <a:gd name="connsiteY1" fmla="*/ 73152 h 754589"/>
              <a:gd name="connsiteX2" fmla="*/ 91440 w 1627632"/>
              <a:gd name="connsiteY2" fmla="*/ 201168 h 754589"/>
              <a:gd name="connsiteX3" fmla="*/ 128016 w 1627632"/>
              <a:gd name="connsiteY3" fmla="*/ 310896 h 754589"/>
              <a:gd name="connsiteX4" fmla="*/ 146304 w 1627632"/>
              <a:gd name="connsiteY4" fmla="*/ 749808 h 754589"/>
              <a:gd name="connsiteX5" fmla="*/ 365760 w 1627632"/>
              <a:gd name="connsiteY5" fmla="*/ 713232 h 754589"/>
              <a:gd name="connsiteX6" fmla="*/ 493776 w 1627632"/>
              <a:gd name="connsiteY6" fmla="*/ 640080 h 754589"/>
              <a:gd name="connsiteX7" fmla="*/ 640080 w 1627632"/>
              <a:gd name="connsiteY7" fmla="*/ 603504 h 754589"/>
              <a:gd name="connsiteX8" fmla="*/ 749808 w 1627632"/>
              <a:gd name="connsiteY8" fmla="*/ 566928 h 754589"/>
              <a:gd name="connsiteX9" fmla="*/ 914400 w 1627632"/>
              <a:gd name="connsiteY9" fmla="*/ 512064 h 754589"/>
              <a:gd name="connsiteX10" fmla="*/ 969264 w 1627632"/>
              <a:gd name="connsiteY10" fmla="*/ 493776 h 754589"/>
              <a:gd name="connsiteX11" fmla="*/ 1024128 w 1627632"/>
              <a:gd name="connsiteY11" fmla="*/ 475488 h 754589"/>
              <a:gd name="connsiteX12" fmla="*/ 1097280 w 1627632"/>
              <a:gd name="connsiteY12" fmla="*/ 457200 h 754589"/>
              <a:gd name="connsiteX13" fmla="*/ 1152144 w 1627632"/>
              <a:gd name="connsiteY13" fmla="*/ 420624 h 754589"/>
              <a:gd name="connsiteX14" fmla="*/ 1261872 w 1627632"/>
              <a:gd name="connsiteY14" fmla="*/ 384048 h 754589"/>
              <a:gd name="connsiteX15" fmla="*/ 1316736 w 1627632"/>
              <a:gd name="connsiteY15" fmla="*/ 274320 h 754589"/>
              <a:gd name="connsiteX16" fmla="*/ 1371600 w 1627632"/>
              <a:gd name="connsiteY16" fmla="*/ 237744 h 754589"/>
              <a:gd name="connsiteX17" fmla="*/ 1426464 w 1627632"/>
              <a:gd name="connsiteY17" fmla="*/ 182880 h 754589"/>
              <a:gd name="connsiteX18" fmla="*/ 1481328 w 1627632"/>
              <a:gd name="connsiteY18" fmla="*/ 164592 h 754589"/>
              <a:gd name="connsiteX19" fmla="*/ 1536192 w 1627632"/>
              <a:gd name="connsiteY19" fmla="*/ 128016 h 754589"/>
              <a:gd name="connsiteX20" fmla="*/ 1572768 w 1627632"/>
              <a:gd name="connsiteY20" fmla="*/ 73152 h 754589"/>
              <a:gd name="connsiteX21" fmla="*/ 1627632 w 1627632"/>
              <a:gd name="connsiteY21" fmla="*/ 18288 h 754589"/>
              <a:gd name="connsiteX22" fmla="*/ 1572768 w 1627632"/>
              <a:gd name="connsiteY22" fmla="*/ 0 h 754589"/>
              <a:gd name="connsiteX23" fmla="*/ 1463040 w 1627632"/>
              <a:gd name="connsiteY23" fmla="*/ 36576 h 754589"/>
              <a:gd name="connsiteX24" fmla="*/ 1408176 w 1627632"/>
              <a:gd name="connsiteY24" fmla="*/ 54864 h 754589"/>
              <a:gd name="connsiteX25" fmla="*/ 1353312 w 1627632"/>
              <a:gd name="connsiteY25" fmla="*/ 91440 h 754589"/>
              <a:gd name="connsiteX26" fmla="*/ 1298448 w 1627632"/>
              <a:gd name="connsiteY26" fmla="*/ 109728 h 754589"/>
              <a:gd name="connsiteX27" fmla="*/ 1133856 w 1627632"/>
              <a:gd name="connsiteY27" fmla="*/ 182880 h 754589"/>
              <a:gd name="connsiteX28" fmla="*/ 969264 w 1627632"/>
              <a:gd name="connsiteY28" fmla="*/ 201168 h 754589"/>
              <a:gd name="connsiteX29" fmla="*/ 512064 w 1627632"/>
              <a:gd name="connsiteY29" fmla="*/ 237744 h 754589"/>
              <a:gd name="connsiteX30" fmla="*/ 438912 w 1627632"/>
              <a:gd name="connsiteY30" fmla="*/ 219456 h 754589"/>
              <a:gd name="connsiteX31" fmla="*/ 384048 w 1627632"/>
              <a:gd name="connsiteY31" fmla="*/ 182880 h 754589"/>
              <a:gd name="connsiteX32" fmla="*/ 310896 w 1627632"/>
              <a:gd name="connsiteY32" fmla="*/ 91440 h 754589"/>
              <a:gd name="connsiteX33" fmla="*/ 201168 w 1627632"/>
              <a:gd name="connsiteY33" fmla="*/ 54864 h 754589"/>
              <a:gd name="connsiteX34" fmla="*/ 73152 w 1627632"/>
              <a:gd name="connsiteY34" fmla="*/ 73152 h 754589"/>
              <a:gd name="connsiteX35" fmla="*/ 54864 w 1627632"/>
              <a:gd name="connsiteY35" fmla="*/ 128016 h 754589"/>
              <a:gd name="connsiteX36" fmla="*/ 128016 w 1627632"/>
              <a:gd name="connsiteY36" fmla="*/ 164592 h 754589"/>
              <a:gd name="connsiteX37" fmla="*/ 146304 w 1627632"/>
              <a:gd name="connsiteY37" fmla="*/ 164592 h 7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27632" h="754589">
                <a:moveTo>
                  <a:pt x="0" y="73152"/>
                </a:moveTo>
                <a:lnTo>
                  <a:pt x="0" y="73152"/>
                </a:lnTo>
                <a:cubicBezTo>
                  <a:pt x="30480" y="115824"/>
                  <a:pt x="66578" y="154996"/>
                  <a:pt x="91440" y="201168"/>
                </a:cubicBezTo>
                <a:cubicBezTo>
                  <a:pt x="109719" y="235114"/>
                  <a:pt x="128016" y="310896"/>
                  <a:pt x="128016" y="310896"/>
                </a:cubicBezTo>
                <a:cubicBezTo>
                  <a:pt x="134112" y="457200"/>
                  <a:pt x="87918" y="615521"/>
                  <a:pt x="146304" y="749808"/>
                </a:cubicBezTo>
                <a:cubicBezTo>
                  <a:pt x="153547" y="766467"/>
                  <a:pt x="320166" y="736029"/>
                  <a:pt x="365760" y="713232"/>
                </a:cubicBezTo>
                <a:cubicBezTo>
                  <a:pt x="549425" y="621400"/>
                  <a:pt x="269342" y="736266"/>
                  <a:pt x="493776" y="640080"/>
                </a:cubicBezTo>
                <a:cubicBezTo>
                  <a:pt x="558515" y="612335"/>
                  <a:pt x="561364" y="624972"/>
                  <a:pt x="640080" y="603504"/>
                </a:cubicBezTo>
                <a:cubicBezTo>
                  <a:pt x="677276" y="593360"/>
                  <a:pt x="713232" y="579120"/>
                  <a:pt x="749808" y="566928"/>
                </a:cubicBezTo>
                <a:lnTo>
                  <a:pt x="914400" y="512064"/>
                </a:lnTo>
                <a:lnTo>
                  <a:pt x="969264" y="493776"/>
                </a:lnTo>
                <a:cubicBezTo>
                  <a:pt x="987552" y="487680"/>
                  <a:pt x="1005426" y="480163"/>
                  <a:pt x="1024128" y="475488"/>
                </a:cubicBezTo>
                <a:lnTo>
                  <a:pt x="1097280" y="457200"/>
                </a:lnTo>
                <a:cubicBezTo>
                  <a:pt x="1115568" y="445008"/>
                  <a:pt x="1132059" y="429551"/>
                  <a:pt x="1152144" y="420624"/>
                </a:cubicBezTo>
                <a:cubicBezTo>
                  <a:pt x="1187376" y="404966"/>
                  <a:pt x="1261872" y="384048"/>
                  <a:pt x="1261872" y="384048"/>
                </a:cubicBezTo>
                <a:cubicBezTo>
                  <a:pt x="1276746" y="339426"/>
                  <a:pt x="1281284" y="309772"/>
                  <a:pt x="1316736" y="274320"/>
                </a:cubicBezTo>
                <a:cubicBezTo>
                  <a:pt x="1332278" y="258778"/>
                  <a:pt x="1354715" y="251815"/>
                  <a:pt x="1371600" y="237744"/>
                </a:cubicBezTo>
                <a:cubicBezTo>
                  <a:pt x="1391469" y="221187"/>
                  <a:pt x="1404945" y="197226"/>
                  <a:pt x="1426464" y="182880"/>
                </a:cubicBezTo>
                <a:cubicBezTo>
                  <a:pt x="1442504" y="172187"/>
                  <a:pt x="1464086" y="173213"/>
                  <a:pt x="1481328" y="164592"/>
                </a:cubicBezTo>
                <a:cubicBezTo>
                  <a:pt x="1500987" y="154762"/>
                  <a:pt x="1517904" y="140208"/>
                  <a:pt x="1536192" y="128016"/>
                </a:cubicBezTo>
                <a:cubicBezTo>
                  <a:pt x="1548384" y="109728"/>
                  <a:pt x="1558697" y="90037"/>
                  <a:pt x="1572768" y="73152"/>
                </a:cubicBezTo>
                <a:cubicBezTo>
                  <a:pt x="1589325" y="53283"/>
                  <a:pt x="1627632" y="44151"/>
                  <a:pt x="1627632" y="18288"/>
                </a:cubicBezTo>
                <a:cubicBezTo>
                  <a:pt x="1627632" y="-989"/>
                  <a:pt x="1591056" y="6096"/>
                  <a:pt x="1572768" y="0"/>
                </a:cubicBezTo>
                <a:lnTo>
                  <a:pt x="1463040" y="36576"/>
                </a:lnTo>
                <a:cubicBezTo>
                  <a:pt x="1444752" y="42672"/>
                  <a:pt x="1424216" y="44171"/>
                  <a:pt x="1408176" y="54864"/>
                </a:cubicBezTo>
                <a:cubicBezTo>
                  <a:pt x="1389888" y="67056"/>
                  <a:pt x="1372971" y="81610"/>
                  <a:pt x="1353312" y="91440"/>
                </a:cubicBezTo>
                <a:cubicBezTo>
                  <a:pt x="1336070" y="100061"/>
                  <a:pt x="1315690" y="101107"/>
                  <a:pt x="1298448" y="109728"/>
                </a:cubicBezTo>
                <a:cubicBezTo>
                  <a:pt x="1216781" y="150561"/>
                  <a:pt x="1255179" y="169400"/>
                  <a:pt x="1133856" y="182880"/>
                </a:cubicBezTo>
                <a:lnTo>
                  <a:pt x="969264" y="201168"/>
                </a:lnTo>
                <a:cubicBezTo>
                  <a:pt x="795294" y="259158"/>
                  <a:pt x="876167" y="237744"/>
                  <a:pt x="512064" y="237744"/>
                </a:cubicBezTo>
                <a:cubicBezTo>
                  <a:pt x="486930" y="237744"/>
                  <a:pt x="463296" y="225552"/>
                  <a:pt x="438912" y="219456"/>
                </a:cubicBezTo>
                <a:cubicBezTo>
                  <a:pt x="420624" y="207264"/>
                  <a:pt x="397778" y="200043"/>
                  <a:pt x="384048" y="182880"/>
                </a:cubicBezTo>
                <a:cubicBezTo>
                  <a:pt x="321136" y="104240"/>
                  <a:pt x="424754" y="142044"/>
                  <a:pt x="310896" y="91440"/>
                </a:cubicBezTo>
                <a:cubicBezTo>
                  <a:pt x="275664" y="75782"/>
                  <a:pt x="201168" y="54864"/>
                  <a:pt x="201168" y="54864"/>
                </a:cubicBezTo>
                <a:cubicBezTo>
                  <a:pt x="158496" y="60960"/>
                  <a:pt x="111706" y="53875"/>
                  <a:pt x="73152" y="73152"/>
                </a:cubicBezTo>
                <a:cubicBezTo>
                  <a:pt x="55910" y="81773"/>
                  <a:pt x="47705" y="110118"/>
                  <a:pt x="54864" y="128016"/>
                </a:cubicBezTo>
                <a:cubicBezTo>
                  <a:pt x="70847" y="167973"/>
                  <a:pt x="99939" y="164592"/>
                  <a:pt x="128016" y="164592"/>
                </a:cubicBezTo>
                <a:lnTo>
                  <a:pt x="146304" y="164592"/>
                </a:lnTo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0795" y="5490087"/>
            <a:ext cx="170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Frankincense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63617" y="220932"/>
            <a:ext cx="8010254" cy="783193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Tree sap </a:t>
            </a:r>
            <a:r>
              <a:rPr lang="en-US" sz="3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became a major trade good.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371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5544" y="1138883"/>
            <a:ext cx="5486400" cy="5642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9278" y="4271285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Arabia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05886" y="5193638"/>
            <a:ext cx="1830859" cy="935829"/>
          </a:xfrm>
          <a:custGeom>
            <a:avLst/>
            <a:gdLst>
              <a:gd name="connsiteX0" fmla="*/ 0 w 1627632"/>
              <a:gd name="connsiteY0" fmla="*/ 73152 h 754589"/>
              <a:gd name="connsiteX1" fmla="*/ 0 w 1627632"/>
              <a:gd name="connsiteY1" fmla="*/ 73152 h 754589"/>
              <a:gd name="connsiteX2" fmla="*/ 91440 w 1627632"/>
              <a:gd name="connsiteY2" fmla="*/ 201168 h 754589"/>
              <a:gd name="connsiteX3" fmla="*/ 128016 w 1627632"/>
              <a:gd name="connsiteY3" fmla="*/ 310896 h 754589"/>
              <a:gd name="connsiteX4" fmla="*/ 146304 w 1627632"/>
              <a:gd name="connsiteY4" fmla="*/ 749808 h 754589"/>
              <a:gd name="connsiteX5" fmla="*/ 365760 w 1627632"/>
              <a:gd name="connsiteY5" fmla="*/ 713232 h 754589"/>
              <a:gd name="connsiteX6" fmla="*/ 493776 w 1627632"/>
              <a:gd name="connsiteY6" fmla="*/ 640080 h 754589"/>
              <a:gd name="connsiteX7" fmla="*/ 640080 w 1627632"/>
              <a:gd name="connsiteY7" fmla="*/ 603504 h 754589"/>
              <a:gd name="connsiteX8" fmla="*/ 749808 w 1627632"/>
              <a:gd name="connsiteY8" fmla="*/ 566928 h 754589"/>
              <a:gd name="connsiteX9" fmla="*/ 914400 w 1627632"/>
              <a:gd name="connsiteY9" fmla="*/ 512064 h 754589"/>
              <a:gd name="connsiteX10" fmla="*/ 969264 w 1627632"/>
              <a:gd name="connsiteY10" fmla="*/ 493776 h 754589"/>
              <a:gd name="connsiteX11" fmla="*/ 1024128 w 1627632"/>
              <a:gd name="connsiteY11" fmla="*/ 475488 h 754589"/>
              <a:gd name="connsiteX12" fmla="*/ 1097280 w 1627632"/>
              <a:gd name="connsiteY12" fmla="*/ 457200 h 754589"/>
              <a:gd name="connsiteX13" fmla="*/ 1152144 w 1627632"/>
              <a:gd name="connsiteY13" fmla="*/ 420624 h 754589"/>
              <a:gd name="connsiteX14" fmla="*/ 1261872 w 1627632"/>
              <a:gd name="connsiteY14" fmla="*/ 384048 h 754589"/>
              <a:gd name="connsiteX15" fmla="*/ 1316736 w 1627632"/>
              <a:gd name="connsiteY15" fmla="*/ 274320 h 754589"/>
              <a:gd name="connsiteX16" fmla="*/ 1371600 w 1627632"/>
              <a:gd name="connsiteY16" fmla="*/ 237744 h 754589"/>
              <a:gd name="connsiteX17" fmla="*/ 1426464 w 1627632"/>
              <a:gd name="connsiteY17" fmla="*/ 182880 h 754589"/>
              <a:gd name="connsiteX18" fmla="*/ 1481328 w 1627632"/>
              <a:gd name="connsiteY18" fmla="*/ 164592 h 754589"/>
              <a:gd name="connsiteX19" fmla="*/ 1536192 w 1627632"/>
              <a:gd name="connsiteY19" fmla="*/ 128016 h 754589"/>
              <a:gd name="connsiteX20" fmla="*/ 1572768 w 1627632"/>
              <a:gd name="connsiteY20" fmla="*/ 73152 h 754589"/>
              <a:gd name="connsiteX21" fmla="*/ 1627632 w 1627632"/>
              <a:gd name="connsiteY21" fmla="*/ 18288 h 754589"/>
              <a:gd name="connsiteX22" fmla="*/ 1572768 w 1627632"/>
              <a:gd name="connsiteY22" fmla="*/ 0 h 754589"/>
              <a:gd name="connsiteX23" fmla="*/ 1463040 w 1627632"/>
              <a:gd name="connsiteY23" fmla="*/ 36576 h 754589"/>
              <a:gd name="connsiteX24" fmla="*/ 1408176 w 1627632"/>
              <a:gd name="connsiteY24" fmla="*/ 54864 h 754589"/>
              <a:gd name="connsiteX25" fmla="*/ 1353312 w 1627632"/>
              <a:gd name="connsiteY25" fmla="*/ 91440 h 754589"/>
              <a:gd name="connsiteX26" fmla="*/ 1298448 w 1627632"/>
              <a:gd name="connsiteY26" fmla="*/ 109728 h 754589"/>
              <a:gd name="connsiteX27" fmla="*/ 1133856 w 1627632"/>
              <a:gd name="connsiteY27" fmla="*/ 182880 h 754589"/>
              <a:gd name="connsiteX28" fmla="*/ 969264 w 1627632"/>
              <a:gd name="connsiteY28" fmla="*/ 201168 h 754589"/>
              <a:gd name="connsiteX29" fmla="*/ 512064 w 1627632"/>
              <a:gd name="connsiteY29" fmla="*/ 237744 h 754589"/>
              <a:gd name="connsiteX30" fmla="*/ 438912 w 1627632"/>
              <a:gd name="connsiteY30" fmla="*/ 219456 h 754589"/>
              <a:gd name="connsiteX31" fmla="*/ 384048 w 1627632"/>
              <a:gd name="connsiteY31" fmla="*/ 182880 h 754589"/>
              <a:gd name="connsiteX32" fmla="*/ 310896 w 1627632"/>
              <a:gd name="connsiteY32" fmla="*/ 91440 h 754589"/>
              <a:gd name="connsiteX33" fmla="*/ 201168 w 1627632"/>
              <a:gd name="connsiteY33" fmla="*/ 54864 h 754589"/>
              <a:gd name="connsiteX34" fmla="*/ 73152 w 1627632"/>
              <a:gd name="connsiteY34" fmla="*/ 73152 h 754589"/>
              <a:gd name="connsiteX35" fmla="*/ 54864 w 1627632"/>
              <a:gd name="connsiteY35" fmla="*/ 128016 h 754589"/>
              <a:gd name="connsiteX36" fmla="*/ 128016 w 1627632"/>
              <a:gd name="connsiteY36" fmla="*/ 164592 h 754589"/>
              <a:gd name="connsiteX37" fmla="*/ 146304 w 1627632"/>
              <a:gd name="connsiteY37" fmla="*/ 164592 h 7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27632" h="754589">
                <a:moveTo>
                  <a:pt x="0" y="73152"/>
                </a:moveTo>
                <a:lnTo>
                  <a:pt x="0" y="73152"/>
                </a:lnTo>
                <a:cubicBezTo>
                  <a:pt x="30480" y="115824"/>
                  <a:pt x="66578" y="154996"/>
                  <a:pt x="91440" y="201168"/>
                </a:cubicBezTo>
                <a:cubicBezTo>
                  <a:pt x="109719" y="235114"/>
                  <a:pt x="128016" y="310896"/>
                  <a:pt x="128016" y="310896"/>
                </a:cubicBezTo>
                <a:cubicBezTo>
                  <a:pt x="134112" y="457200"/>
                  <a:pt x="87918" y="615521"/>
                  <a:pt x="146304" y="749808"/>
                </a:cubicBezTo>
                <a:cubicBezTo>
                  <a:pt x="153547" y="766467"/>
                  <a:pt x="320166" y="736029"/>
                  <a:pt x="365760" y="713232"/>
                </a:cubicBezTo>
                <a:cubicBezTo>
                  <a:pt x="549425" y="621400"/>
                  <a:pt x="269342" y="736266"/>
                  <a:pt x="493776" y="640080"/>
                </a:cubicBezTo>
                <a:cubicBezTo>
                  <a:pt x="558515" y="612335"/>
                  <a:pt x="561364" y="624972"/>
                  <a:pt x="640080" y="603504"/>
                </a:cubicBezTo>
                <a:cubicBezTo>
                  <a:pt x="677276" y="593360"/>
                  <a:pt x="713232" y="579120"/>
                  <a:pt x="749808" y="566928"/>
                </a:cubicBezTo>
                <a:lnTo>
                  <a:pt x="914400" y="512064"/>
                </a:lnTo>
                <a:lnTo>
                  <a:pt x="969264" y="493776"/>
                </a:lnTo>
                <a:cubicBezTo>
                  <a:pt x="987552" y="487680"/>
                  <a:pt x="1005426" y="480163"/>
                  <a:pt x="1024128" y="475488"/>
                </a:cubicBezTo>
                <a:lnTo>
                  <a:pt x="1097280" y="457200"/>
                </a:lnTo>
                <a:cubicBezTo>
                  <a:pt x="1115568" y="445008"/>
                  <a:pt x="1132059" y="429551"/>
                  <a:pt x="1152144" y="420624"/>
                </a:cubicBezTo>
                <a:cubicBezTo>
                  <a:pt x="1187376" y="404966"/>
                  <a:pt x="1261872" y="384048"/>
                  <a:pt x="1261872" y="384048"/>
                </a:cubicBezTo>
                <a:cubicBezTo>
                  <a:pt x="1276746" y="339426"/>
                  <a:pt x="1281284" y="309772"/>
                  <a:pt x="1316736" y="274320"/>
                </a:cubicBezTo>
                <a:cubicBezTo>
                  <a:pt x="1332278" y="258778"/>
                  <a:pt x="1354715" y="251815"/>
                  <a:pt x="1371600" y="237744"/>
                </a:cubicBezTo>
                <a:cubicBezTo>
                  <a:pt x="1391469" y="221187"/>
                  <a:pt x="1404945" y="197226"/>
                  <a:pt x="1426464" y="182880"/>
                </a:cubicBezTo>
                <a:cubicBezTo>
                  <a:pt x="1442504" y="172187"/>
                  <a:pt x="1464086" y="173213"/>
                  <a:pt x="1481328" y="164592"/>
                </a:cubicBezTo>
                <a:cubicBezTo>
                  <a:pt x="1500987" y="154762"/>
                  <a:pt x="1517904" y="140208"/>
                  <a:pt x="1536192" y="128016"/>
                </a:cubicBezTo>
                <a:cubicBezTo>
                  <a:pt x="1548384" y="109728"/>
                  <a:pt x="1558697" y="90037"/>
                  <a:pt x="1572768" y="73152"/>
                </a:cubicBezTo>
                <a:cubicBezTo>
                  <a:pt x="1589325" y="53283"/>
                  <a:pt x="1627632" y="44151"/>
                  <a:pt x="1627632" y="18288"/>
                </a:cubicBezTo>
                <a:cubicBezTo>
                  <a:pt x="1627632" y="-989"/>
                  <a:pt x="1591056" y="6096"/>
                  <a:pt x="1572768" y="0"/>
                </a:cubicBezTo>
                <a:lnTo>
                  <a:pt x="1463040" y="36576"/>
                </a:lnTo>
                <a:cubicBezTo>
                  <a:pt x="1444752" y="42672"/>
                  <a:pt x="1424216" y="44171"/>
                  <a:pt x="1408176" y="54864"/>
                </a:cubicBezTo>
                <a:cubicBezTo>
                  <a:pt x="1389888" y="67056"/>
                  <a:pt x="1372971" y="81610"/>
                  <a:pt x="1353312" y="91440"/>
                </a:cubicBezTo>
                <a:cubicBezTo>
                  <a:pt x="1336070" y="100061"/>
                  <a:pt x="1315690" y="101107"/>
                  <a:pt x="1298448" y="109728"/>
                </a:cubicBezTo>
                <a:cubicBezTo>
                  <a:pt x="1216781" y="150561"/>
                  <a:pt x="1255179" y="169400"/>
                  <a:pt x="1133856" y="182880"/>
                </a:cubicBezTo>
                <a:lnTo>
                  <a:pt x="969264" y="201168"/>
                </a:lnTo>
                <a:cubicBezTo>
                  <a:pt x="795294" y="259158"/>
                  <a:pt x="876167" y="237744"/>
                  <a:pt x="512064" y="237744"/>
                </a:cubicBezTo>
                <a:cubicBezTo>
                  <a:pt x="486930" y="237744"/>
                  <a:pt x="463296" y="225552"/>
                  <a:pt x="438912" y="219456"/>
                </a:cubicBezTo>
                <a:cubicBezTo>
                  <a:pt x="420624" y="207264"/>
                  <a:pt x="397778" y="200043"/>
                  <a:pt x="384048" y="182880"/>
                </a:cubicBezTo>
                <a:cubicBezTo>
                  <a:pt x="321136" y="104240"/>
                  <a:pt x="424754" y="142044"/>
                  <a:pt x="310896" y="91440"/>
                </a:cubicBezTo>
                <a:cubicBezTo>
                  <a:pt x="275664" y="75782"/>
                  <a:pt x="201168" y="54864"/>
                  <a:pt x="201168" y="54864"/>
                </a:cubicBezTo>
                <a:cubicBezTo>
                  <a:pt x="158496" y="60960"/>
                  <a:pt x="111706" y="53875"/>
                  <a:pt x="73152" y="73152"/>
                </a:cubicBezTo>
                <a:cubicBezTo>
                  <a:pt x="55910" y="81773"/>
                  <a:pt x="47705" y="110118"/>
                  <a:pt x="54864" y="128016"/>
                </a:cubicBezTo>
                <a:cubicBezTo>
                  <a:pt x="70847" y="167973"/>
                  <a:pt x="99939" y="164592"/>
                  <a:pt x="128016" y="164592"/>
                </a:cubicBezTo>
                <a:lnTo>
                  <a:pt x="146304" y="164592"/>
                </a:lnTo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0795" y="5490087"/>
            <a:ext cx="170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Frankincense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63617" y="220932"/>
            <a:ext cx="8010254" cy="783193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Tree sap became a major trade good.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7553036" y="4258964"/>
            <a:ext cx="1460512" cy="17377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To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India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and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China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rot="2030345" flipH="1">
            <a:off x="5981204" y="4719980"/>
            <a:ext cx="1250606" cy="1481159"/>
          </a:xfrm>
          <a:custGeom>
            <a:avLst/>
            <a:gdLst>
              <a:gd name="connsiteX0" fmla="*/ 112542 w 267292"/>
              <a:gd name="connsiteY0" fmla="*/ 506436 h 542063"/>
              <a:gd name="connsiteX1" fmla="*/ 98474 w 267292"/>
              <a:gd name="connsiteY1" fmla="*/ 253218 h 542063"/>
              <a:gd name="connsiteX2" fmla="*/ 84406 w 267292"/>
              <a:gd name="connsiteY2" fmla="*/ 196947 h 542063"/>
              <a:gd name="connsiteX3" fmla="*/ 42203 w 267292"/>
              <a:gd name="connsiteY3" fmla="*/ 182880 h 542063"/>
              <a:gd name="connsiteX4" fmla="*/ 28135 w 267292"/>
              <a:gd name="connsiteY4" fmla="*/ 253218 h 542063"/>
              <a:gd name="connsiteX5" fmla="*/ 0 w 267292"/>
              <a:gd name="connsiteY5" fmla="*/ 168812 h 542063"/>
              <a:gd name="connsiteX6" fmla="*/ 14068 w 267292"/>
              <a:gd name="connsiteY6" fmla="*/ 84406 h 542063"/>
              <a:gd name="connsiteX7" fmla="*/ 42203 w 267292"/>
              <a:gd name="connsiteY7" fmla="*/ 0 h 542063"/>
              <a:gd name="connsiteX8" fmla="*/ 126609 w 267292"/>
              <a:gd name="connsiteY8" fmla="*/ 14067 h 542063"/>
              <a:gd name="connsiteX9" fmla="*/ 154745 w 267292"/>
              <a:gd name="connsiteY9" fmla="*/ 42203 h 542063"/>
              <a:gd name="connsiteX10" fmla="*/ 196948 w 267292"/>
              <a:gd name="connsiteY10" fmla="*/ 70338 h 542063"/>
              <a:gd name="connsiteX11" fmla="*/ 196948 w 267292"/>
              <a:gd name="connsiteY11" fmla="*/ 154744 h 542063"/>
              <a:gd name="connsiteX12" fmla="*/ 168812 w 267292"/>
              <a:gd name="connsiteY12" fmla="*/ 126609 h 542063"/>
              <a:gd name="connsiteX13" fmla="*/ 140677 w 267292"/>
              <a:gd name="connsiteY13" fmla="*/ 168812 h 542063"/>
              <a:gd name="connsiteX14" fmla="*/ 182880 w 267292"/>
              <a:gd name="connsiteY14" fmla="*/ 253218 h 542063"/>
              <a:gd name="connsiteX15" fmla="*/ 211015 w 267292"/>
              <a:gd name="connsiteY15" fmla="*/ 337624 h 542063"/>
              <a:gd name="connsiteX16" fmla="*/ 225083 w 267292"/>
              <a:gd name="connsiteY16" fmla="*/ 379827 h 542063"/>
              <a:gd name="connsiteX17" fmla="*/ 253218 w 267292"/>
              <a:gd name="connsiteY17" fmla="*/ 422030 h 542063"/>
              <a:gd name="connsiteX18" fmla="*/ 267286 w 267292"/>
              <a:gd name="connsiteY18" fmla="*/ 478301 h 542063"/>
              <a:gd name="connsiteX19" fmla="*/ 253218 w 267292"/>
              <a:gd name="connsiteY19" fmla="*/ 520504 h 542063"/>
              <a:gd name="connsiteX20" fmla="*/ 211015 w 267292"/>
              <a:gd name="connsiteY20" fmla="*/ 436098 h 542063"/>
              <a:gd name="connsiteX21" fmla="*/ 168812 w 267292"/>
              <a:gd name="connsiteY21" fmla="*/ 407963 h 542063"/>
              <a:gd name="connsiteX22" fmla="*/ 140677 w 267292"/>
              <a:gd name="connsiteY22" fmla="*/ 534572 h 542063"/>
              <a:gd name="connsiteX23" fmla="*/ 112542 w 267292"/>
              <a:gd name="connsiteY23" fmla="*/ 506436 h 542063"/>
              <a:gd name="connsiteX0" fmla="*/ 112542 w 267292"/>
              <a:gd name="connsiteY0" fmla="*/ 510592 h 546219"/>
              <a:gd name="connsiteX1" fmla="*/ 98474 w 267292"/>
              <a:gd name="connsiteY1" fmla="*/ 257374 h 546219"/>
              <a:gd name="connsiteX2" fmla="*/ 84406 w 267292"/>
              <a:gd name="connsiteY2" fmla="*/ 201103 h 546219"/>
              <a:gd name="connsiteX3" fmla="*/ 42203 w 267292"/>
              <a:gd name="connsiteY3" fmla="*/ 187036 h 546219"/>
              <a:gd name="connsiteX4" fmla="*/ 28135 w 267292"/>
              <a:gd name="connsiteY4" fmla="*/ 257374 h 546219"/>
              <a:gd name="connsiteX5" fmla="*/ 0 w 267292"/>
              <a:gd name="connsiteY5" fmla="*/ 172968 h 546219"/>
              <a:gd name="connsiteX6" fmla="*/ 14068 w 267292"/>
              <a:gd name="connsiteY6" fmla="*/ 88562 h 546219"/>
              <a:gd name="connsiteX7" fmla="*/ 42203 w 267292"/>
              <a:gd name="connsiteY7" fmla="*/ 4156 h 546219"/>
              <a:gd name="connsiteX8" fmla="*/ 126609 w 267292"/>
              <a:gd name="connsiteY8" fmla="*/ 18223 h 546219"/>
              <a:gd name="connsiteX9" fmla="*/ 154745 w 267292"/>
              <a:gd name="connsiteY9" fmla="*/ 46359 h 546219"/>
              <a:gd name="connsiteX10" fmla="*/ 196948 w 267292"/>
              <a:gd name="connsiteY10" fmla="*/ 74494 h 546219"/>
              <a:gd name="connsiteX11" fmla="*/ 196948 w 267292"/>
              <a:gd name="connsiteY11" fmla="*/ 158900 h 546219"/>
              <a:gd name="connsiteX12" fmla="*/ 168812 w 267292"/>
              <a:gd name="connsiteY12" fmla="*/ 130765 h 546219"/>
              <a:gd name="connsiteX13" fmla="*/ 140677 w 267292"/>
              <a:gd name="connsiteY13" fmla="*/ 172968 h 546219"/>
              <a:gd name="connsiteX14" fmla="*/ 182880 w 267292"/>
              <a:gd name="connsiteY14" fmla="*/ 257374 h 546219"/>
              <a:gd name="connsiteX15" fmla="*/ 211015 w 267292"/>
              <a:gd name="connsiteY15" fmla="*/ 341780 h 546219"/>
              <a:gd name="connsiteX16" fmla="*/ 225083 w 267292"/>
              <a:gd name="connsiteY16" fmla="*/ 383983 h 546219"/>
              <a:gd name="connsiteX17" fmla="*/ 253218 w 267292"/>
              <a:gd name="connsiteY17" fmla="*/ 426186 h 546219"/>
              <a:gd name="connsiteX18" fmla="*/ 267286 w 267292"/>
              <a:gd name="connsiteY18" fmla="*/ 482457 h 546219"/>
              <a:gd name="connsiteX19" fmla="*/ 253218 w 267292"/>
              <a:gd name="connsiteY19" fmla="*/ 524660 h 546219"/>
              <a:gd name="connsiteX20" fmla="*/ 211015 w 267292"/>
              <a:gd name="connsiteY20" fmla="*/ 440254 h 546219"/>
              <a:gd name="connsiteX21" fmla="*/ 168812 w 267292"/>
              <a:gd name="connsiteY21" fmla="*/ 412119 h 546219"/>
              <a:gd name="connsiteX22" fmla="*/ 140677 w 267292"/>
              <a:gd name="connsiteY22" fmla="*/ 538728 h 546219"/>
              <a:gd name="connsiteX23" fmla="*/ 112542 w 267292"/>
              <a:gd name="connsiteY23" fmla="*/ 510592 h 546219"/>
              <a:gd name="connsiteX0" fmla="*/ 112542 w 267292"/>
              <a:gd name="connsiteY0" fmla="*/ 510592 h 546219"/>
              <a:gd name="connsiteX1" fmla="*/ 98474 w 267292"/>
              <a:gd name="connsiteY1" fmla="*/ 257374 h 546219"/>
              <a:gd name="connsiteX2" fmla="*/ 84406 w 267292"/>
              <a:gd name="connsiteY2" fmla="*/ 201103 h 546219"/>
              <a:gd name="connsiteX3" fmla="*/ 42203 w 267292"/>
              <a:gd name="connsiteY3" fmla="*/ 187036 h 546219"/>
              <a:gd name="connsiteX4" fmla="*/ 28135 w 267292"/>
              <a:gd name="connsiteY4" fmla="*/ 257374 h 546219"/>
              <a:gd name="connsiteX5" fmla="*/ 0 w 267292"/>
              <a:gd name="connsiteY5" fmla="*/ 172968 h 546219"/>
              <a:gd name="connsiteX6" fmla="*/ 14068 w 267292"/>
              <a:gd name="connsiteY6" fmla="*/ 88562 h 546219"/>
              <a:gd name="connsiteX7" fmla="*/ 42203 w 267292"/>
              <a:gd name="connsiteY7" fmla="*/ 4156 h 546219"/>
              <a:gd name="connsiteX8" fmla="*/ 126609 w 267292"/>
              <a:gd name="connsiteY8" fmla="*/ 18223 h 546219"/>
              <a:gd name="connsiteX9" fmla="*/ 154745 w 267292"/>
              <a:gd name="connsiteY9" fmla="*/ 46359 h 546219"/>
              <a:gd name="connsiteX10" fmla="*/ 196948 w 267292"/>
              <a:gd name="connsiteY10" fmla="*/ 74494 h 546219"/>
              <a:gd name="connsiteX11" fmla="*/ 196948 w 267292"/>
              <a:gd name="connsiteY11" fmla="*/ 158900 h 546219"/>
              <a:gd name="connsiteX12" fmla="*/ 168812 w 267292"/>
              <a:gd name="connsiteY12" fmla="*/ 130765 h 546219"/>
              <a:gd name="connsiteX13" fmla="*/ 140677 w 267292"/>
              <a:gd name="connsiteY13" fmla="*/ 172968 h 546219"/>
              <a:gd name="connsiteX14" fmla="*/ 182880 w 267292"/>
              <a:gd name="connsiteY14" fmla="*/ 257374 h 546219"/>
              <a:gd name="connsiteX15" fmla="*/ 211015 w 267292"/>
              <a:gd name="connsiteY15" fmla="*/ 341780 h 546219"/>
              <a:gd name="connsiteX16" fmla="*/ 225083 w 267292"/>
              <a:gd name="connsiteY16" fmla="*/ 383983 h 546219"/>
              <a:gd name="connsiteX17" fmla="*/ 253218 w 267292"/>
              <a:gd name="connsiteY17" fmla="*/ 426186 h 546219"/>
              <a:gd name="connsiteX18" fmla="*/ 267286 w 267292"/>
              <a:gd name="connsiteY18" fmla="*/ 482457 h 546219"/>
              <a:gd name="connsiteX19" fmla="*/ 253218 w 267292"/>
              <a:gd name="connsiteY19" fmla="*/ 524660 h 546219"/>
              <a:gd name="connsiteX20" fmla="*/ 211015 w 267292"/>
              <a:gd name="connsiteY20" fmla="*/ 440254 h 546219"/>
              <a:gd name="connsiteX21" fmla="*/ 168812 w 267292"/>
              <a:gd name="connsiteY21" fmla="*/ 412119 h 546219"/>
              <a:gd name="connsiteX22" fmla="*/ 140677 w 267292"/>
              <a:gd name="connsiteY22" fmla="*/ 538728 h 546219"/>
              <a:gd name="connsiteX23" fmla="*/ 112542 w 267292"/>
              <a:gd name="connsiteY23" fmla="*/ 510592 h 546219"/>
              <a:gd name="connsiteX0" fmla="*/ 112542 w 267292"/>
              <a:gd name="connsiteY0" fmla="*/ 507308 h 542935"/>
              <a:gd name="connsiteX1" fmla="*/ 98474 w 267292"/>
              <a:gd name="connsiteY1" fmla="*/ 254090 h 542935"/>
              <a:gd name="connsiteX2" fmla="*/ 84406 w 267292"/>
              <a:gd name="connsiteY2" fmla="*/ 197819 h 542935"/>
              <a:gd name="connsiteX3" fmla="*/ 42203 w 267292"/>
              <a:gd name="connsiteY3" fmla="*/ 183752 h 542935"/>
              <a:gd name="connsiteX4" fmla="*/ 28135 w 267292"/>
              <a:gd name="connsiteY4" fmla="*/ 254090 h 542935"/>
              <a:gd name="connsiteX5" fmla="*/ 0 w 267292"/>
              <a:gd name="connsiteY5" fmla="*/ 169684 h 542935"/>
              <a:gd name="connsiteX6" fmla="*/ 14068 w 267292"/>
              <a:gd name="connsiteY6" fmla="*/ 85278 h 542935"/>
              <a:gd name="connsiteX7" fmla="*/ 42203 w 267292"/>
              <a:gd name="connsiteY7" fmla="*/ 872 h 542935"/>
              <a:gd name="connsiteX8" fmla="*/ 154745 w 267292"/>
              <a:gd name="connsiteY8" fmla="*/ 43075 h 542935"/>
              <a:gd name="connsiteX9" fmla="*/ 196948 w 267292"/>
              <a:gd name="connsiteY9" fmla="*/ 71210 h 542935"/>
              <a:gd name="connsiteX10" fmla="*/ 196948 w 267292"/>
              <a:gd name="connsiteY10" fmla="*/ 155616 h 542935"/>
              <a:gd name="connsiteX11" fmla="*/ 168812 w 267292"/>
              <a:gd name="connsiteY11" fmla="*/ 127481 h 542935"/>
              <a:gd name="connsiteX12" fmla="*/ 140677 w 267292"/>
              <a:gd name="connsiteY12" fmla="*/ 169684 h 542935"/>
              <a:gd name="connsiteX13" fmla="*/ 182880 w 267292"/>
              <a:gd name="connsiteY13" fmla="*/ 254090 h 542935"/>
              <a:gd name="connsiteX14" fmla="*/ 211015 w 267292"/>
              <a:gd name="connsiteY14" fmla="*/ 338496 h 542935"/>
              <a:gd name="connsiteX15" fmla="*/ 225083 w 267292"/>
              <a:gd name="connsiteY15" fmla="*/ 380699 h 542935"/>
              <a:gd name="connsiteX16" fmla="*/ 253218 w 267292"/>
              <a:gd name="connsiteY16" fmla="*/ 422902 h 542935"/>
              <a:gd name="connsiteX17" fmla="*/ 267286 w 267292"/>
              <a:gd name="connsiteY17" fmla="*/ 479173 h 542935"/>
              <a:gd name="connsiteX18" fmla="*/ 253218 w 267292"/>
              <a:gd name="connsiteY18" fmla="*/ 521376 h 542935"/>
              <a:gd name="connsiteX19" fmla="*/ 211015 w 267292"/>
              <a:gd name="connsiteY19" fmla="*/ 436970 h 542935"/>
              <a:gd name="connsiteX20" fmla="*/ 168812 w 267292"/>
              <a:gd name="connsiteY20" fmla="*/ 408835 h 542935"/>
              <a:gd name="connsiteX21" fmla="*/ 140677 w 267292"/>
              <a:gd name="connsiteY21" fmla="*/ 535444 h 542935"/>
              <a:gd name="connsiteX22" fmla="*/ 112542 w 267292"/>
              <a:gd name="connsiteY22" fmla="*/ 507308 h 542935"/>
              <a:gd name="connsiteX0" fmla="*/ 112542 w 267292"/>
              <a:gd name="connsiteY0" fmla="*/ 506521 h 542148"/>
              <a:gd name="connsiteX1" fmla="*/ 98474 w 267292"/>
              <a:gd name="connsiteY1" fmla="*/ 253303 h 542148"/>
              <a:gd name="connsiteX2" fmla="*/ 84406 w 267292"/>
              <a:gd name="connsiteY2" fmla="*/ 197032 h 542148"/>
              <a:gd name="connsiteX3" fmla="*/ 42203 w 267292"/>
              <a:gd name="connsiteY3" fmla="*/ 182965 h 542148"/>
              <a:gd name="connsiteX4" fmla="*/ 28135 w 267292"/>
              <a:gd name="connsiteY4" fmla="*/ 253303 h 542148"/>
              <a:gd name="connsiteX5" fmla="*/ 0 w 267292"/>
              <a:gd name="connsiteY5" fmla="*/ 168897 h 542148"/>
              <a:gd name="connsiteX6" fmla="*/ 14068 w 267292"/>
              <a:gd name="connsiteY6" fmla="*/ 84491 h 542148"/>
              <a:gd name="connsiteX7" fmla="*/ 42203 w 267292"/>
              <a:gd name="connsiteY7" fmla="*/ 85 h 542148"/>
              <a:gd name="connsiteX8" fmla="*/ 196948 w 267292"/>
              <a:gd name="connsiteY8" fmla="*/ 70423 h 542148"/>
              <a:gd name="connsiteX9" fmla="*/ 196948 w 267292"/>
              <a:gd name="connsiteY9" fmla="*/ 154829 h 542148"/>
              <a:gd name="connsiteX10" fmla="*/ 168812 w 267292"/>
              <a:gd name="connsiteY10" fmla="*/ 126694 h 542148"/>
              <a:gd name="connsiteX11" fmla="*/ 140677 w 267292"/>
              <a:gd name="connsiteY11" fmla="*/ 168897 h 542148"/>
              <a:gd name="connsiteX12" fmla="*/ 182880 w 267292"/>
              <a:gd name="connsiteY12" fmla="*/ 253303 h 542148"/>
              <a:gd name="connsiteX13" fmla="*/ 211015 w 267292"/>
              <a:gd name="connsiteY13" fmla="*/ 337709 h 542148"/>
              <a:gd name="connsiteX14" fmla="*/ 225083 w 267292"/>
              <a:gd name="connsiteY14" fmla="*/ 379912 h 542148"/>
              <a:gd name="connsiteX15" fmla="*/ 253218 w 267292"/>
              <a:gd name="connsiteY15" fmla="*/ 422115 h 542148"/>
              <a:gd name="connsiteX16" fmla="*/ 267286 w 267292"/>
              <a:gd name="connsiteY16" fmla="*/ 478386 h 542148"/>
              <a:gd name="connsiteX17" fmla="*/ 253218 w 267292"/>
              <a:gd name="connsiteY17" fmla="*/ 520589 h 542148"/>
              <a:gd name="connsiteX18" fmla="*/ 211015 w 267292"/>
              <a:gd name="connsiteY18" fmla="*/ 436183 h 542148"/>
              <a:gd name="connsiteX19" fmla="*/ 168812 w 267292"/>
              <a:gd name="connsiteY19" fmla="*/ 408048 h 542148"/>
              <a:gd name="connsiteX20" fmla="*/ 140677 w 267292"/>
              <a:gd name="connsiteY20" fmla="*/ 534657 h 542148"/>
              <a:gd name="connsiteX21" fmla="*/ 112542 w 267292"/>
              <a:gd name="connsiteY21" fmla="*/ 506521 h 542148"/>
              <a:gd name="connsiteX0" fmla="*/ 112542 w 267292"/>
              <a:gd name="connsiteY0" fmla="*/ 507791 h 543418"/>
              <a:gd name="connsiteX1" fmla="*/ 98474 w 267292"/>
              <a:gd name="connsiteY1" fmla="*/ 254573 h 543418"/>
              <a:gd name="connsiteX2" fmla="*/ 84406 w 267292"/>
              <a:gd name="connsiteY2" fmla="*/ 198302 h 543418"/>
              <a:gd name="connsiteX3" fmla="*/ 42203 w 267292"/>
              <a:gd name="connsiteY3" fmla="*/ 184235 h 543418"/>
              <a:gd name="connsiteX4" fmla="*/ 28135 w 267292"/>
              <a:gd name="connsiteY4" fmla="*/ 254573 h 543418"/>
              <a:gd name="connsiteX5" fmla="*/ 0 w 267292"/>
              <a:gd name="connsiteY5" fmla="*/ 170167 h 543418"/>
              <a:gd name="connsiteX6" fmla="*/ 14068 w 267292"/>
              <a:gd name="connsiteY6" fmla="*/ 85761 h 543418"/>
              <a:gd name="connsiteX7" fmla="*/ 42203 w 267292"/>
              <a:gd name="connsiteY7" fmla="*/ 1355 h 543418"/>
              <a:gd name="connsiteX8" fmla="*/ 196948 w 267292"/>
              <a:gd name="connsiteY8" fmla="*/ 156099 h 543418"/>
              <a:gd name="connsiteX9" fmla="*/ 168812 w 267292"/>
              <a:gd name="connsiteY9" fmla="*/ 127964 h 543418"/>
              <a:gd name="connsiteX10" fmla="*/ 140677 w 267292"/>
              <a:gd name="connsiteY10" fmla="*/ 170167 h 543418"/>
              <a:gd name="connsiteX11" fmla="*/ 182880 w 267292"/>
              <a:gd name="connsiteY11" fmla="*/ 254573 h 543418"/>
              <a:gd name="connsiteX12" fmla="*/ 211015 w 267292"/>
              <a:gd name="connsiteY12" fmla="*/ 338979 h 543418"/>
              <a:gd name="connsiteX13" fmla="*/ 225083 w 267292"/>
              <a:gd name="connsiteY13" fmla="*/ 381182 h 543418"/>
              <a:gd name="connsiteX14" fmla="*/ 253218 w 267292"/>
              <a:gd name="connsiteY14" fmla="*/ 423385 h 543418"/>
              <a:gd name="connsiteX15" fmla="*/ 267286 w 267292"/>
              <a:gd name="connsiteY15" fmla="*/ 479656 h 543418"/>
              <a:gd name="connsiteX16" fmla="*/ 253218 w 267292"/>
              <a:gd name="connsiteY16" fmla="*/ 521859 h 543418"/>
              <a:gd name="connsiteX17" fmla="*/ 211015 w 267292"/>
              <a:gd name="connsiteY17" fmla="*/ 437453 h 543418"/>
              <a:gd name="connsiteX18" fmla="*/ 168812 w 267292"/>
              <a:gd name="connsiteY18" fmla="*/ 409318 h 543418"/>
              <a:gd name="connsiteX19" fmla="*/ 140677 w 267292"/>
              <a:gd name="connsiteY19" fmla="*/ 535927 h 543418"/>
              <a:gd name="connsiteX20" fmla="*/ 112542 w 267292"/>
              <a:gd name="connsiteY20" fmla="*/ 507791 h 543418"/>
              <a:gd name="connsiteX0" fmla="*/ 113229 w 267979"/>
              <a:gd name="connsiteY0" fmla="*/ 506466 h 542093"/>
              <a:gd name="connsiteX1" fmla="*/ 99161 w 267979"/>
              <a:gd name="connsiteY1" fmla="*/ 253248 h 542093"/>
              <a:gd name="connsiteX2" fmla="*/ 85093 w 267979"/>
              <a:gd name="connsiteY2" fmla="*/ 196977 h 542093"/>
              <a:gd name="connsiteX3" fmla="*/ 42890 w 267979"/>
              <a:gd name="connsiteY3" fmla="*/ 182910 h 542093"/>
              <a:gd name="connsiteX4" fmla="*/ 28822 w 267979"/>
              <a:gd name="connsiteY4" fmla="*/ 253248 h 542093"/>
              <a:gd name="connsiteX5" fmla="*/ 687 w 267979"/>
              <a:gd name="connsiteY5" fmla="*/ 168842 h 542093"/>
              <a:gd name="connsiteX6" fmla="*/ 42890 w 267979"/>
              <a:gd name="connsiteY6" fmla="*/ 30 h 542093"/>
              <a:gd name="connsiteX7" fmla="*/ 197635 w 267979"/>
              <a:gd name="connsiteY7" fmla="*/ 154774 h 542093"/>
              <a:gd name="connsiteX8" fmla="*/ 169499 w 267979"/>
              <a:gd name="connsiteY8" fmla="*/ 126639 h 542093"/>
              <a:gd name="connsiteX9" fmla="*/ 141364 w 267979"/>
              <a:gd name="connsiteY9" fmla="*/ 168842 h 542093"/>
              <a:gd name="connsiteX10" fmla="*/ 183567 w 267979"/>
              <a:gd name="connsiteY10" fmla="*/ 253248 h 542093"/>
              <a:gd name="connsiteX11" fmla="*/ 211702 w 267979"/>
              <a:gd name="connsiteY11" fmla="*/ 337654 h 542093"/>
              <a:gd name="connsiteX12" fmla="*/ 225770 w 267979"/>
              <a:gd name="connsiteY12" fmla="*/ 379857 h 542093"/>
              <a:gd name="connsiteX13" fmla="*/ 253905 w 267979"/>
              <a:gd name="connsiteY13" fmla="*/ 422060 h 542093"/>
              <a:gd name="connsiteX14" fmla="*/ 267973 w 267979"/>
              <a:gd name="connsiteY14" fmla="*/ 478331 h 542093"/>
              <a:gd name="connsiteX15" fmla="*/ 253905 w 267979"/>
              <a:gd name="connsiteY15" fmla="*/ 520534 h 542093"/>
              <a:gd name="connsiteX16" fmla="*/ 211702 w 267979"/>
              <a:gd name="connsiteY16" fmla="*/ 436128 h 542093"/>
              <a:gd name="connsiteX17" fmla="*/ 169499 w 267979"/>
              <a:gd name="connsiteY17" fmla="*/ 407993 h 542093"/>
              <a:gd name="connsiteX18" fmla="*/ 141364 w 267979"/>
              <a:gd name="connsiteY18" fmla="*/ 534602 h 542093"/>
              <a:gd name="connsiteX19" fmla="*/ 113229 w 267979"/>
              <a:gd name="connsiteY19" fmla="*/ 506466 h 542093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59788 w 242674"/>
              <a:gd name="connsiteY2" fmla="*/ 198198 h 543314"/>
              <a:gd name="connsiteX3" fmla="*/ 17585 w 242674"/>
              <a:gd name="connsiteY3" fmla="*/ 184131 h 543314"/>
              <a:gd name="connsiteX4" fmla="*/ 3517 w 242674"/>
              <a:gd name="connsiteY4" fmla="*/ 254469 h 543314"/>
              <a:gd name="connsiteX5" fmla="*/ 17585 w 242674"/>
              <a:gd name="connsiteY5" fmla="*/ 1251 h 543314"/>
              <a:gd name="connsiteX6" fmla="*/ 172330 w 242674"/>
              <a:gd name="connsiteY6" fmla="*/ 155995 h 543314"/>
              <a:gd name="connsiteX7" fmla="*/ 144194 w 242674"/>
              <a:gd name="connsiteY7" fmla="*/ 127860 h 543314"/>
              <a:gd name="connsiteX8" fmla="*/ 116059 w 242674"/>
              <a:gd name="connsiteY8" fmla="*/ 170063 h 543314"/>
              <a:gd name="connsiteX9" fmla="*/ 158262 w 242674"/>
              <a:gd name="connsiteY9" fmla="*/ 254469 h 543314"/>
              <a:gd name="connsiteX10" fmla="*/ 186397 w 242674"/>
              <a:gd name="connsiteY10" fmla="*/ 338875 h 543314"/>
              <a:gd name="connsiteX11" fmla="*/ 200465 w 242674"/>
              <a:gd name="connsiteY11" fmla="*/ 381078 h 543314"/>
              <a:gd name="connsiteX12" fmla="*/ 228600 w 242674"/>
              <a:gd name="connsiteY12" fmla="*/ 423281 h 543314"/>
              <a:gd name="connsiteX13" fmla="*/ 242668 w 242674"/>
              <a:gd name="connsiteY13" fmla="*/ 479552 h 543314"/>
              <a:gd name="connsiteX14" fmla="*/ 228600 w 242674"/>
              <a:gd name="connsiteY14" fmla="*/ 521755 h 543314"/>
              <a:gd name="connsiteX15" fmla="*/ 186397 w 242674"/>
              <a:gd name="connsiteY15" fmla="*/ 437349 h 543314"/>
              <a:gd name="connsiteX16" fmla="*/ 144194 w 242674"/>
              <a:gd name="connsiteY16" fmla="*/ 409214 h 543314"/>
              <a:gd name="connsiteX17" fmla="*/ 116059 w 242674"/>
              <a:gd name="connsiteY17" fmla="*/ 535823 h 543314"/>
              <a:gd name="connsiteX18" fmla="*/ 87924 w 242674"/>
              <a:gd name="connsiteY18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186397 w 242674"/>
              <a:gd name="connsiteY9" fmla="*/ 338875 h 543314"/>
              <a:gd name="connsiteX10" fmla="*/ 200465 w 242674"/>
              <a:gd name="connsiteY10" fmla="*/ 381078 h 543314"/>
              <a:gd name="connsiteX11" fmla="*/ 228600 w 242674"/>
              <a:gd name="connsiteY11" fmla="*/ 423281 h 543314"/>
              <a:gd name="connsiteX12" fmla="*/ 242668 w 242674"/>
              <a:gd name="connsiteY12" fmla="*/ 479552 h 543314"/>
              <a:gd name="connsiteX13" fmla="*/ 228600 w 242674"/>
              <a:gd name="connsiteY13" fmla="*/ 521755 h 543314"/>
              <a:gd name="connsiteX14" fmla="*/ 186397 w 242674"/>
              <a:gd name="connsiteY14" fmla="*/ 437349 h 543314"/>
              <a:gd name="connsiteX15" fmla="*/ 144194 w 242674"/>
              <a:gd name="connsiteY15" fmla="*/ 409214 h 543314"/>
              <a:gd name="connsiteX16" fmla="*/ 116059 w 242674"/>
              <a:gd name="connsiteY16" fmla="*/ 535823 h 543314"/>
              <a:gd name="connsiteX17" fmla="*/ 87924 w 242674"/>
              <a:gd name="connsiteY17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186397 w 242674"/>
              <a:gd name="connsiteY9" fmla="*/ 333160 h 543314"/>
              <a:gd name="connsiteX10" fmla="*/ 200465 w 242674"/>
              <a:gd name="connsiteY10" fmla="*/ 381078 h 543314"/>
              <a:gd name="connsiteX11" fmla="*/ 228600 w 242674"/>
              <a:gd name="connsiteY11" fmla="*/ 423281 h 543314"/>
              <a:gd name="connsiteX12" fmla="*/ 242668 w 242674"/>
              <a:gd name="connsiteY12" fmla="*/ 479552 h 543314"/>
              <a:gd name="connsiteX13" fmla="*/ 228600 w 242674"/>
              <a:gd name="connsiteY13" fmla="*/ 521755 h 543314"/>
              <a:gd name="connsiteX14" fmla="*/ 186397 w 242674"/>
              <a:gd name="connsiteY14" fmla="*/ 437349 h 543314"/>
              <a:gd name="connsiteX15" fmla="*/ 144194 w 242674"/>
              <a:gd name="connsiteY15" fmla="*/ 409214 h 543314"/>
              <a:gd name="connsiteX16" fmla="*/ 116059 w 242674"/>
              <a:gd name="connsiteY16" fmla="*/ 535823 h 543314"/>
              <a:gd name="connsiteX17" fmla="*/ 87924 w 242674"/>
              <a:gd name="connsiteY17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200465 w 242674"/>
              <a:gd name="connsiteY9" fmla="*/ 381078 h 543314"/>
              <a:gd name="connsiteX10" fmla="*/ 228600 w 242674"/>
              <a:gd name="connsiteY10" fmla="*/ 423281 h 543314"/>
              <a:gd name="connsiteX11" fmla="*/ 242668 w 242674"/>
              <a:gd name="connsiteY11" fmla="*/ 479552 h 543314"/>
              <a:gd name="connsiteX12" fmla="*/ 228600 w 242674"/>
              <a:gd name="connsiteY12" fmla="*/ 521755 h 543314"/>
              <a:gd name="connsiteX13" fmla="*/ 186397 w 242674"/>
              <a:gd name="connsiteY13" fmla="*/ 437349 h 543314"/>
              <a:gd name="connsiteX14" fmla="*/ 144194 w 242674"/>
              <a:gd name="connsiteY14" fmla="*/ 409214 h 543314"/>
              <a:gd name="connsiteX15" fmla="*/ 116059 w 242674"/>
              <a:gd name="connsiteY15" fmla="*/ 535823 h 543314"/>
              <a:gd name="connsiteX16" fmla="*/ 87924 w 242674"/>
              <a:gd name="connsiteY16" fmla="*/ 507687 h 543314"/>
              <a:gd name="connsiteX0" fmla="*/ 116059 w 242674"/>
              <a:gd name="connsiteY0" fmla="*/ 535823 h 535823"/>
              <a:gd name="connsiteX1" fmla="*/ 73856 w 242674"/>
              <a:gd name="connsiteY1" fmla="*/ 254469 h 535823"/>
              <a:gd name="connsiteX2" fmla="*/ 17585 w 242674"/>
              <a:gd name="connsiteY2" fmla="*/ 184131 h 535823"/>
              <a:gd name="connsiteX3" fmla="*/ 3517 w 242674"/>
              <a:gd name="connsiteY3" fmla="*/ 254469 h 535823"/>
              <a:gd name="connsiteX4" fmla="*/ 17585 w 242674"/>
              <a:gd name="connsiteY4" fmla="*/ 1251 h 535823"/>
              <a:gd name="connsiteX5" fmla="*/ 172330 w 242674"/>
              <a:gd name="connsiteY5" fmla="*/ 155995 h 535823"/>
              <a:gd name="connsiteX6" fmla="*/ 144194 w 242674"/>
              <a:gd name="connsiteY6" fmla="*/ 127860 h 535823"/>
              <a:gd name="connsiteX7" fmla="*/ 116059 w 242674"/>
              <a:gd name="connsiteY7" fmla="*/ 170063 h 535823"/>
              <a:gd name="connsiteX8" fmla="*/ 158262 w 242674"/>
              <a:gd name="connsiteY8" fmla="*/ 254469 h 535823"/>
              <a:gd name="connsiteX9" fmla="*/ 200465 w 242674"/>
              <a:gd name="connsiteY9" fmla="*/ 381078 h 535823"/>
              <a:gd name="connsiteX10" fmla="*/ 228600 w 242674"/>
              <a:gd name="connsiteY10" fmla="*/ 423281 h 535823"/>
              <a:gd name="connsiteX11" fmla="*/ 242668 w 242674"/>
              <a:gd name="connsiteY11" fmla="*/ 479552 h 535823"/>
              <a:gd name="connsiteX12" fmla="*/ 228600 w 242674"/>
              <a:gd name="connsiteY12" fmla="*/ 521755 h 535823"/>
              <a:gd name="connsiteX13" fmla="*/ 186397 w 242674"/>
              <a:gd name="connsiteY13" fmla="*/ 437349 h 535823"/>
              <a:gd name="connsiteX14" fmla="*/ 144194 w 242674"/>
              <a:gd name="connsiteY14" fmla="*/ 409214 h 535823"/>
              <a:gd name="connsiteX15" fmla="*/ 116059 w 242674"/>
              <a:gd name="connsiteY15" fmla="*/ 535823 h 535823"/>
              <a:gd name="connsiteX0" fmla="*/ 116059 w 242783"/>
              <a:gd name="connsiteY0" fmla="*/ 535823 h 535823"/>
              <a:gd name="connsiteX1" fmla="*/ 73856 w 242783"/>
              <a:gd name="connsiteY1" fmla="*/ 254469 h 535823"/>
              <a:gd name="connsiteX2" fmla="*/ 17585 w 242783"/>
              <a:gd name="connsiteY2" fmla="*/ 184131 h 535823"/>
              <a:gd name="connsiteX3" fmla="*/ 3517 w 242783"/>
              <a:gd name="connsiteY3" fmla="*/ 254469 h 535823"/>
              <a:gd name="connsiteX4" fmla="*/ 17585 w 242783"/>
              <a:gd name="connsiteY4" fmla="*/ 1251 h 535823"/>
              <a:gd name="connsiteX5" fmla="*/ 172330 w 242783"/>
              <a:gd name="connsiteY5" fmla="*/ 155995 h 535823"/>
              <a:gd name="connsiteX6" fmla="*/ 144194 w 242783"/>
              <a:gd name="connsiteY6" fmla="*/ 127860 h 535823"/>
              <a:gd name="connsiteX7" fmla="*/ 116059 w 242783"/>
              <a:gd name="connsiteY7" fmla="*/ 170063 h 535823"/>
              <a:gd name="connsiteX8" fmla="*/ 158262 w 242783"/>
              <a:gd name="connsiteY8" fmla="*/ 254469 h 535823"/>
              <a:gd name="connsiteX9" fmla="*/ 200465 w 242783"/>
              <a:gd name="connsiteY9" fmla="*/ 381078 h 535823"/>
              <a:gd name="connsiteX10" fmla="*/ 228600 w 242783"/>
              <a:gd name="connsiteY10" fmla="*/ 423281 h 535823"/>
              <a:gd name="connsiteX11" fmla="*/ 242668 w 242783"/>
              <a:gd name="connsiteY11" fmla="*/ 479552 h 535823"/>
              <a:gd name="connsiteX12" fmla="*/ 228600 w 242783"/>
              <a:gd name="connsiteY12" fmla="*/ 521755 h 535823"/>
              <a:gd name="connsiteX13" fmla="*/ 144194 w 242783"/>
              <a:gd name="connsiteY13" fmla="*/ 409214 h 535823"/>
              <a:gd name="connsiteX14" fmla="*/ 116059 w 242783"/>
              <a:gd name="connsiteY14" fmla="*/ 535823 h 535823"/>
              <a:gd name="connsiteX0" fmla="*/ 116059 w 242783"/>
              <a:gd name="connsiteY0" fmla="*/ 535823 h 535823"/>
              <a:gd name="connsiteX1" fmla="*/ 73856 w 242783"/>
              <a:gd name="connsiteY1" fmla="*/ 254469 h 535823"/>
              <a:gd name="connsiteX2" fmla="*/ 17585 w 242783"/>
              <a:gd name="connsiteY2" fmla="*/ 184131 h 535823"/>
              <a:gd name="connsiteX3" fmla="*/ 3517 w 242783"/>
              <a:gd name="connsiteY3" fmla="*/ 254469 h 535823"/>
              <a:gd name="connsiteX4" fmla="*/ 17585 w 242783"/>
              <a:gd name="connsiteY4" fmla="*/ 1251 h 535823"/>
              <a:gd name="connsiteX5" fmla="*/ 172330 w 242783"/>
              <a:gd name="connsiteY5" fmla="*/ 155995 h 535823"/>
              <a:gd name="connsiteX6" fmla="*/ 144194 w 242783"/>
              <a:gd name="connsiteY6" fmla="*/ 127860 h 535823"/>
              <a:gd name="connsiteX7" fmla="*/ 116059 w 242783"/>
              <a:gd name="connsiteY7" fmla="*/ 170063 h 535823"/>
              <a:gd name="connsiteX8" fmla="*/ 158262 w 242783"/>
              <a:gd name="connsiteY8" fmla="*/ 254469 h 535823"/>
              <a:gd name="connsiteX9" fmla="*/ 200465 w 242783"/>
              <a:gd name="connsiteY9" fmla="*/ 381078 h 535823"/>
              <a:gd name="connsiteX10" fmla="*/ 228600 w 242783"/>
              <a:gd name="connsiteY10" fmla="*/ 423281 h 535823"/>
              <a:gd name="connsiteX11" fmla="*/ 242668 w 242783"/>
              <a:gd name="connsiteY11" fmla="*/ 479552 h 535823"/>
              <a:gd name="connsiteX12" fmla="*/ 228600 w 242783"/>
              <a:gd name="connsiteY12" fmla="*/ 521755 h 535823"/>
              <a:gd name="connsiteX13" fmla="*/ 144194 w 242783"/>
              <a:gd name="connsiteY13" fmla="*/ 409214 h 535823"/>
              <a:gd name="connsiteX14" fmla="*/ 116059 w 242783"/>
              <a:gd name="connsiteY14" fmla="*/ 535823 h 535823"/>
              <a:gd name="connsiteX0" fmla="*/ 116059 w 244801"/>
              <a:gd name="connsiteY0" fmla="*/ 535823 h 535823"/>
              <a:gd name="connsiteX1" fmla="*/ 73856 w 244801"/>
              <a:gd name="connsiteY1" fmla="*/ 254469 h 535823"/>
              <a:gd name="connsiteX2" fmla="*/ 17585 w 244801"/>
              <a:gd name="connsiteY2" fmla="*/ 184131 h 535823"/>
              <a:gd name="connsiteX3" fmla="*/ 3517 w 244801"/>
              <a:gd name="connsiteY3" fmla="*/ 254469 h 535823"/>
              <a:gd name="connsiteX4" fmla="*/ 17585 w 244801"/>
              <a:gd name="connsiteY4" fmla="*/ 1251 h 535823"/>
              <a:gd name="connsiteX5" fmla="*/ 172330 w 244801"/>
              <a:gd name="connsiteY5" fmla="*/ 155995 h 535823"/>
              <a:gd name="connsiteX6" fmla="*/ 144194 w 244801"/>
              <a:gd name="connsiteY6" fmla="*/ 127860 h 535823"/>
              <a:gd name="connsiteX7" fmla="*/ 116059 w 244801"/>
              <a:gd name="connsiteY7" fmla="*/ 170063 h 535823"/>
              <a:gd name="connsiteX8" fmla="*/ 158262 w 244801"/>
              <a:gd name="connsiteY8" fmla="*/ 254469 h 535823"/>
              <a:gd name="connsiteX9" fmla="*/ 200465 w 244801"/>
              <a:gd name="connsiteY9" fmla="*/ 381078 h 535823"/>
              <a:gd name="connsiteX10" fmla="*/ 242668 w 244801"/>
              <a:gd name="connsiteY10" fmla="*/ 479552 h 535823"/>
              <a:gd name="connsiteX11" fmla="*/ 228600 w 244801"/>
              <a:gd name="connsiteY11" fmla="*/ 521755 h 535823"/>
              <a:gd name="connsiteX12" fmla="*/ 144194 w 244801"/>
              <a:gd name="connsiteY12" fmla="*/ 409214 h 535823"/>
              <a:gd name="connsiteX13" fmla="*/ 116059 w 244801"/>
              <a:gd name="connsiteY13" fmla="*/ 535823 h 535823"/>
              <a:gd name="connsiteX0" fmla="*/ 116059 w 247905"/>
              <a:gd name="connsiteY0" fmla="*/ 535823 h 535823"/>
              <a:gd name="connsiteX1" fmla="*/ 73856 w 247905"/>
              <a:gd name="connsiteY1" fmla="*/ 254469 h 535823"/>
              <a:gd name="connsiteX2" fmla="*/ 17585 w 247905"/>
              <a:gd name="connsiteY2" fmla="*/ 184131 h 535823"/>
              <a:gd name="connsiteX3" fmla="*/ 3517 w 247905"/>
              <a:gd name="connsiteY3" fmla="*/ 254469 h 535823"/>
              <a:gd name="connsiteX4" fmla="*/ 17585 w 247905"/>
              <a:gd name="connsiteY4" fmla="*/ 1251 h 535823"/>
              <a:gd name="connsiteX5" fmla="*/ 172330 w 247905"/>
              <a:gd name="connsiteY5" fmla="*/ 155995 h 535823"/>
              <a:gd name="connsiteX6" fmla="*/ 144194 w 247905"/>
              <a:gd name="connsiteY6" fmla="*/ 127860 h 535823"/>
              <a:gd name="connsiteX7" fmla="*/ 116059 w 247905"/>
              <a:gd name="connsiteY7" fmla="*/ 170063 h 535823"/>
              <a:gd name="connsiteX8" fmla="*/ 158262 w 247905"/>
              <a:gd name="connsiteY8" fmla="*/ 254469 h 535823"/>
              <a:gd name="connsiteX9" fmla="*/ 242668 w 247905"/>
              <a:gd name="connsiteY9" fmla="*/ 479552 h 535823"/>
              <a:gd name="connsiteX10" fmla="*/ 228600 w 247905"/>
              <a:gd name="connsiteY10" fmla="*/ 521755 h 535823"/>
              <a:gd name="connsiteX11" fmla="*/ 144194 w 247905"/>
              <a:gd name="connsiteY11" fmla="*/ 409214 h 535823"/>
              <a:gd name="connsiteX12" fmla="*/ 116059 w 247905"/>
              <a:gd name="connsiteY12" fmla="*/ 535823 h 535823"/>
              <a:gd name="connsiteX0" fmla="*/ 116059 w 228674"/>
              <a:gd name="connsiteY0" fmla="*/ 535823 h 535823"/>
              <a:gd name="connsiteX1" fmla="*/ 73856 w 228674"/>
              <a:gd name="connsiteY1" fmla="*/ 254469 h 535823"/>
              <a:gd name="connsiteX2" fmla="*/ 17585 w 228674"/>
              <a:gd name="connsiteY2" fmla="*/ 184131 h 535823"/>
              <a:gd name="connsiteX3" fmla="*/ 3517 w 228674"/>
              <a:gd name="connsiteY3" fmla="*/ 254469 h 535823"/>
              <a:gd name="connsiteX4" fmla="*/ 17585 w 228674"/>
              <a:gd name="connsiteY4" fmla="*/ 1251 h 535823"/>
              <a:gd name="connsiteX5" fmla="*/ 172330 w 228674"/>
              <a:gd name="connsiteY5" fmla="*/ 155995 h 535823"/>
              <a:gd name="connsiteX6" fmla="*/ 144194 w 228674"/>
              <a:gd name="connsiteY6" fmla="*/ 127860 h 535823"/>
              <a:gd name="connsiteX7" fmla="*/ 116059 w 228674"/>
              <a:gd name="connsiteY7" fmla="*/ 170063 h 535823"/>
              <a:gd name="connsiteX8" fmla="*/ 158262 w 228674"/>
              <a:gd name="connsiteY8" fmla="*/ 254469 h 535823"/>
              <a:gd name="connsiteX9" fmla="*/ 228600 w 228674"/>
              <a:gd name="connsiteY9" fmla="*/ 521755 h 535823"/>
              <a:gd name="connsiteX10" fmla="*/ 144194 w 228674"/>
              <a:gd name="connsiteY10" fmla="*/ 409214 h 535823"/>
              <a:gd name="connsiteX11" fmla="*/ 116059 w 228674"/>
              <a:gd name="connsiteY11" fmla="*/ 535823 h 535823"/>
              <a:gd name="connsiteX0" fmla="*/ 123100 w 235715"/>
              <a:gd name="connsiteY0" fmla="*/ 535823 h 535823"/>
              <a:gd name="connsiteX1" fmla="*/ 80897 w 235715"/>
              <a:gd name="connsiteY1" fmla="*/ 254469 h 535823"/>
              <a:gd name="connsiteX2" fmla="*/ 24626 w 235715"/>
              <a:gd name="connsiteY2" fmla="*/ 184131 h 535823"/>
              <a:gd name="connsiteX3" fmla="*/ 10558 w 235715"/>
              <a:gd name="connsiteY3" fmla="*/ 254469 h 535823"/>
              <a:gd name="connsiteX4" fmla="*/ 24626 w 235715"/>
              <a:gd name="connsiteY4" fmla="*/ 1251 h 535823"/>
              <a:gd name="connsiteX5" fmla="*/ 179371 w 235715"/>
              <a:gd name="connsiteY5" fmla="*/ 155995 h 535823"/>
              <a:gd name="connsiteX6" fmla="*/ 151235 w 235715"/>
              <a:gd name="connsiteY6" fmla="*/ 127860 h 535823"/>
              <a:gd name="connsiteX7" fmla="*/ 123100 w 235715"/>
              <a:gd name="connsiteY7" fmla="*/ 170063 h 535823"/>
              <a:gd name="connsiteX8" fmla="*/ 165303 w 235715"/>
              <a:gd name="connsiteY8" fmla="*/ 254469 h 535823"/>
              <a:gd name="connsiteX9" fmla="*/ 235641 w 235715"/>
              <a:gd name="connsiteY9" fmla="*/ 521755 h 535823"/>
              <a:gd name="connsiteX10" fmla="*/ 151235 w 235715"/>
              <a:gd name="connsiteY10" fmla="*/ 409214 h 535823"/>
              <a:gd name="connsiteX11" fmla="*/ 123100 w 235715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46303 w 230783"/>
              <a:gd name="connsiteY6" fmla="*/ 127860 h 535823"/>
              <a:gd name="connsiteX7" fmla="*/ 118168 w 230783"/>
              <a:gd name="connsiteY7" fmla="*/ 170063 h 535823"/>
              <a:gd name="connsiteX8" fmla="*/ 160371 w 230783"/>
              <a:gd name="connsiteY8" fmla="*/ 254469 h 535823"/>
              <a:gd name="connsiteX9" fmla="*/ 230709 w 230783"/>
              <a:gd name="connsiteY9" fmla="*/ 521755 h 535823"/>
              <a:gd name="connsiteX10" fmla="*/ 146303 w 230783"/>
              <a:gd name="connsiteY10" fmla="*/ 409214 h 535823"/>
              <a:gd name="connsiteX11" fmla="*/ 118168 w 230783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46303 w 230783"/>
              <a:gd name="connsiteY6" fmla="*/ 127860 h 535823"/>
              <a:gd name="connsiteX7" fmla="*/ 118168 w 230783"/>
              <a:gd name="connsiteY7" fmla="*/ 170063 h 535823"/>
              <a:gd name="connsiteX8" fmla="*/ 160371 w 230783"/>
              <a:gd name="connsiteY8" fmla="*/ 254469 h 535823"/>
              <a:gd name="connsiteX9" fmla="*/ 230709 w 230783"/>
              <a:gd name="connsiteY9" fmla="*/ 521755 h 535823"/>
              <a:gd name="connsiteX10" fmla="*/ 146303 w 230783"/>
              <a:gd name="connsiteY10" fmla="*/ 409214 h 535823"/>
              <a:gd name="connsiteX11" fmla="*/ 118168 w 230783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18168 w 230783"/>
              <a:gd name="connsiteY6" fmla="*/ 170063 h 535823"/>
              <a:gd name="connsiteX7" fmla="*/ 160371 w 230783"/>
              <a:gd name="connsiteY7" fmla="*/ 254469 h 535823"/>
              <a:gd name="connsiteX8" fmla="*/ 230709 w 230783"/>
              <a:gd name="connsiteY8" fmla="*/ 521755 h 535823"/>
              <a:gd name="connsiteX9" fmla="*/ 146303 w 230783"/>
              <a:gd name="connsiteY9" fmla="*/ 409214 h 535823"/>
              <a:gd name="connsiteX10" fmla="*/ 118168 w 230783"/>
              <a:gd name="connsiteY10" fmla="*/ 535823 h 535823"/>
              <a:gd name="connsiteX0" fmla="*/ 118168 w 230783"/>
              <a:gd name="connsiteY0" fmla="*/ 535796 h 535796"/>
              <a:gd name="connsiteX1" fmla="*/ 75965 w 230783"/>
              <a:gd name="connsiteY1" fmla="*/ 254442 h 535796"/>
              <a:gd name="connsiteX2" fmla="*/ 52079 w 230783"/>
              <a:gd name="connsiteY2" fmla="*/ 176484 h 535796"/>
              <a:gd name="connsiteX3" fmla="*/ 5626 w 230783"/>
              <a:gd name="connsiteY3" fmla="*/ 254442 h 535796"/>
              <a:gd name="connsiteX4" fmla="*/ 19694 w 230783"/>
              <a:gd name="connsiteY4" fmla="*/ 1224 h 535796"/>
              <a:gd name="connsiteX5" fmla="*/ 174439 w 230783"/>
              <a:gd name="connsiteY5" fmla="*/ 155968 h 535796"/>
              <a:gd name="connsiteX6" fmla="*/ 118168 w 230783"/>
              <a:gd name="connsiteY6" fmla="*/ 170036 h 535796"/>
              <a:gd name="connsiteX7" fmla="*/ 160371 w 230783"/>
              <a:gd name="connsiteY7" fmla="*/ 254442 h 535796"/>
              <a:gd name="connsiteX8" fmla="*/ 230709 w 230783"/>
              <a:gd name="connsiteY8" fmla="*/ 521728 h 535796"/>
              <a:gd name="connsiteX9" fmla="*/ 146303 w 230783"/>
              <a:gd name="connsiteY9" fmla="*/ 409187 h 535796"/>
              <a:gd name="connsiteX10" fmla="*/ 118168 w 230783"/>
              <a:gd name="connsiteY10" fmla="*/ 535796 h 535796"/>
              <a:gd name="connsiteX0" fmla="*/ 119752 w 232367"/>
              <a:gd name="connsiteY0" fmla="*/ 534967 h 534967"/>
              <a:gd name="connsiteX1" fmla="*/ 77549 w 232367"/>
              <a:gd name="connsiteY1" fmla="*/ 253613 h 534967"/>
              <a:gd name="connsiteX2" fmla="*/ 53663 w 232367"/>
              <a:gd name="connsiteY2" fmla="*/ 175655 h 534967"/>
              <a:gd name="connsiteX3" fmla="*/ 7210 w 232367"/>
              <a:gd name="connsiteY3" fmla="*/ 253613 h 534967"/>
              <a:gd name="connsiteX4" fmla="*/ 21278 w 232367"/>
              <a:gd name="connsiteY4" fmla="*/ 395 h 534967"/>
              <a:gd name="connsiteX5" fmla="*/ 202693 w 232367"/>
              <a:gd name="connsiteY5" fmla="*/ 193239 h 534967"/>
              <a:gd name="connsiteX6" fmla="*/ 119752 w 232367"/>
              <a:gd name="connsiteY6" fmla="*/ 169207 h 534967"/>
              <a:gd name="connsiteX7" fmla="*/ 161955 w 232367"/>
              <a:gd name="connsiteY7" fmla="*/ 253613 h 534967"/>
              <a:gd name="connsiteX8" fmla="*/ 232293 w 232367"/>
              <a:gd name="connsiteY8" fmla="*/ 520899 h 534967"/>
              <a:gd name="connsiteX9" fmla="*/ 147887 w 232367"/>
              <a:gd name="connsiteY9" fmla="*/ 408358 h 534967"/>
              <a:gd name="connsiteX10" fmla="*/ 119752 w 232367"/>
              <a:gd name="connsiteY10" fmla="*/ 534967 h 534967"/>
              <a:gd name="connsiteX0" fmla="*/ 119752 w 232418"/>
              <a:gd name="connsiteY0" fmla="*/ 534967 h 534967"/>
              <a:gd name="connsiteX1" fmla="*/ 77549 w 232418"/>
              <a:gd name="connsiteY1" fmla="*/ 253613 h 534967"/>
              <a:gd name="connsiteX2" fmla="*/ 53663 w 232418"/>
              <a:gd name="connsiteY2" fmla="*/ 175655 h 534967"/>
              <a:gd name="connsiteX3" fmla="*/ 7210 w 232418"/>
              <a:gd name="connsiteY3" fmla="*/ 253613 h 534967"/>
              <a:gd name="connsiteX4" fmla="*/ 21278 w 232418"/>
              <a:gd name="connsiteY4" fmla="*/ 395 h 534967"/>
              <a:gd name="connsiteX5" fmla="*/ 202693 w 232418"/>
              <a:gd name="connsiteY5" fmla="*/ 193239 h 534967"/>
              <a:gd name="connsiteX6" fmla="*/ 119752 w 232418"/>
              <a:gd name="connsiteY6" fmla="*/ 169207 h 534967"/>
              <a:gd name="connsiteX7" fmla="*/ 165765 w 232418"/>
              <a:gd name="connsiteY7" fmla="*/ 295523 h 534967"/>
              <a:gd name="connsiteX8" fmla="*/ 232293 w 232418"/>
              <a:gd name="connsiteY8" fmla="*/ 520899 h 534967"/>
              <a:gd name="connsiteX9" fmla="*/ 147887 w 232418"/>
              <a:gd name="connsiteY9" fmla="*/ 408358 h 534967"/>
              <a:gd name="connsiteX10" fmla="*/ 119752 w 232418"/>
              <a:gd name="connsiteY10" fmla="*/ 534967 h 534967"/>
              <a:gd name="connsiteX0" fmla="*/ 119752 w 232418"/>
              <a:gd name="connsiteY0" fmla="*/ 534967 h 534967"/>
              <a:gd name="connsiteX1" fmla="*/ 90884 w 232418"/>
              <a:gd name="connsiteY1" fmla="*/ 314573 h 534967"/>
              <a:gd name="connsiteX2" fmla="*/ 53663 w 232418"/>
              <a:gd name="connsiteY2" fmla="*/ 175655 h 534967"/>
              <a:gd name="connsiteX3" fmla="*/ 7210 w 232418"/>
              <a:gd name="connsiteY3" fmla="*/ 253613 h 534967"/>
              <a:gd name="connsiteX4" fmla="*/ 21278 w 232418"/>
              <a:gd name="connsiteY4" fmla="*/ 395 h 534967"/>
              <a:gd name="connsiteX5" fmla="*/ 202693 w 232418"/>
              <a:gd name="connsiteY5" fmla="*/ 193239 h 534967"/>
              <a:gd name="connsiteX6" fmla="*/ 119752 w 232418"/>
              <a:gd name="connsiteY6" fmla="*/ 169207 h 534967"/>
              <a:gd name="connsiteX7" fmla="*/ 165765 w 232418"/>
              <a:gd name="connsiteY7" fmla="*/ 295523 h 534967"/>
              <a:gd name="connsiteX8" fmla="*/ 232293 w 232418"/>
              <a:gd name="connsiteY8" fmla="*/ 520899 h 534967"/>
              <a:gd name="connsiteX9" fmla="*/ 147887 w 232418"/>
              <a:gd name="connsiteY9" fmla="*/ 408358 h 534967"/>
              <a:gd name="connsiteX10" fmla="*/ 119752 w 232418"/>
              <a:gd name="connsiteY10" fmla="*/ 534967 h 534967"/>
              <a:gd name="connsiteX0" fmla="*/ 119752 w 232418"/>
              <a:gd name="connsiteY0" fmla="*/ 536872 h 536872"/>
              <a:gd name="connsiteX1" fmla="*/ 90884 w 232418"/>
              <a:gd name="connsiteY1" fmla="*/ 314573 h 536872"/>
              <a:gd name="connsiteX2" fmla="*/ 53663 w 232418"/>
              <a:gd name="connsiteY2" fmla="*/ 175655 h 536872"/>
              <a:gd name="connsiteX3" fmla="*/ 7210 w 232418"/>
              <a:gd name="connsiteY3" fmla="*/ 253613 h 536872"/>
              <a:gd name="connsiteX4" fmla="*/ 21278 w 232418"/>
              <a:gd name="connsiteY4" fmla="*/ 395 h 536872"/>
              <a:gd name="connsiteX5" fmla="*/ 202693 w 232418"/>
              <a:gd name="connsiteY5" fmla="*/ 193239 h 536872"/>
              <a:gd name="connsiteX6" fmla="*/ 119752 w 232418"/>
              <a:gd name="connsiteY6" fmla="*/ 169207 h 536872"/>
              <a:gd name="connsiteX7" fmla="*/ 165765 w 232418"/>
              <a:gd name="connsiteY7" fmla="*/ 295523 h 536872"/>
              <a:gd name="connsiteX8" fmla="*/ 232293 w 232418"/>
              <a:gd name="connsiteY8" fmla="*/ 520899 h 536872"/>
              <a:gd name="connsiteX9" fmla="*/ 147887 w 232418"/>
              <a:gd name="connsiteY9" fmla="*/ 408358 h 536872"/>
              <a:gd name="connsiteX10" fmla="*/ 119752 w 232418"/>
              <a:gd name="connsiteY10" fmla="*/ 536872 h 536872"/>
              <a:gd name="connsiteX0" fmla="*/ 119752 w 232418"/>
              <a:gd name="connsiteY0" fmla="*/ 536872 h 536878"/>
              <a:gd name="connsiteX1" fmla="*/ 90884 w 232418"/>
              <a:gd name="connsiteY1" fmla="*/ 314573 h 536878"/>
              <a:gd name="connsiteX2" fmla="*/ 53663 w 232418"/>
              <a:gd name="connsiteY2" fmla="*/ 175655 h 536878"/>
              <a:gd name="connsiteX3" fmla="*/ 7210 w 232418"/>
              <a:gd name="connsiteY3" fmla="*/ 253613 h 536878"/>
              <a:gd name="connsiteX4" fmla="*/ 21278 w 232418"/>
              <a:gd name="connsiteY4" fmla="*/ 395 h 536878"/>
              <a:gd name="connsiteX5" fmla="*/ 202693 w 232418"/>
              <a:gd name="connsiteY5" fmla="*/ 193239 h 536878"/>
              <a:gd name="connsiteX6" fmla="*/ 119752 w 232418"/>
              <a:gd name="connsiteY6" fmla="*/ 169207 h 536878"/>
              <a:gd name="connsiteX7" fmla="*/ 165765 w 232418"/>
              <a:gd name="connsiteY7" fmla="*/ 295523 h 536878"/>
              <a:gd name="connsiteX8" fmla="*/ 232293 w 232418"/>
              <a:gd name="connsiteY8" fmla="*/ 520899 h 536878"/>
              <a:gd name="connsiteX9" fmla="*/ 147887 w 232418"/>
              <a:gd name="connsiteY9" fmla="*/ 408358 h 536878"/>
              <a:gd name="connsiteX10" fmla="*/ 119752 w 232418"/>
              <a:gd name="connsiteY10" fmla="*/ 536872 h 536878"/>
              <a:gd name="connsiteX0" fmla="*/ 119752 w 236546"/>
              <a:gd name="connsiteY0" fmla="*/ 536872 h 536878"/>
              <a:gd name="connsiteX1" fmla="*/ 90884 w 236546"/>
              <a:gd name="connsiteY1" fmla="*/ 314573 h 536878"/>
              <a:gd name="connsiteX2" fmla="*/ 53663 w 236546"/>
              <a:gd name="connsiteY2" fmla="*/ 175655 h 536878"/>
              <a:gd name="connsiteX3" fmla="*/ 7210 w 236546"/>
              <a:gd name="connsiteY3" fmla="*/ 253613 h 536878"/>
              <a:gd name="connsiteX4" fmla="*/ 21278 w 236546"/>
              <a:gd name="connsiteY4" fmla="*/ 395 h 536878"/>
              <a:gd name="connsiteX5" fmla="*/ 202693 w 236546"/>
              <a:gd name="connsiteY5" fmla="*/ 193239 h 536878"/>
              <a:gd name="connsiteX6" fmla="*/ 119752 w 236546"/>
              <a:gd name="connsiteY6" fmla="*/ 169207 h 536878"/>
              <a:gd name="connsiteX7" fmla="*/ 165765 w 236546"/>
              <a:gd name="connsiteY7" fmla="*/ 295523 h 536878"/>
              <a:gd name="connsiteX8" fmla="*/ 232293 w 236546"/>
              <a:gd name="connsiteY8" fmla="*/ 520899 h 536878"/>
              <a:gd name="connsiteX9" fmla="*/ 147887 w 236546"/>
              <a:gd name="connsiteY9" fmla="*/ 408358 h 536878"/>
              <a:gd name="connsiteX10" fmla="*/ 119752 w 236546"/>
              <a:gd name="connsiteY10" fmla="*/ 536872 h 536878"/>
              <a:gd name="connsiteX0" fmla="*/ 119752 w 1161865"/>
              <a:gd name="connsiteY0" fmla="*/ 536872 h 2467699"/>
              <a:gd name="connsiteX1" fmla="*/ 90884 w 1161865"/>
              <a:gd name="connsiteY1" fmla="*/ 314573 h 2467699"/>
              <a:gd name="connsiteX2" fmla="*/ 53663 w 1161865"/>
              <a:gd name="connsiteY2" fmla="*/ 175655 h 2467699"/>
              <a:gd name="connsiteX3" fmla="*/ 7210 w 1161865"/>
              <a:gd name="connsiteY3" fmla="*/ 253613 h 2467699"/>
              <a:gd name="connsiteX4" fmla="*/ 21278 w 1161865"/>
              <a:gd name="connsiteY4" fmla="*/ 395 h 2467699"/>
              <a:gd name="connsiteX5" fmla="*/ 202693 w 1161865"/>
              <a:gd name="connsiteY5" fmla="*/ 193239 h 2467699"/>
              <a:gd name="connsiteX6" fmla="*/ 119752 w 1161865"/>
              <a:gd name="connsiteY6" fmla="*/ 169207 h 2467699"/>
              <a:gd name="connsiteX7" fmla="*/ 165765 w 1161865"/>
              <a:gd name="connsiteY7" fmla="*/ 295523 h 2467699"/>
              <a:gd name="connsiteX8" fmla="*/ 1161442 w 1161865"/>
              <a:gd name="connsiteY8" fmla="*/ 2467686 h 2467699"/>
              <a:gd name="connsiteX9" fmla="*/ 147887 w 1161865"/>
              <a:gd name="connsiteY9" fmla="*/ 408358 h 2467699"/>
              <a:gd name="connsiteX10" fmla="*/ 119752 w 1161865"/>
              <a:gd name="connsiteY10" fmla="*/ 536872 h 2467699"/>
              <a:gd name="connsiteX0" fmla="*/ 1004656 w 1161865"/>
              <a:gd name="connsiteY0" fmla="*/ 2557402 h 2557402"/>
              <a:gd name="connsiteX1" fmla="*/ 90884 w 1161865"/>
              <a:gd name="connsiteY1" fmla="*/ 314573 h 2557402"/>
              <a:gd name="connsiteX2" fmla="*/ 53663 w 1161865"/>
              <a:gd name="connsiteY2" fmla="*/ 175655 h 2557402"/>
              <a:gd name="connsiteX3" fmla="*/ 7210 w 1161865"/>
              <a:gd name="connsiteY3" fmla="*/ 253613 h 2557402"/>
              <a:gd name="connsiteX4" fmla="*/ 21278 w 1161865"/>
              <a:gd name="connsiteY4" fmla="*/ 395 h 2557402"/>
              <a:gd name="connsiteX5" fmla="*/ 202693 w 1161865"/>
              <a:gd name="connsiteY5" fmla="*/ 193239 h 2557402"/>
              <a:gd name="connsiteX6" fmla="*/ 119752 w 1161865"/>
              <a:gd name="connsiteY6" fmla="*/ 169207 h 2557402"/>
              <a:gd name="connsiteX7" fmla="*/ 165765 w 1161865"/>
              <a:gd name="connsiteY7" fmla="*/ 295523 h 2557402"/>
              <a:gd name="connsiteX8" fmla="*/ 1161442 w 1161865"/>
              <a:gd name="connsiteY8" fmla="*/ 2467686 h 2557402"/>
              <a:gd name="connsiteX9" fmla="*/ 147887 w 1161865"/>
              <a:gd name="connsiteY9" fmla="*/ 408358 h 2557402"/>
              <a:gd name="connsiteX10" fmla="*/ 1004656 w 1161865"/>
              <a:gd name="connsiteY10" fmla="*/ 2557402 h 2557402"/>
              <a:gd name="connsiteX0" fmla="*/ 1004656 w 1200398"/>
              <a:gd name="connsiteY0" fmla="*/ 2557402 h 2581232"/>
              <a:gd name="connsiteX1" fmla="*/ 90884 w 1200398"/>
              <a:gd name="connsiteY1" fmla="*/ 314573 h 2581232"/>
              <a:gd name="connsiteX2" fmla="*/ 53663 w 1200398"/>
              <a:gd name="connsiteY2" fmla="*/ 175655 h 2581232"/>
              <a:gd name="connsiteX3" fmla="*/ 7210 w 1200398"/>
              <a:gd name="connsiteY3" fmla="*/ 253613 h 2581232"/>
              <a:gd name="connsiteX4" fmla="*/ 21278 w 1200398"/>
              <a:gd name="connsiteY4" fmla="*/ 395 h 2581232"/>
              <a:gd name="connsiteX5" fmla="*/ 202693 w 1200398"/>
              <a:gd name="connsiteY5" fmla="*/ 193239 h 2581232"/>
              <a:gd name="connsiteX6" fmla="*/ 119752 w 1200398"/>
              <a:gd name="connsiteY6" fmla="*/ 169207 h 2581232"/>
              <a:gd name="connsiteX7" fmla="*/ 165765 w 1200398"/>
              <a:gd name="connsiteY7" fmla="*/ 295523 h 2581232"/>
              <a:gd name="connsiteX8" fmla="*/ 1161442 w 1200398"/>
              <a:gd name="connsiteY8" fmla="*/ 2467686 h 2581232"/>
              <a:gd name="connsiteX9" fmla="*/ 1003293 w 1200398"/>
              <a:gd name="connsiteY9" fmla="*/ 2296152 h 2581232"/>
              <a:gd name="connsiteX10" fmla="*/ 1004656 w 1200398"/>
              <a:gd name="connsiteY10" fmla="*/ 2557402 h 2581232"/>
              <a:gd name="connsiteX0" fmla="*/ 1004656 w 1200398"/>
              <a:gd name="connsiteY0" fmla="*/ 2542654 h 2581232"/>
              <a:gd name="connsiteX1" fmla="*/ 90884 w 1200398"/>
              <a:gd name="connsiteY1" fmla="*/ 314573 h 2581232"/>
              <a:gd name="connsiteX2" fmla="*/ 53663 w 1200398"/>
              <a:gd name="connsiteY2" fmla="*/ 175655 h 2581232"/>
              <a:gd name="connsiteX3" fmla="*/ 7210 w 1200398"/>
              <a:gd name="connsiteY3" fmla="*/ 253613 h 2581232"/>
              <a:gd name="connsiteX4" fmla="*/ 21278 w 1200398"/>
              <a:gd name="connsiteY4" fmla="*/ 395 h 2581232"/>
              <a:gd name="connsiteX5" fmla="*/ 202693 w 1200398"/>
              <a:gd name="connsiteY5" fmla="*/ 193239 h 2581232"/>
              <a:gd name="connsiteX6" fmla="*/ 119752 w 1200398"/>
              <a:gd name="connsiteY6" fmla="*/ 169207 h 2581232"/>
              <a:gd name="connsiteX7" fmla="*/ 165765 w 1200398"/>
              <a:gd name="connsiteY7" fmla="*/ 295523 h 2581232"/>
              <a:gd name="connsiteX8" fmla="*/ 1161442 w 1200398"/>
              <a:gd name="connsiteY8" fmla="*/ 2467686 h 2581232"/>
              <a:gd name="connsiteX9" fmla="*/ 1003293 w 1200398"/>
              <a:gd name="connsiteY9" fmla="*/ 2296152 h 2581232"/>
              <a:gd name="connsiteX10" fmla="*/ 1004656 w 1200398"/>
              <a:gd name="connsiteY10" fmla="*/ 2542654 h 2581232"/>
              <a:gd name="connsiteX0" fmla="*/ 916166 w 1200398"/>
              <a:gd name="connsiteY0" fmla="*/ 2660641 h 2660643"/>
              <a:gd name="connsiteX1" fmla="*/ 90884 w 1200398"/>
              <a:gd name="connsiteY1" fmla="*/ 314573 h 2660643"/>
              <a:gd name="connsiteX2" fmla="*/ 53663 w 1200398"/>
              <a:gd name="connsiteY2" fmla="*/ 175655 h 2660643"/>
              <a:gd name="connsiteX3" fmla="*/ 7210 w 1200398"/>
              <a:gd name="connsiteY3" fmla="*/ 253613 h 2660643"/>
              <a:gd name="connsiteX4" fmla="*/ 21278 w 1200398"/>
              <a:gd name="connsiteY4" fmla="*/ 395 h 2660643"/>
              <a:gd name="connsiteX5" fmla="*/ 202693 w 1200398"/>
              <a:gd name="connsiteY5" fmla="*/ 193239 h 2660643"/>
              <a:gd name="connsiteX6" fmla="*/ 119752 w 1200398"/>
              <a:gd name="connsiteY6" fmla="*/ 169207 h 2660643"/>
              <a:gd name="connsiteX7" fmla="*/ 165765 w 1200398"/>
              <a:gd name="connsiteY7" fmla="*/ 295523 h 2660643"/>
              <a:gd name="connsiteX8" fmla="*/ 1161442 w 1200398"/>
              <a:gd name="connsiteY8" fmla="*/ 2467686 h 2660643"/>
              <a:gd name="connsiteX9" fmla="*/ 1003293 w 1200398"/>
              <a:gd name="connsiteY9" fmla="*/ 2296152 h 2660643"/>
              <a:gd name="connsiteX10" fmla="*/ 916166 w 1200398"/>
              <a:gd name="connsiteY10" fmla="*/ 2660641 h 2660643"/>
              <a:gd name="connsiteX0" fmla="*/ 916166 w 1267781"/>
              <a:gd name="connsiteY0" fmla="*/ 2660641 h 2660643"/>
              <a:gd name="connsiteX1" fmla="*/ 90884 w 1267781"/>
              <a:gd name="connsiteY1" fmla="*/ 314573 h 2660643"/>
              <a:gd name="connsiteX2" fmla="*/ 53663 w 1267781"/>
              <a:gd name="connsiteY2" fmla="*/ 175655 h 2660643"/>
              <a:gd name="connsiteX3" fmla="*/ 7210 w 1267781"/>
              <a:gd name="connsiteY3" fmla="*/ 253613 h 2660643"/>
              <a:gd name="connsiteX4" fmla="*/ 21278 w 1267781"/>
              <a:gd name="connsiteY4" fmla="*/ 395 h 2660643"/>
              <a:gd name="connsiteX5" fmla="*/ 202693 w 1267781"/>
              <a:gd name="connsiteY5" fmla="*/ 193239 h 2660643"/>
              <a:gd name="connsiteX6" fmla="*/ 119752 w 1267781"/>
              <a:gd name="connsiteY6" fmla="*/ 169207 h 2660643"/>
              <a:gd name="connsiteX7" fmla="*/ 165765 w 1267781"/>
              <a:gd name="connsiteY7" fmla="*/ 295523 h 2660643"/>
              <a:gd name="connsiteX8" fmla="*/ 1235183 w 1267781"/>
              <a:gd name="connsiteY8" fmla="*/ 2393944 h 2660643"/>
              <a:gd name="connsiteX9" fmla="*/ 1003293 w 1267781"/>
              <a:gd name="connsiteY9" fmla="*/ 2296152 h 2660643"/>
              <a:gd name="connsiteX10" fmla="*/ 916166 w 1267781"/>
              <a:gd name="connsiteY10" fmla="*/ 2660641 h 2660643"/>
              <a:gd name="connsiteX0" fmla="*/ 916166 w 1267781"/>
              <a:gd name="connsiteY0" fmla="*/ 2660641 h 2660643"/>
              <a:gd name="connsiteX1" fmla="*/ 533336 w 1267781"/>
              <a:gd name="connsiteY1" fmla="*/ 1332211 h 2660643"/>
              <a:gd name="connsiteX2" fmla="*/ 53663 w 1267781"/>
              <a:gd name="connsiteY2" fmla="*/ 175655 h 2660643"/>
              <a:gd name="connsiteX3" fmla="*/ 7210 w 1267781"/>
              <a:gd name="connsiteY3" fmla="*/ 253613 h 2660643"/>
              <a:gd name="connsiteX4" fmla="*/ 21278 w 1267781"/>
              <a:gd name="connsiteY4" fmla="*/ 395 h 2660643"/>
              <a:gd name="connsiteX5" fmla="*/ 202693 w 1267781"/>
              <a:gd name="connsiteY5" fmla="*/ 193239 h 2660643"/>
              <a:gd name="connsiteX6" fmla="*/ 119752 w 1267781"/>
              <a:gd name="connsiteY6" fmla="*/ 169207 h 2660643"/>
              <a:gd name="connsiteX7" fmla="*/ 165765 w 1267781"/>
              <a:gd name="connsiteY7" fmla="*/ 295523 h 2660643"/>
              <a:gd name="connsiteX8" fmla="*/ 1235183 w 1267781"/>
              <a:gd name="connsiteY8" fmla="*/ 2393944 h 2660643"/>
              <a:gd name="connsiteX9" fmla="*/ 1003293 w 1267781"/>
              <a:gd name="connsiteY9" fmla="*/ 2296152 h 2660643"/>
              <a:gd name="connsiteX10" fmla="*/ 916166 w 1267781"/>
              <a:gd name="connsiteY10" fmla="*/ 2660641 h 2660643"/>
              <a:gd name="connsiteX0" fmla="*/ 916166 w 1238371"/>
              <a:gd name="connsiteY0" fmla="*/ 2660641 h 2660643"/>
              <a:gd name="connsiteX1" fmla="*/ 533336 w 1238371"/>
              <a:gd name="connsiteY1" fmla="*/ 1332211 h 2660643"/>
              <a:gd name="connsiteX2" fmla="*/ 53663 w 1238371"/>
              <a:gd name="connsiteY2" fmla="*/ 175655 h 2660643"/>
              <a:gd name="connsiteX3" fmla="*/ 7210 w 1238371"/>
              <a:gd name="connsiteY3" fmla="*/ 253613 h 2660643"/>
              <a:gd name="connsiteX4" fmla="*/ 21278 w 1238371"/>
              <a:gd name="connsiteY4" fmla="*/ 395 h 2660643"/>
              <a:gd name="connsiteX5" fmla="*/ 202693 w 1238371"/>
              <a:gd name="connsiteY5" fmla="*/ 193239 h 2660643"/>
              <a:gd name="connsiteX6" fmla="*/ 119752 w 1238371"/>
              <a:gd name="connsiteY6" fmla="*/ 169207 h 2660643"/>
              <a:gd name="connsiteX7" fmla="*/ 799945 w 1238371"/>
              <a:gd name="connsiteY7" fmla="*/ 1431149 h 2660643"/>
              <a:gd name="connsiteX8" fmla="*/ 1235183 w 1238371"/>
              <a:gd name="connsiteY8" fmla="*/ 2393944 h 2660643"/>
              <a:gd name="connsiteX9" fmla="*/ 1003293 w 1238371"/>
              <a:gd name="connsiteY9" fmla="*/ 2296152 h 2660643"/>
              <a:gd name="connsiteX10" fmla="*/ 916166 w 1238371"/>
              <a:gd name="connsiteY10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53663 w 1238371"/>
              <a:gd name="connsiteY2" fmla="*/ 175655 h 2660643"/>
              <a:gd name="connsiteX3" fmla="*/ 7210 w 1238371"/>
              <a:gd name="connsiteY3" fmla="*/ 253613 h 2660643"/>
              <a:gd name="connsiteX4" fmla="*/ 21278 w 1238371"/>
              <a:gd name="connsiteY4" fmla="*/ 395 h 2660643"/>
              <a:gd name="connsiteX5" fmla="*/ 202693 w 1238371"/>
              <a:gd name="connsiteY5" fmla="*/ 193239 h 2660643"/>
              <a:gd name="connsiteX6" fmla="*/ 119752 w 1238371"/>
              <a:gd name="connsiteY6" fmla="*/ 169207 h 2660643"/>
              <a:gd name="connsiteX7" fmla="*/ 799945 w 1238371"/>
              <a:gd name="connsiteY7" fmla="*/ 1431149 h 2660643"/>
              <a:gd name="connsiteX8" fmla="*/ 1235183 w 1238371"/>
              <a:gd name="connsiteY8" fmla="*/ 2393944 h 2660643"/>
              <a:gd name="connsiteX9" fmla="*/ 1003293 w 1238371"/>
              <a:gd name="connsiteY9" fmla="*/ 2296152 h 2660643"/>
              <a:gd name="connsiteX10" fmla="*/ 916166 w 1238371"/>
              <a:gd name="connsiteY10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150120 w 1238371"/>
              <a:gd name="connsiteY2" fmla="*/ 421743 h 2660643"/>
              <a:gd name="connsiteX3" fmla="*/ 53663 w 1238371"/>
              <a:gd name="connsiteY3" fmla="*/ 175655 h 2660643"/>
              <a:gd name="connsiteX4" fmla="*/ 7210 w 1238371"/>
              <a:gd name="connsiteY4" fmla="*/ 253613 h 2660643"/>
              <a:gd name="connsiteX5" fmla="*/ 21278 w 1238371"/>
              <a:gd name="connsiteY5" fmla="*/ 395 h 2660643"/>
              <a:gd name="connsiteX6" fmla="*/ 202693 w 1238371"/>
              <a:gd name="connsiteY6" fmla="*/ 193239 h 2660643"/>
              <a:gd name="connsiteX7" fmla="*/ 119752 w 1238371"/>
              <a:gd name="connsiteY7" fmla="*/ 169207 h 2660643"/>
              <a:gd name="connsiteX8" fmla="*/ 799945 w 1238371"/>
              <a:gd name="connsiteY8" fmla="*/ 1431149 h 2660643"/>
              <a:gd name="connsiteX9" fmla="*/ 1235183 w 1238371"/>
              <a:gd name="connsiteY9" fmla="*/ 2393944 h 2660643"/>
              <a:gd name="connsiteX10" fmla="*/ 1003293 w 1238371"/>
              <a:gd name="connsiteY10" fmla="*/ 2296152 h 2660643"/>
              <a:gd name="connsiteX11" fmla="*/ 916166 w 1238371"/>
              <a:gd name="connsiteY11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150120 w 1238371"/>
              <a:gd name="connsiteY2" fmla="*/ 421743 h 2660643"/>
              <a:gd name="connsiteX3" fmla="*/ 53663 w 1238371"/>
              <a:gd name="connsiteY3" fmla="*/ 175655 h 2660643"/>
              <a:gd name="connsiteX4" fmla="*/ 7210 w 1238371"/>
              <a:gd name="connsiteY4" fmla="*/ 253613 h 2660643"/>
              <a:gd name="connsiteX5" fmla="*/ 21278 w 1238371"/>
              <a:gd name="connsiteY5" fmla="*/ 395 h 2660643"/>
              <a:gd name="connsiteX6" fmla="*/ 202693 w 1238371"/>
              <a:gd name="connsiteY6" fmla="*/ 193239 h 2660643"/>
              <a:gd name="connsiteX7" fmla="*/ 119752 w 1238371"/>
              <a:gd name="connsiteY7" fmla="*/ 169207 h 2660643"/>
              <a:gd name="connsiteX8" fmla="*/ 253359 w 1238371"/>
              <a:gd name="connsiteY8" fmla="*/ 392246 h 2660643"/>
              <a:gd name="connsiteX9" fmla="*/ 799945 w 1238371"/>
              <a:gd name="connsiteY9" fmla="*/ 1431149 h 2660643"/>
              <a:gd name="connsiteX10" fmla="*/ 1235183 w 1238371"/>
              <a:gd name="connsiteY10" fmla="*/ 2393944 h 2660643"/>
              <a:gd name="connsiteX11" fmla="*/ 1003293 w 1238371"/>
              <a:gd name="connsiteY11" fmla="*/ 2296152 h 2660643"/>
              <a:gd name="connsiteX12" fmla="*/ 916166 w 1238371"/>
              <a:gd name="connsiteY12" fmla="*/ 2660641 h 2660643"/>
              <a:gd name="connsiteX0" fmla="*/ 914046 w 1236251"/>
              <a:gd name="connsiteY0" fmla="*/ 2807979 h 2807981"/>
              <a:gd name="connsiteX1" fmla="*/ 619706 w 1236251"/>
              <a:gd name="connsiteY1" fmla="*/ 1671278 h 2807981"/>
              <a:gd name="connsiteX2" fmla="*/ 148000 w 1236251"/>
              <a:gd name="connsiteY2" fmla="*/ 569081 h 2807981"/>
              <a:gd name="connsiteX3" fmla="*/ 51543 w 1236251"/>
              <a:gd name="connsiteY3" fmla="*/ 322993 h 2807981"/>
              <a:gd name="connsiteX4" fmla="*/ 5090 w 1236251"/>
              <a:gd name="connsiteY4" fmla="*/ 400951 h 2807981"/>
              <a:gd name="connsiteX5" fmla="*/ 166642 w 1236251"/>
              <a:gd name="connsiteY5" fmla="*/ 249 h 2807981"/>
              <a:gd name="connsiteX6" fmla="*/ 200573 w 1236251"/>
              <a:gd name="connsiteY6" fmla="*/ 340577 h 2807981"/>
              <a:gd name="connsiteX7" fmla="*/ 117632 w 1236251"/>
              <a:gd name="connsiteY7" fmla="*/ 316545 h 2807981"/>
              <a:gd name="connsiteX8" fmla="*/ 251239 w 1236251"/>
              <a:gd name="connsiteY8" fmla="*/ 539584 h 2807981"/>
              <a:gd name="connsiteX9" fmla="*/ 797825 w 1236251"/>
              <a:gd name="connsiteY9" fmla="*/ 1578487 h 2807981"/>
              <a:gd name="connsiteX10" fmla="*/ 1233063 w 1236251"/>
              <a:gd name="connsiteY10" fmla="*/ 2541282 h 2807981"/>
              <a:gd name="connsiteX11" fmla="*/ 1001173 w 1236251"/>
              <a:gd name="connsiteY11" fmla="*/ 2443490 h 2807981"/>
              <a:gd name="connsiteX12" fmla="*/ 914046 w 1236251"/>
              <a:gd name="connsiteY12" fmla="*/ 2807979 h 2807981"/>
              <a:gd name="connsiteX0" fmla="*/ 914046 w 1236251"/>
              <a:gd name="connsiteY0" fmla="*/ 2807791 h 2807793"/>
              <a:gd name="connsiteX1" fmla="*/ 619706 w 1236251"/>
              <a:gd name="connsiteY1" fmla="*/ 1671090 h 2807793"/>
              <a:gd name="connsiteX2" fmla="*/ 148000 w 1236251"/>
              <a:gd name="connsiteY2" fmla="*/ 568893 h 2807793"/>
              <a:gd name="connsiteX3" fmla="*/ 51543 w 1236251"/>
              <a:gd name="connsiteY3" fmla="*/ 322805 h 2807793"/>
              <a:gd name="connsiteX4" fmla="*/ 5090 w 1236251"/>
              <a:gd name="connsiteY4" fmla="*/ 400763 h 2807793"/>
              <a:gd name="connsiteX5" fmla="*/ 166642 w 1236251"/>
              <a:gd name="connsiteY5" fmla="*/ 61 h 2807793"/>
              <a:gd name="connsiteX6" fmla="*/ 318560 w 1236251"/>
              <a:gd name="connsiteY6" fmla="*/ 369886 h 2807793"/>
              <a:gd name="connsiteX7" fmla="*/ 117632 w 1236251"/>
              <a:gd name="connsiteY7" fmla="*/ 316357 h 2807793"/>
              <a:gd name="connsiteX8" fmla="*/ 251239 w 1236251"/>
              <a:gd name="connsiteY8" fmla="*/ 539396 h 2807793"/>
              <a:gd name="connsiteX9" fmla="*/ 797825 w 1236251"/>
              <a:gd name="connsiteY9" fmla="*/ 1578299 h 2807793"/>
              <a:gd name="connsiteX10" fmla="*/ 1233063 w 1236251"/>
              <a:gd name="connsiteY10" fmla="*/ 2541094 h 2807793"/>
              <a:gd name="connsiteX11" fmla="*/ 1001173 w 1236251"/>
              <a:gd name="connsiteY11" fmla="*/ 2443302 h 2807793"/>
              <a:gd name="connsiteX12" fmla="*/ 914046 w 1236251"/>
              <a:gd name="connsiteY12" fmla="*/ 2807791 h 2807793"/>
              <a:gd name="connsiteX0" fmla="*/ 914046 w 1236251"/>
              <a:gd name="connsiteY0" fmla="*/ 2807791 h 2807793"/>
              <a:gd name="connsiteX1" fmla="*/ 619706 w 1236251"/>
              <a:gd name="connsiteY1" fmla="*/ 1671090 h 2807793"/>
              <a:gd name="connsiteX2" fmla="*/ 148000 w 1236251"/>
              <a:gd name="connsiteY2" fmla="*/ 568893 h 2807793"/>
              <a:gd name="connsiteX3" fmla="*/ 51543 w 1236251"/>
              <a:gd name="connsiteY3" fmla="*/ 322805 h 2807793"/>
              <a:gd name="connsiteX4" fmla="*/ 5090 w 1236251"/>
              <a:gd name="connsiteY4" fmla="*/ 400763 h 2807793"/>
              <a:gd name="connsiteX5" fmla="*/ 166642 w 1236251"/>
              <a:gd name="connsiteY5" fmla="*/ 61 h 2807793"/>
              <a:gd name="connsiteX6" fmla="*/ 318560 w 1236251"/>
              <a:gd name="connsiteY6" fmla="*/ 369886 h 2807793"/>
              <a:gd name="connsiteX7" fmla="*/ 206122 w 1236251"/>
              <a:gd name="connsiteY7" fmla="*/ 286860 h 2807793"/>
              <a:gd name="connsiteX8" fmla="*/ 251239 w 1236251"/>
              <a:gd name="connsiteY8" fmla="*/ 539396 h 2807793"/>
              <a:gd name="connsiteX9" fmla="*/ 797825 w 1236251"/>
              <a:gd name="connsiteY9" fmla="*/ 1578299 h 2807793"/>
              <a:gd name="connsiteX10" fmla="*/ 1233063 w 1236251"/>
              <a:gd name="connsiteY10" fmla="*/ 2541094 h 2807793"/>
              <a:gd name="connsiteX11" fmla="*/ 1001173 w 1236251"/>
              <a:gd name="connsiteY11" fmla="*/ 2443302 h 2807793"/>
              <a:gd name="connsiteX12" fmla="*/ 914046 w 1236251"/>
              <a:gd name="connsiteY12" fmla="*/ 2807791 h 2807793"/>
              <a:gd name="connsiteX0" fmla="*/ 909645 w 1231850"/>
              <a:gd name="connsiteY0" fmla="*/ 2807791 h 2807793"/>
              <a:gd name="connsiteX1" fmla="*/ 615305 w 1231850"/>
              <a:gd name="connsiteY1" fmla="*/ 1671090 h 2807793"/>
              <a:gd name="connsiteX2" fmla="*/ 143599 w 1231850"/>
              <a:gd name="connsiteY2" fmla="*/ 568893 h 2807793"/>
              <a:gd name="connsiteX3" fmla="*/ 106135 w 1231850"/>
              <a:gd name="connsiteY3" fmla="*/ 278560 h 2807793"/>
              <a:gd name="connsiteX4" fmla="*/ 689 w 1231850"/>
              <a:gd name="connsiteY4" fmla="*/ 400763 h 2807793"/>
              <a:gd name="connsiteX5" fmla="*/ 162241 w 1231850"/>
              <a:gd name="connsiteY5" fmla="*/ 61 h 2807793"/>
              <a:gd name="connsiteX6" fmla="*/ 314159 w 1231850"/>
              <a:gd name="connsiteY6" fmla="*/ 369886 h 2807793"/>
              <a:gd name="connsiteX7" fmla="*/ 201721 w 1231850"/>
              <a:gd name="connsiteY7" fmla="*/ 286860 h 2807793"/>
              <a:gd name="connsiteX8" fmla="*/ 246838 w 1231850"/>
              <a:gd name="connsiteY8" fmla="*/ 539396 h 2807793"/>
              <a:gd name="connsiteX9" fmla="*/ 793424 w 1231850"/>
              <a:gd name="connsiteY9" fmla="*/ 1578299 h 2807793"/>
              <a:gd name="connsiteX10" fmla="*/ 1228662 w 1231850"/>
              <a:gd name="connsiteY10" fmla="*/ 2541094 h 2807793"/>
              <a:gd name="connsiteX11" fmla="*/ 996772 w 1231850"/>
              <a:gd name="connsiteY11" fmla="*/ 2443302 h 2807793"/>
              <a:gd name="connsiteX12" fmla="*/ 909645 w 1231850"/>
              <a:gd name="connsiteY12" fmla="*/ 2807791 h 2807793"/>
              <a:gd name="connsiteX0" fmla="*/ 953671 w 1275876"/>
              <a:gd name="connsiteY0" fmla="*/ 2807742 h 2807744"/>
              <a:gd name="connsiteX1" fmla="*/ 659331 w 1275876"/>
              <a:gd name="connsiteY1" fmla="*/ 1671041 h 2807744"/>
              <a:gd name="connsiteX2" fmla="*/ 187625 w 1275876"/>
              <a:gd name="connsiteY2" fmla="*/ 568844 h 2807744"/>
              <a:gd name="connsiteX3" fmla="*/ 150161 w 1275876"/>
              <a:gd name="connsiteY3" fmla="*/ 278511 h 2807744"/>
              <a:gd name="connsiteX4" fmla="*/ 470 w 1275876"/>
              <a:gd name="connsiteY4" fmla="*/ 356469 h 2807744"/>
              <a:gd name="connsiteX5" fmla="*/ 206267 w 1275876"/>
              <a:gd name="connsiteY5" fmla="*/ 12 h 2807744"/>
              <a:gd name="connsiteX6" fmla="*/ 358185 w 1275876"/>
              <a:gd name="connsiteY6" fmla="*/ 369837 h 2807744"/>
              <a:gd name="connsiteX7" fmla="*/ 245747 w 1275876"/>
              <a:gd name="connsiteY7" fmla="*/ 286811 h 2807744"/>
              <a:gd name="connsiteX8" fmla="*/ 290864 w 1275876"/>
              <a:gd name="connsiteY8" fmla="*/ 539347 h 2807744"/>
              <a:gd name="connsiteX9" fmla="*/ 837450 w 1275876"/>
              <a:gd name="connsiteY9" fmla="*/ 1578250 h 2807744"/>
              <a:gd name="connsiteX10" fmla="*/ 1272688 w 1275876"/>
              <a:gd name="connsiteY10" fmla="*/ 2541045 h 2807744"/>
              <a:gd name="connsiteX11" fmla="*/ 1040798 w 1275876"/>
              <a:gd name="connsiteY11" fmla="*/ 2443253 h 2807744"/>
              <a:gd name="connsiteX12" fmla="*/ 953671 w 1275876"/>
              <a:gd name="connsiteY12" fmla="*/ 2807742 h 2807744"/>
              <a:gd name="connsiteX0" fmla="*/ 1046584 w 1368789"/>
              <a:gd name="connsiteY0" fmla="*/ 2778246 h 2778248"/>
              <a:gd name="connsiteX1" fmla="*/ 752244 w 1368789"/>
              <a:gd name="connsiteY1" fmla="*/ 1641545 h 2778248"/>
              <a:gd name="connsiteX2" fmla="*/ 280538 w 1368789"/>
              <a:gd name="connsiteY2" fmla="*/ 539348 h 2778248"/>
              <a:gd name="connsiteX3" fmla="*/ 243074 w 1368789"/>
              <a:gd name="connsiteY3" fmla="*/ 249015 h 2778248"/>
              <a:gd name="connsiteX4" fmla="*/ 93383 w 1368789"/>
              <a:gd name="connsiteY4" fmla="*/ 326973 h 2778248"/>
              <a:gd name="connsiteX5" fmla="*/ 18960 w 1368789"/>
              <a:gd name="connsiteY5" fmla="*/ 13 h 2778248"/>
              <a:gd name="connsiteX6" fmla="*/ 451098 w 1368789"/>
              <a:gd name="connsiteY6" fmla="*/ 340341 h 2778248"/>
              <a:gd name="connsiteX7" fmla="*/ 338660 w 1368789"/>
              <a:gd name="connsiteY7" fmla="*/ 257315 h 2778248"/>
              <a:gd name="connsiteX8" fmla="*/ 383777 w 1368789"/>
              <a:gd name="connsiteY8" fmla="*/ 509851 h 2778248"/>
              <a:gd name="connsiteX9" fmla="*/ 930363 w 1368789"/>
              <a:gd name="connsiteY9" fmla="*/ 1548754 h 2778248"/>
              <a:gd name="connsiteX10" fmla="*/ 1365601 w 1368789"/>
              <a:gd name="connsiteY10" fmla="*/ 2511549 h 2778248"/>
              <a:gd name="connsiteX11" fmla="*/ 1133711 w 1368789"/>
              <a:gd name="connsiteY11" fmla="*/ 2413757 h 2778248"/>
              <a:gd name="connsiteX12" fmla="*/ 1046584 w 1368789"/>
              <a:gd name="connsiteY12" fmla="*/ 2778246 h 2778248"/>
              <a:gd name="connsiteX0" fmla="*/ 1043616 w 1365821"/>
              <a:gd name="connsiteY0" fmla="*/ 2781566 h 2781568"/>
              <a:gd name="connsiteX1" fmla="*/ 749276 w 1365821"/>
              <a:gd name="connsiteY1" fmla="*/ 1644865 h 2781568"/>
              <a:gd name="connsiteX2" fmla="*/ 277570 w 1365821"/>
              <a:gd name="connsiteY2" fmla="*/ 542668 h 2781568"/>
              <a:gd name="connsiteX3" fmla="*/ 240106 w 1365821"/>
              <a:gd name="connsiteY3" fmla="*/ 252335 h 2781568"/>
              <a:gd name="connsiteX4" fmla="*/ 90415 w 1365821"/>
              <a:gd name="connsiteY4" fmla="*/ 330293 h 2781568"/>
              <a:gd name="connsiteX5" fmla="*/ 15992 w 1365821"/>
              <a:gd name="connsiteY5" fmla="*/ 3333 h 2781568"/>
              <a:gd name="connsiteX6" fmla="*/ 403885 w 1365821"/>
              <a:gd name="connsiteY6" fmla="*/ 166681 h 2781568"/>
              <a:gd name="connsiteX7" fmla="*/ 335692 w 1365821"/>
              <a:gd name="connsiteY7" fmla="*/ 260635 h 2781568"/>
              <a:gd name="connsiteX8" fmla="*/ 380809 w 1365821"/>
              <a:gd name="connsiteY8" fmla="*/ 513171 h 2781568"/>
              <a:gd name="connsiteX9" fmla="*/ 927395 w 1365821"/>
              <a:gd name="connsiteY9" fmla="*/ 1552074 h 2781568"/>
              <a:gd name="connsiteX10" fmla="*/ 1362633 w 1365821"/>
              <a:gd name="connsiteY10" fmla="*/ 2514869 h 2781568"/>
              <a:gd name="connsiteX11" fmla="*/ 1130743 w 1365821"/>
              <a:gd name="connsiteY11" fmla="*/ 2417077 h 2781568"/>
              <a:gd name="connsiteX12" fmla="*/ 1043616 w 1365821"/>
              <a:gd name="connsiteY12" fmla="*/ 2781566 h 2781568"/>
              <a:gd name="connsiteX0" fmla="*/ 1041086 w 1363291"/>
              <a:gd name="connsiteY0" fmla="*/ 2785774 h 2785776"/>
              <a:gd name="connsiteX1" fmla="*/ 746746 w 1363291"/>
              <a:gd name="connsiteY1" fmla="*/ 1649073 h 2785776"/>
              <a:gd name="connsiteX2" fmla="*/ 275040 w 1363291"/>
              <a:gd name="connsiteY2" fmla="*/ 546876 h 2785776"/>
              <a:gd name="connsiteX3" fmla="*/ 237576 w 1363291"/>
              <a:gd name="connsiteY3" fmla="*/ 256543 h 2785776"/>
              <a:gd name="connsiteX4" fmla="*/ 102634 w 1363291"/>
              <a:gd name="connsiteY4" fmla="*/ 437740 h 2785776"/>
              <a:gd name="connsiteX5" fmla="*/ 13462 w 1363291"/>
              <a:gd name="connsiteY5" fmla="*/ 7541 h 2785776"/>
              <a:gd name="connsiteX6" fmla="*/ 401355 w 1363291"/>
              <a:gd name="connsiteY6" fmla="*/ 170889 h 2785776"/>
              <a:gd name="connsiteX7" fmla="*/ 333162 w 1363291"/>
              <a:gd name="connsiteY7" fmla="*/ 264843 h 2785776"/>
              <a:gd name="connsiteX8" fmla="*/ 378279 w 1363291"/>
              <a:gd name="connsiteY8" fmla="*/ 517379 h 2785776"/>
              <a:gd name="connsiteX9" fmla="*/ 924865 w 1363291"/>
              <a:gd name="connsiteY9" fmla="*/ 1556282 h 2785776"/>
              <a:gd name="connsiteX10" fmla="*/ 1360103 w 1363291"/>
              <a:gd name="connsiteY10" fmla="*/ 2519077 h 2785776"/>
              <a:gd name="connsiteX11" fmla="*/ 1128213 w 1363291"/>
              <a:gd name="connsiteY11" fmla="*/ 2421285 h 2785776"/>
              <a:gd name="connsiteX12" fmla="*/ 1041086 w 1363291"/>
              <a:gd name="connsiteY12" fmla="*/ 2785774 h 2785776"/>
              <a:gd name="connsiteX0" fmla="*/ 1040269 w 1362474"/>
              <a:gd name="connsiteY0" fmla="*/ 2785774 h 2785776"/>
              <a:gd name="connsiteX1" fmla="*/ 745929 w 1362474"/>
              <a:gd name="connsiteY1" fmla="*/ 1649073 h 2785776"/>
              <a:gd name="connsiteX2" fmla="*/ 274223 w 1362474"/>
              <a:gd name="connsiteY2" fmla="*/ 546876 h 2785776"/>
              <a:gd name="connsiteX3" fmla="*/ 177765 w 1362474"/>
              <a:gd name="connsiteY3" fmla="*/ 256543 h 2785776"/>
              <a:gd name="connsiteX4" fmla="*/ 101817 w 1362474"/>
              <a:gd name="connsiteY4" fmla="*/ 437740 h 2785776"/>
              <a:gd name="connsiteX5" fmla="*/ 12645 w 1362474"/>
              <a:gd name="connsiteY5" fmla="*/ 7541 h 2785776"/>
              <a:gd name="connsiteX6" fmla="*/ 400538 w 1362474"/>
              <a:gd name="connsiteY6" fmla="*/ 170889 h 2785776"/>
              <a:gd name="connsiteX7" fmla="*/ 332345 w 1362474"/>
              <a:gd name="connsiteY7" fmla="*/ 264843 h 2785776"/>
              <a:gd name="connsiteX8" fmla="*/ 377462 w 1362474"/>
              <a:gd name="connsiteY8" fmla="*/ 517379 h 2785776"/>
              <a:gd name="connsiteX9" fmla="*/ 924048 w 1362474"/>
              <a:gd name="connsiteY9" fmla="*/ 1556282 h 2785776"/>
              <a:gd name="connsiteX10" fmla="*/ 1359286 w 1362474"/>
              <a:gd name="connsiteY10" fmla="*/ 2519077 h 2785776"/>
              <a:gd name="connsiteX11" fmla="*/ 1127396 w 1362474"/>
              <a:gd name="connsiteY11" fmla="*/ 2421285 h 2785776"/>
              <a:gd name="connsiteX12" fmla="*/ 1040269 w 1362474"/>
              <a:gd name="connsiteY12" fmla="*/ 2785774 h 2785776"/>
              <a:gd name="connsiteX0" fmla="*/ 1040269 w 1362474"/>
              <a:gd name="connsiteY0" fmla="*/ 2785434 h 2785436"/>
              <a:gd name="connsiteX1" fmla="*/ 745929 w 1362474"/>
              <a:gd name="connsiteY1" fmla="*/ 1648733 h 2785436"/>
              <a:gd name="connsiteX2" fmla="*/ 274223 w 1362474"/>
              <a:gd name="connsiteY2" fmla="*/ 546536 h 2785436"/>
              <a:gd name="connsiteX3" fmla="*/ 177765 w 1362474"/>
              <a:gd name="connsiteY3" fmla="*/ 256203 h 2785436"/>
              <a:gd name="connsiteX4" fmla="*/ 101817 w 1362474"/>
              <a:gd name="connsiteY4" fmla="*/ 437400 h 2785436"/>
              <a:gd name="connsiteX5" fmla="*/ 12645 w 1362474"/>
              <a:gd name="connsiteY5" fmla="*/ 7201 h 2785436"/>
              <a:gd name="connsiteX6" fmla="*/ 400538 w 1362474"/>
              <a:gd name="connsiteY6" fmla="*/ 170549 h 2785436"/>
              <a:gd name="connsiteX7" fmla="*/ 288100 w 1362474"/>
              <a:gd name="connsiteY7" fmla="*/ 205509 h 2785436"/>
              <a:gd name="connsiteX8" fmla="*/ 377462 w 1362474"/>
              <a:gd name="connsiteY8" fmla="*/ 517039 h 2785436"/>
              <a:gd name="connsiteX9" fmla="*/ 924048 w 1362474"/>
              <a:gd name="connsiteY9" fmla="*/ 1555942 h 2785436"/>
              <a:gd name="connsiteX10" fmla="*/ 1359286 w 1362474"/>
              <a:gd name="connsiteY10" fmla="*/ 2518737 h 2785436"/>
              <a:gd name="connsiteX11" fmla="*/ 1127396 w 1362474"/>
              <a:gd name="connsiteY11" fmla="*/ 2420945 h 2785436"/>
              <a:gd name="connsiteX12" fmla="*/ 1040269 w 1362474"/>
              <a:gd name="connsiteY12" fmla="*/ 2785434 h 2785436"/>
              <a:gd name="connsiteX0" fmla="*/ 1040269 w 1362474"/>
              <a:gd name="connsiteY0" fmla="*/ 2785515 h 2785517"/>
              <a:gd name="connsiteX1" fmla="*/ 745929 w 1362474"/>
              <a:gd name="connsiteY1" fmla="*/ 1648814 h 2785517"/>
              <a:gd name="connsiteX2" fmla="*/ 274223 w 1362474"/>
              <a:gd name="connsiteY2" fmla="*/ 546617 h 2785517"/>
              <a:gd name="connsiteX3" fmla="*/ 177765 w 1362474"/>
              <a:gd name="connsiteY3" fmla="*/ 256284 h 2785517"/>
              <a:gd name="connsiteX4" fmla="*/ 101817 w 1362474"/>
              <a:gd name="connsiteY4" fmla="*/ 437481 h 2785517"/>
              <a:gd name="connsiteX5" fmla="*/ 12645 w 1362474"/>
              <a:gd name="connsiteY5" fmla="*/ 7282 h 2785517"/>
              <a:gd name="connsiteX6" fmla="*/ 400538 w 1362474"/>
              <a:gd name="connsiteY6" fmla="*/ 170630 h 2785517"/>
              <a:gd name="connsiteX7" fmla="*/ 199610 w 1362474"/>
              <a:gd name="connsiteY7" fmla="*/ 220339 h 2785517"/>
              <a:gd name="connsiteX8" fmla="*/ 377462 w 1362474"/>
              <a:gd name="connsiteY8" fmla="*/ 517120 h 2785517"/>
              <a:gd name="connsiteX9" fmla="*/ 924048 w 1362474"/>
              <a:gd name="connsiteY9" fmla="*/ 1556023 h 2785517"/>
              <a:gd name="connsiteX10" fmla="*/ 1359286 w 1362474"/>
              <a:gd name="connsiteY10" fmla="*/ 2518818 h 2785517"/>
              <a:gd name="connsiteX11" fmla="*/ 1127396 w 1362474"/>
              <a:gd name="connsiteY11" fmla="*/ 2421026 h 2785517"/>
              <a:gd name="connsiteX12" fmla="*/ 1040269 w 1362474"/>
              <a:gd name="connsiteY12" fmla="*/ 2785515 h 2785517"/>
              <a:gd name="connsiteX0" fmla="*/ 1040269 w 1362474"/>
              <a:gd name="connsiteY0" fmla="*/ 2785686 h 2785688"/>
              <a:gd name="connsiteX1" fmla="*/ 745929 w 1362474"/>
              <a:gd name="connsiteY1" fmla="*/ 1648985 h 2785688"/>
              <a:gd name="connsiteX2" fmla="*/ 274223 w 1362474"/>
              <a:gd name="connsiteY2" fmla="*/ 546788 h 2785688"/>
              <a:gd name="connsiteX3" fmla="*/ 177765 w 1362474"/>
              <a:gd name="connsiteY3" fmla="*/ 256455 h 2785688"/>
              <a:gd name="connsiteX4" fmla="*/ 101817 w 1362474"/>
              <a:gd name="connsiteY4" fmla="*/ 437652 h 2785688"/>
              <a:gd name="connsiteX5" fmla="*/ 12645 w 1362474"/>
              <a:gd name="connsiteY5" fmla="*/ 7453 h 2785688"/>
              <a:gd name="connsiteX6" fmla="*/ 400538 w 1362474"/>
              <a:gd name="connsiteY6" fmla="*/ 170801 h 2785688"/>
              <a:gd name="connsiteX7" fmla="*/ 317597 w 1362474"/>
              <a:gd name="connsiteY7" fmla="*/ 250007 h 2785688"/>
              <a:gd name="connsiteX8" fmla="*/ 377462 w 1362474"/>
              <a:gd name="connsiteY8" fmla="*/ 517291 h 2785688"/>
              <a:gd name="connsiteX9" fmla="*/ 924048 w 1362474"/>
              <a:gd name="connsiteY9" fmla="*/ 1556194 h 2785688"/>
              <a:gd name="connsiteX10" fmla="*/ 1359286 w 1362474"/>
              <a:gd name="connsiteY10" fmla="*/ 2518989 h 2785688"/>
              <a:gd name="connsiteX11" fmla="*/ 1127396 w 1362474"/>
              <a:gd name="connsiteY11" fmla="*/ 2421197 h 2785688"/>
              <a:gd name="connsiteX12" fmla="*/ 1040269 w 1362474"/>
              <a:gd name="connsiteY12" fmla="*/ 2785686 h 2785688"/>
              <a:gd name="connsiteX0" fmla="*/ 1040269 w 1362474"/>
              <a:gd name="connsiteY0" fmla="*/ 2785686 h 2785688"/>
              <a:gd name="connsiteX1" fmla="*/ 745929 w 1362474"/>
              <a:gd name="connsiteY1" fmla="*/ 1648985 h 2785688"/>
              <a:gd name="connsiteX2" fmla="*/ 274223 w 1362474"/>
              <a:gd name="connsiteY2" fmla="*/ 546788 h 2785688"/>
              <a:gd name="connsiteX3" fmla="*/ 177765 w 1362474"/>
              <a:gd name="connsiteY3" fmla="*/ 256455 h 2785688"/>
              <a:gd name="connsiteX4" fmla="*/ 101817 w 1362474"/>
              <a:gd name="connsiteY4" fmla="*/ 437652 h 2785688"/>
              <a:gd name="connsiteX5" fmla="*/ 12645 w 1362474"/>
              <a:gd name="connsiteY5" fmla="*/ 7453 h 2785688"/>
              <a:gd name="connsiteX6" fmla="*/ 400538 w 1362474"/>
              <a:gd name="connsiteY6" fmla="*/ 170801 h 2785688"/>
              <a:gd name="connsiteX7" fmla="*/ 317597 w 1362474"/>
              <a:gd name="connsiteY7" fmla="*/ 250007 h 2785688"/>
              <a:gd name="connsiteX8" fmla="*/ 377462 w 1362474"/>
              <a:gd name="connsiteY8" fmla="*/ 517291 h 2785688"/>
              <a:gd name="connsiteX9" fmla="*/ 924048 w 1362474"/>
              <a:gd name="connsiteY9" fmla="*/ 1556194 h 2785688"/>
              <a:gd name="connsiteX10" fmla="*/ 1359286 w 1362474"/>
              <a:gd name="connsiteY10" fmla="*/ 2518989 h 2785688"/>
              <a:gd name="connsiteX11" fmla="*/ 1127396 w 1362474"/>
              <a:gd name="connsiteY11" fmla="*/ 2421197 h 2785688"/>
              <a:gd name="connsiteX12" fmla="*/ 1040269 w 1362474"/>
              <a:gd name="connsiteY12" fmla="*/ 2785686 h 2785688"/>
              <a:gd name="connsiteX0" fmla="*/ 1039892 w 1362097"/>
              <a:gd name="connsiteY0" fmla="*/ 2785686 h 2785688"/>
              <a:gd name="connsiteX1" fmla="*/ 745552 w 1362097"/>
              <a:gd name="connsiteY1" fmla="*/ 1648985 h 2785688"/>
              <a:gd name="connsiteX2" fmla="*/ 273846 w 1362097"/>
              <a:gd name="connsiteY2" fmla="*/ 546788 h 2785688"/>
              <a:gd name="connsiteX3" fmla="*/ 147891 w 1362097"/>
              <a:gd name="connsiteY3" fmla="*/ 226958 h 2785688"/>
              <a:gd name="connsiteX4" fmla="*/ 101440 w 1362097"/>
              <a:gd name="connsiteY4" fmla="*/ 437652 h 2785688"/>
              <a:gd name="connsiteX5" fmla="*/ 12268 w 1362097"/>
              <a:gd name="connsiteY5" fmla="*/ 7453 h 2785688"/>
              <a:gd name="connsiteX6" fmla="*/ 400161 w 1362097"/>
              <a:gd name="connsiteY6" fmla="*/ 170801 h 2785688"/>
              <a:gd name="connsiteX7" fmla="*/ 317220 w 1362097"/>
              <a:gd name="connsiteY7" fmla="*/ 250007 h 2785688"/>
              <a:gd name="connsiteX8" fmla="*/ 377085 w 1362097"/>
              <a:gd name="connsiteY8" fmla="*/ 517291 h 2785688"/>
              <a:gd name="connsiteX9" fmla="*/ 923671 w 1362097"/>
              <a:gd name="connsiteY9" fmla="*/ 1556194 h 2785688"/>
              <a:gd name="connsiteX10" fmla="*/ 1358909 w 1362097"/>
              <a:gd name="connsiteY10" fmla="*/ 2518989 h 2785688"/>
              <a:gd name="connsiteX11" fmla="*/ 1127019 w 1362097"/>
              <a:gd name="connsiteY11" fmla="*/ 2421197 h 2785688"/>
              <a:gd name="connsiteX12" fmla="*/ 1039892 w 1362097"/>
              <a:gd name="connsiteY12" fmla="*/ 2785686 h 278568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377085 w 1362097"/>
              <a:gd name="connsiteY8" fmla="*/ 517121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377085 w 1362097"/>
              <a:gd name="connsiteY8" fmla="*/ 517121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495072 w 1362097"/>
              <a:gd name="connsiteY8" fmla="*/ 531870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495072 w 1362097"/>
              <a:gd name="connsiteY8" fmla="*/ 531870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684233 w 1362097"/>
              <a:gd name="connsiteY8" fmla="*/ 569534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422542 w 1362097"/>
              <a:gd name="connsiteY2" fmla="*/ 581559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627317 w 1362097"/>
              <a:gd name="connsiteY1" fmla="*/ 1490002 h 2785518"/>
              <a:gd name="connsiteX2" fmla="*/ 422542 w 1362097"/>
              <a:gd name="connsiteY2" fmla="*/ 581559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5806"/>
              <a:gd name="connsiteY0" fmla="*/ 2785516 h 2785518"/>
              <a:gd name="connsiteX1" fmla="*/ 627317 w 1365806"/>
              <a:gd name="connsiteY1" fmla="*/ 1490002 h 2785518"/>
              <a:gd name="connsiteX2" fmla="*/ 422542 w 1365806"/>
              <a:gd name="connsiteY2" fmla="*/ 581559 h 2785518"/>
              <a:gd name="connsiteX3" fmla="*/ 147891 w 1365806"/>
              <a:gd name="connsiteY3" fmla="*/ 226788 h 2785518"/>
              <a:gd name="connsiteX4" fmla="*/ 101440 w 1365806"/>
              <a:gd name="connsiteY4" fmla="*/ 437482 h 2785518"/>
              <a:gd name="connsiteX5" fmla="*/ 12268 w 1365806"/>
              <a:gd name="connsiteY5" fmla="*/ 7283 h 2785518"/>
              <a:gd name="connsiteX6" fmla="*/ 400161 w 1365806"/>
              <a:gd name="connsiteY6" fmla="*/ 170631 h 2785518"/>
              <a:gd name="connsiteX7" fmla="*/ 258226 w 1365806"/>
              <a:gd name="connsiteY7" fmla="*/ 220340 h 2785518"/>
              <a:gd name="connsiteX8" fmla="*/ 512805 w 1365806"/>
              <a:gd name="connsiteY8" fmla="*/ 501582 h 2785518"/>
              <a:gd name="connsiteX9" fmla="*/ 810917 w 1365806"/>
              <a:gd name="connsiteY9" fmla="*/ 1494745 h 2785518"/>
              <a:gd name="connsiteX10" fmla="*/ 1358909 w 1365806"/>
              <a:gd name="connsiteY10" fmla="*/ 2518819 h 2785518"/>
              <a:gd name="connsiteX11" fmla="*/ 1127019 w 1365806"/>
              <a:gd name="connsiteY11" fmla="*/ 2421027 h 2785518"/>
              <a:gd name="connsiteX12" fmla="*/ 1039892 w 1365806"/>
              <a:gd name="connsiteY12" fmla="*/ 2785516 h 2785518"/>
              <a:gd name="connsiteX0" fmla="*/ 1039892 w 1222084"/>
              <a:gd name="connsiteY0" fmla="*/ 2785516 h 2785518"/>
              <a:gd name="connsiteX1" fmla="*/ 627317 w 1222084"/>
              <a:gd name="connsiteY1" fmla="*/ 1490002 h 2785518"/>
              <a:gd name="connsiteX2" fmla="*/ 422542 w 1222084"/>
              <a:gd name="connsiteY2" fmla="*/ 581559 h 2785518"/>
              <a:gd name="connsiteX3" fmla="*/ 147891 w 1222084"/>
              <a:gd name="connsiteY3" fmla="*/ 226788 h 2785518"/>
              <a:gd name="connsiteX4" fmla="*/ 101440 w 1222084"/>
              <a:gd name="connsiteY4" fmla="*/ 437482 h 2785518"/>
              <a:gd name="connsiteX5" fmla="*/ 12268 w 1222084"/>
              <a:gd name="connsiteY5" fmla="*/ 7283 h 2785518"/>
              <a:gd name="connsiteX6" fmla="*/ 400161 w 1222084"/>
              <a:gd name="connsiteY6" fmla="*/ 170631 h 2785518"/>
              <a:gd name="connsiteX7" fmla="*/ 258226 w 1222084"/>
              <a:gd name="connsiteY7" fmla="*/ 220340 h 2785518"/>
              <a:gd name="connsiteX8" fmla="*/ 512805 w 1222084"/>
              <a:gd name="connsiteY8" fmla="*/ 501582 h 2785518"/>
              <a:gd name="connsiteX9" fmla="*/ 810917 w 1222084"/>
              <a:gd name="connsiteY9" fmla="*/ 1494745 h 2785518"/>
              <a:gd name="connsiteX10" fmla="*/ 1208419 w 1222084"/>
              <a:gd name="connsiteY10" fmla="*/ 1980755 h 2785518"/>
              <a:gd name="connsiteX11" fmla="*/ 1127019 w 1222084"/>
              <a:gd name="connsiteY11" fmla="*/ 2421027 h 2785518"/>
              <a:gd name="connsiteX12" fmla="*/ 1039892 w 1222084"/>
              <a:gd name="connsiteY12" fmla="*/ 2785516 h 2785518"/>
              <a:gd name="connsiteX0" fmla="*/ 1039892 w 1212950"/>
              <a:gd name="connsiteY0" fmla="*/ 2785516 h 2785516"/>
              <a:gd name="connsiteX1" fmla="*/ 627317 w 1212950"/>
              <a:gd name="connsiteY1" fmla="*/ 1490002 h 2785516"/>
              <a:gd name="connsiteX2" fmla="*/ 422542 w 1212950"/>
              <a:gd name="connsiteY2" fmla="*/ 581559 h 2785516"/>
              <a:gd name="connsiteX3" fmla="*/ 147891 w 1212950"/>
              <a:gd name="connsiteY3" fmla="*/ 226788 h 2785516"/>
              <a:gd name="connsiteX4" fmla="*/ 101440 w 1212950"/>
              <a:gd name="connsiteY4" fmla="*/ 437482 h 2785516"/>
              <a:gd name="connsiteX5" fmla="*/ 12268 w 1212950"/>
              <a:gd name="connsiteY5" fmla="*/ 7283 h 2785516"/>
              <a:gd name="connsiteX6" fmla="*/ 400161 w 1212950"/>
              <a:gd name="connsiteY6" fmla="*/ 170631 h 2785516"/>
              <a:gd name="connsiteX7" fmla="*/ 258226 w 1212950"/>
              <a:gd name="connsiteY7" fmla="*/ 220340 h 2785516"/>
              <a:gd name="connsiteX8" fmla="*/ 512805 w 1212950"/>
              <a:gd name="connsiteY8" fmla="*/ 501582 h 2785516"/>
              <a:gd name="connsiteX9" fmla="*/ 810917 w 1212950"/>
              <a:gd name="connsiteY9" fmla="*/ 1494745 h 2785516"/>
              <a:gd name="connsiteX10" fmla="*/ 1208419 w 1212950"/>
              <a:gd name="connsiteY10" fmla="*/ 1980755 h 2785516"/>
              <a:gd name="connsiteX11" fmla="*/ 1030217 w 1212950"/>
              <a:gd name="connsiteY11" fmla="*/ 2297250 h 2785516"/>
              <a:gd name="connsiteX12" fmla="*/ 1039892 w 1212950"/>
              <a:gd name="connsiteY12" fmla="*/ 2785516 h 2785516"/>
              <a:gd name="connsiteX0" fmla="*/ 1123553 w 1212950"/>
              <a:gd name="connsiteY0" fmla="*/ 2815226 h 2815228"/>
              <a:gd name="connsiteX1" fmla="*/ 627317 w 1212950"/>
              <a:gd name="connsiteY1" fmla="*/ 1490002 h 2815228"/>
              <a:gd name="connsiteX2" fmla="*/ 422542 w 1212950"/>
              <a:gd name="connsiteY2" fmla="*/ 581559 h 2815228"/>
              <a:gd name="connsiteX3" fmla="*/ 147891 w 1212950"/>
              <a:gd name="connsiteY3" fmla="*/ 226788 h 2815228"/>
              <a:gd name="connsiteX4" fmla="*/ 101440 w 1212950"/>
              <a:gd name="connsiteY4" fmla="*/ 437482 h 2815228"/>
              <a:gd name="connsiteX5" fmla="*/ 12268 w 1212950"/>
              <a:gd name="connsiteY5" fmla="*/ 7283 h 2815228"/>
              <a:gd name="connsiteX6" fmla="*/ 400161 w 1212950"/>
              <a:gd name="connsiteY6" fmla="*/ 170631 h 2815228"/>
              <a:gd name="connsiteX7" fmla="*/ 258226 w 1212950"/>
              <a:gd name="connsiteY7" fmla="*/ 220340 h 2815228"/>
              <a:gd name="connsiteX8" fmla="*/ 512805 w 1212950"/>
              <a:gd name="connsiteY8" fmla="*/ 501582 h 2815228"/>
              <a:gd name="connsiteX9" fmla="*/ 810917 w 1212950"/>
              <a:gd name="connsiteY9" fmla="*/ 1494745 h 2815228"/>
              <a:gd name="connsiteX10" fmla="*/ 1208419 w 1212950"/>
              <a:gd name="connsiteY10" fmla="*/ 1980755 h 2815228"/>
              <a:gd name="connsiteX11" fmla="*/ 1030217 w 1212950"/>
              <a:gd name="connsiteY11" fmla="*/ 2297250 h 2815228"/>
              <a:gd name="connsiteX12" fmla="*/ 1123553 w 1212950"/>
              <a:gd name="connsiteY12" fmla="*/ 2815226 h 2815228"/>
              <a:gd name="connsiteX0" fmla="*/ 1123553 w 1212950"/>
              <a:gd name="connsiteY0" fmla="*/ 2815226 h 2815226"/>
              <a:gd name="connsiteX1" fmla="*/ 614589 w 1212950"/>
              <a:gd name="connsiteY1" fmla="*/ 1758372 h 2815226"/>
              <a:gd name="connsiteX2" fmla="*/ 422542 w 1212950"/>
              <a:gd name="connsiteY2" fmla="*/ 581559 h 2815226"/>
              <a:gd name="connsiteX3" fmla="*/ 147891 w 1212950"/>
              <a:gd name="connsiteY3" fmla="*/ 226788 h 2815226"/>
              <a:gd name="connsiteX4" fmla="*/ 101440 w 1212950"/>
              <a:gd name="connsiteY4" fmla="*/ 437482 h 2815226"/>
              <a:gd name="connsiteX5" fmla="*/ 12268 w 1212950"/>
              <a:gd name="connsiteY5" fmla="*/ 7283 h 2815226"/>
              <a:gd name="connsiteX6" fmla="*/ 400161 w 1212950"/>
              <a:gd name="connsiteY6" fmla="*/ 170631 h 2815226"/>
              <a:gd name="connsiteX7" fmla="*/ 258226 w 1212950"/>
              <a:gd name="connsiteY7" fmla="*/ 220340 h 2815226"/>
              <a:gd name="connsiteX8" fmla="*/ 512805 w 1212950"/>
              <a:gd name="connsiteY8" fmla="*/ 501582 h 2815226"/>
              <a:gd name="connsiteX9" fmla="*/ 810917 w 1212950"/>
              <a:gd name="connsiteY9" fmla="*/ 1494745 h 2815226"/>
              <a:gd name="connsiteX10" fmla="*/ 1208419 w 1212950"/>
              <a:gd name="connsiteY10" fmla="*/ 1980755 h 2815226"/>
              <a:gd name="connsiteX11" fmla="*/ 1030217 w 1212950"/>
              <a:gd name="connsiteY11" fmla="*/ 2297250 h 2815226"/>
              <a:gd name="connsiteX12" fmla="*/ 1123553 w 1212950"/>
              <a:gd name="connsiteY12" fmla="*/ 2815226 h 2815226"/>
              <a:gd name="connsiteX0" fmla="*/ 1123553 w 1213859"/>
              <a:gd name="connsiteY0" fmla="*/ 2815226 h 2815228"/>
              <a:gd name="connsiteX1" fmla="*/ 614589 w 1213859"/>
              <a:gd name="connsiteY1" fmla="*/ 1758372 h 2815228"/>
              <a:gd name="connsiteX2" fmla="*/ 422542 w 1213859"/>
              <a:gd name="connsiteY2" fmla="*/ 581559 h 2815228"/>
              <a:gd name="connsiteX3" fmla="*/ 147891 w 1213859"/>
              <a:gd name="connsiteY3" fmla="*/ 226788 h 2815228"/>
              <a:gd name="connsiteX4" fmla="*/ 101440 w 1213859"/>
              <a:gd name="connsiteY4" fmla="*/ 437482 h 2815228"/>
              <a:gd name="connsiteX5" fmla="*/ 12268 w 1213859"/>
              <a:gd name="connsiteY5" fmla="*/ 7283 h 2815228"/>
              <a:gd name="connsiteX6" fmla="*/ 400161 w 1213859"/>
              <a:gd name="connsiteY6" fmla="*/ 170631 h 2815228"/>
              <a:gd name="connsiteX7" fmla="*/ 258226 w 1213859"/>
              <a:gd name="connsiteY7" fmla="*/ 220340 h 2815228"/>
              <a:gd name="connsiteX8" fmla="*/ 512805 w 1213859"/>
              <a:gd name="connsiteY8" fmla="*/ 501582 h 2815228"/>
              <a:gd name="connsiteX9" fmla="*/ 786179 w 1213859"/>
              <a:gd name="connsiteY9" fmla="*/ 1707097 h 2815228"/>
              <a:gd name="connsiteX10" fmla="*/ 1208419 w 1213859"/>
              <a:gd name="connsiteY10" fmla="*/ 1980755 h 2815228"/>
              <a:gd name="connsiteX11" fmla="*/ 1030217 w 1213859"/>
              <a:gd name="connsiteY11" fmla="*/ 2297250 h 2815228"/>
              <a:gd name="connsiteX12" fmla="*/ 1123553 w 1213859"/>
              <a:gd name="connsiteY12" fmla="*/ 2815226 h 2815228"/>
              <a:gd name="connsiteX0" fmla="*/ 1123553 w 1273892"/>
              <a:gd name="connsiteY0" fmla="*/ 2815226 h 2815226"/>
              <a:gd name="connsiteX1" fmla="*/ 614589 w 1273892"/>
              <a:gd name="connsiteY1" fmla="*/ 1758372 h 2815226"/>
              <a:gd name="connsiteX2" fmla="*/ 422542 w 1273892"/>
              <a:gd name="connsiteY2" fmla="*/ 581559 h 2815226"/>
              <a:gd name="connsiteX3" fmla="*/ 147891 w 1273892"/>
              <a:gd name="connsiteY3" fmla="*/ 226788 h 2815226"/>
              <a:gd name="connsiteX4" fmla="*/ 101440 w 1273892"/>
              <a:gd name="connsiteY4" fmla="*/ 437482 h 2815226"/>
              <a:gd name="connsiteX5" fmla="*/ 12268 w 1273892"/>
              <a:gd name="connsiteY5" fmla="*/ 7283 h 2815226"/>
              <a:gd name="connsiteX6" fmla="*/ 400161 w 1273892"/>
              <a:gd name="connsiteY6" fmla="*/ 170631 h 2815226"/>
              <a:gd name="connsiteX7" fmla="*/ 258226 w 1273892"/>
              <a:gd name="connsiteY7" fmla="*/ 220340 h 2815226"/>
              <a:gd name="connsiteX8" fmla="*/ 512805 w 1273892"/>
              <a:gd name="connsiteY8" fmla="*/ 501582 h 2815226"/>
              <a:gd name="connsiteX9" fmla="*/ 786179 w 1273892"/>
              <a:gd name="connsiteY9" fmla="*/ 1707097 h 2815226"/>
              <a:gd name="connsiteX10" fmla="*/ 1269600 w 1273892"/>
              <a:gd name="connsiteY10" fmla="*/ 2298901 h 2815226"/>
              <a:gd name="connsiteX11" fmla="*/ 1030217 w 1273892"/>
              <a:gd name="connsiteY11" fmla="*/ 2297250 h 2815226"/>
              <a:gd name="connsiteX12" fmla="*/ 1123553 w 1273892"/>
              <a:gd name="connsiteY12" fmla="*/ 2815226 h 2815226"/>
              <a:gd name="connsiteX0" fmla="*/ 1123553 w 1273892"/>
              <a:gd name="connsiteY0" fmla="*/ 2815226 h 2815228"/>
              <a:gd name="connsiteX1" fmla="*/ 614589 w 1273892"/>
              <a:gd name="connsiteY1" fmla="*/ 1758372 h 2815228"/>
              <a:gd name="connsiteX2" fmla="*/ 422542 w 1273892"/>
              <a:gd name="connsiteY2" fmla="*/ 581559 h 2815228"/>
              <a:gd name="connsiteX3" fmla="*/ 147891 w 1273892"/>
              <a:gd name="connsiteY3" fmla="*/ 226788 h 2815228"/>
              <a:gd name="connsiteX4" fmla="*/ 101440 w 1273892"/>
              <a:gd name="connsiteY4" fmla="*/ 437482 h 2815228"/>
              <a:gd name="connsiteX5" fmla="*/ 12268 w 1273892"/>
              <a:gd name="connsiteY5" fmla="*/ 7283 h 2815228"/>
              <a:gd name="connsiteX6" fmla="*/ 400161 w 1273892"/>
              <a:gd name="connsiteY6" fmla="*/ 170631 h 2815228"/>
              <a:gd name="connsiteX7" fmla="*/ 258226 w 1273892"/>
              <a:gd name="connsiteY7" fmla="*/ 220340 h 2815228"/>
              <a:gd name="connsiteX8" fmla="*/ 612996 w 1273892"/>
              <a:gd name="connsiteY8" fmla="*/ 739480 h 2815228"/>
              <a:gd name="connsiteX9" fmla="*/ 786179 w 1273892"/>
              <a:gd name="connsiteY9" fmla="*/ 1707097 h 2815228"/>
              <a:gd name="connsiteX10" fmla="*/ 1269600 w 1273892"/>
              <a:gd name="connsiteY10" fmla="*/ 2298901 h 2815228"/>
              <a:gd name="connsiteX11" fmla="*/ 1030217 w 1273892"/>
              <a:gd name="connsiteY11" fmla="*/ 2297250 h 2815228"/>
              <a:gd name="connsiteX12" fmla="*/ 1123553 w 1273892"/>
              <a:gd name="connsiteY12" fmla="*/ 2815226 h 2815228"/>
              <a:gd name="connsiteX0" fmla="*/ 1123553 w 1273892"/>
              <a:gd name="connsiteY0" fmla="*/ 2815226 h 2815226"/>
              <a:gd name="connsiteX1" fmla="*/ 614589 w 1273892"/>
              <a:gd name="connsiteY1" fmla="*/ 1758372 h 2815226"/>
              <a:gd name="connsiteX2" fmla="*/ 433834 w 1273892"/>
              <a:gd name="connsiteY2" fmla="*/ 961971 h 2815226"/>
              <a:gd name="connsiteX3" fmla="*/ 147891 w 1273892"/>
              <a:gd name="connsiteY3" fmla="*/ 226788 h 2815226"/>
              <a:gd name="connsiteX4" fmla="*/ 101440 w 1273892"/>
              <a:gd name="connsiteY4" fmla="*/ 437482 h 2815226"/>
              <a:gd name="connsiteX5" fmla="*/ 12268 w 1273892"/>
              <a:gd name="connsiteY5" fmla="*/ 7283 h 2815226"/>
              <a:gd name="connsiteX6" fmla="*/ 400161 w 1273892"/>
              <a:gd name="connsiteY6" fmla="*/ 170631 h 2815226"/>
              <a:gd name="connsiteX7" fmla="*/ 258226 w 1273892"/>
              <a:gd name="connsiteY7" fmla="*/ 220340 h 2815226"/>
              <a:gd name="connsiteX8" fmla="*/ 612996 w 1273892"/>
              <a:gd name="connsiteY8" fmla="*/ 739480 h 2815226"/>
              <a:gd name="connsiteX9" fmla="*/ 786179 w 1273892"/>
              <a:gd name="connsiteY9" fmla="*/ 1707097 h 2815226"/>
              <a:gd name="connsiteX10" fmla="*/ 1269600 w 1273892"/>
              <a:gd name="connsiteY10" fmla="*/ 2298901 h 2815226"/>
              <a:gd name="connsiteX11" fmla="*/ 1030217 w 1273892"/>
              <a:gd name="connsiteY11" fmla="*/ 2297250 h 2815226"/>
              <a:gd name="connsiteX12" fmla="*/ 1123553 w 1273892"/>
              <a:gd name="connsiteY12" fmla="*/ 2815226 h 2815226"/>
              <a:gd name="connsiteX0" fmla="*/ 1123553 w 1272484"/>
              <a:gd name="connsiteY0" fmla="*/ 2815226 h 2815228"/>
              <a:gd name="connsiteX1" fmla="*/ 614589 w 1272484"/>
              <a:gd name="connsiteY1" fmla="*/ 1758372 h 2815228"/>
              <a:gd name="connsiteX2" fmla="*/ 433834 w 1272484"/>
              <a:gd name="connsiteY2" fmla="*/ 961971 h 2815228"/>
              <a:gd name="connsiteX3" fmla="*/ 147891 w 1272484"/>
              <a:gd name="connsiteY3" fmla="*/ 226788 h 2815228"/>
              <a:gd name="connsiteX4" fmla="*/ 101440 w 1272484"/>
              <a:gd name="connsiteY4" fmla="*/ 437482 h 2815228"/>
              <a:gd name="connsiteX5" fmla="*/ 12268 w 1272484"/>
              <a:gd name="connsiteY5" fmla="*/ 7283 h 2815228"/>
              <a:gd name="connsiteX6" fmla="*/ 400161 w 1272484"/>
              <a:gd name="connsiteY6" fmla="*/ 170631 h 2815228"/>
              <a:gd name="connsiteX7" fmla="*/ 258226 w 1272484"/>
              <a:gd name="connsiteY7" fmla="*/ 220340 h 2815228"/>
              <a:gd name="connsiteX8" fmla="*/ 612996 w 1272484"/>
              <a:gd name="connsiteY8" fmla="*/ 739480 h 2815228"/>
              <a:gd name="connsiteX9" fmla="*/ 834939 w 1272484"/>
              <a:gd name="connsiteY9" fmla="*/ 1606788 h 2815228"/>
              <a:gd name="connsiteX10" fmla="*/ 1269600 w 1272484"/>
              <a:gd name="connsiteY10" fmla="*/ 2298901 h 2815228"/>
              <a:gd name="connsiteX11" fmla="*/ 1030217 w 1272484"/>
              <a:gd name="connsiteY11" fmla="*/ 2297250 h 2815228"/>
              <a:gd name="connsiteX12" fmla="*/ 1123553 w 1272484"/>
              <a:gd name="connsiteY12" fmla="*/ 2815226 h 2815228"/>
              <a:gd name="connsiteX0" fmla="*/ 1123553 w 1272484"/>
              <a:gd name="connsiteY0" fmla="*/ 2815226 h 2815226"/>
              <a:gd name="connsiteX1" fmla="*/ 614589 w 1272484"/>
              <a:gd name="connsiteY1" fmla="*/ 1758372 h 2815226"/>
              <a:gd name="connsiteX2" fmla="*/ 433834 w 1272484"/>
              <a:gd name="connsiteY2" fmla="*/ 961971 h 2815226"/>
              <a:gd name="connsiteX3" fmla="*/ 147891 w 1272484"/>
              <a:gd name="connsiteY3" fmla="*/ 226788 h 2815226"/>
              <a:gd name="connsiteX4" fmla="*/ 101440 w 1272484"/>
              <a:gd name="connsiteY4" fmla="*/ 437482 h 2815226"/>
              <a:gd name="connsiteX5" fmla="*/ 12268 w 1272484"/>
              <a:gd name="connsiteY5" fmla="*/ 7283 h 2815226"/>
              <a:gd name="connsiteX6" fmla="*/ 400161 w 1272484"/>
              <a:gd name="connsiteY6" fmla="*/ 170631 h 2815226"/>
              <a:gd name="connsiteX7" fmla="*/ 258226 w 1272484"/>
              <a:gd name="connsiteY7" fmla="*/ 220340 h 2815226"/>
              <a:gd name="connsiteX8" fmla="*/ 651286 w 1272484"/>
              <a:gd name="connsiteY8" fmla="*/ 983626 h 2815226"/>
              <a:gd name="connsiteX9" fmla="*/ 834939 w 1272484"/>
              <a:gd name="connsiteY9" fmla="*/ 1606788 h 2815226"/>
              <a:gd name="connsiteX10" fmla="*/ 1269600 w 1272484"/>
              <a:gd name="connsiteY10" fmla="*/ 2298901 h 2815226"/>
              <a:gd name="connsiteX11" fmla="*/ 1030217 w 1272484"/>
              <a:gd name="connsiteY11" fmla="*/ 2297250 h 2815226"/>
              <a:gd name="connsiteX12" fmla="*/ 1123553 w 1272484"/>
              <a:gd name="connsiteY12" fmla="*/ 2815226 h 2815226"/>
              <a:gd name="connsiteX0" fmla="*/ 1123553 w 1272484"/>
              <a:gd name="connsiteY0" fmla="*/ 2815226 h 2815228"/>
              <a:gd name="connsiteX1" fmla="*/ 614589 w 1272484"/>
              <a:gd name="connsiteY1" fmla="*/ 1758372 h 2815228"/>
              <a:gd name="connsiteX2" fmla="*/ 492757 w 1272484"/>
              <a:gd name="connsiteY2" fmla="*/ 1204034 h 2815228"/>
              <a:gd name="connsiteX3" fmla="*/ 147891 w 1272484"/>
              <a:gd name="connsiteY3" fmla="*/ 226788 h 2815228"/>
              <a:gd name="connsiteX4" fmla="*/ 101440 w 1272484"/>
              <a:gd name="connsiteY4" fmla="*/ 437482 h 2815228"/>
              <a:gd name="connsiteX5" fmla="*/ 12268 w 1272484"/>
              <a:gd name="connsiteY5" fmla="*/ 7283 h 2815228"/>
              <a:gd name="connsiteX6" fmla="*/ 400161 w 1272484"/>
              <a:gd name="connsiteY6" fmla="*/ 170631 h 2815228"/>
              <a:gd name="connsiteX7" fmla="*/ 258226 w 1272484"/>
              <a:gd name="connsiteY7" fmla="*/ 220340 h 2815228"/>
              <a:gd name="connsiteX8" fmla="*/ 651286 w 1272484"/>
              <a:gd name="connsiteY8" fmla="*/ 983626 h 2815228"/>
              <a:gd name="connsiteX9" fmla="*/ 834939 w 1272484"/>
              <a:gd name="connsiteY9" fmla="*/ 1606788 h 2815228"/>
              <a:gd name="connsiteX10" fmla="*/ 1269600 w 1272484"/>
              <a:gd name="connsiteY10" fmla="*/ 2298901 h 2815228"/>
              <a:gd name="connsiteX11" fmla="*/ 1030217 w 1272484"/>
              <a:gd name="connsiteY11" fmla="*/ 2297250 h 2815228"/>
              <a:gd name="connsiteX12" fmla="*/ 1123553 w 1272484"/>
              <a:gd name="connsiteY12" fmla="*/ 2815226 h 2815228"/>
              <a:gd name="connsiteX0" fmla="*/ 1123553 w 1272484"/>
              <a:gd name="connsiteY0" fmla="*/ 2815226 h 2815226"/>
              <a:gd name="connsiteX1" fmla="*/ 715908 w 1272484"/>
              <a:gd name="connsiteY1" fmla="*/ 2034311 h 2815226"/>
              <a:gd name="connsiteX2" fmla="*/ 492757 w 1272484"/>
              <a:gd name="connsiteY2" fmla="*/ 1204034 h 2815226"/>
              <a:gd name="connsiteX3" fmla="*/ 147891 w 1272484"/>
              <a:gd name="connsiteY3" fmla="*/ 226788 h 2815226"/>
              <a:gd name="connsiteX4" fmla="*/ 101440 w 1272484"/>
              <a:gd name="connsiteY4" fmla="*/ 437482 h 2815226"/>
              <a:gd name="connsiteX5" fmla="*/ 12268 w 1272484"/>
              <a:gd name="connsiteY5" fmla="*/ 7283 h 2815226"/>
              <a:gd name="connsiteX6" fmla="*/ 400161 w 1272484"/>
              <a:gd name="connsiteY6" fmla="*/ 170631 h 2815226"/>
              <a:gd name="connsiteX7" fmla="*/ 258226 w 1272484"/>
              <a:gd name="connsiteY7" fmla="*/ 220340 h 2815226"/>
              <a:gd name="connsiteX8" fmla="*/ 651286 w 1272484"/>
              <a:gd name="connsiteY8" fmla="*/ 983626 h 2815226"/>
              <a:gd name="connsiteX9" fmla="*/ 834939 w 1272484"/>
              <a:gd name="connsiteY9" fmla="*/ 1606788 h 2815226"/>
              <a:gd name="connsiteX10" fmla="*/ 1269600 w 1272484"/>
              <a:gd name="connsiteY10" fmla="*/ 2298901 h 2815226"/>
              <a:gd name="connsiteX11" fmla="*/ 1030217 w 1272484"/>
              <a:gd name="connsiteY11" fmla="*/ 2297250 h 2815226"/>
              <a:gd name="connsiteX12" fmla="*/ 1123553 w 1272484"/>
              <a:gd name="connsiteY12" fmla="*/ 2815226 h 2815226"/>
              <a:gd name="connsiteX0" fmla="*/ 1123553 w 1270396"/>
              <a:gd name="connsiteY0" fmla="*/ 2815226 h 2815228"/>
              <a:gd name="connsiteX1" fmla="*/ 715908 w 1270396"/>
              <a:gd name="connsiteY1" fmla="*/ 2034311 h 2815228"/>
              <a:gd name="connsiteX2" fmla="*/ 492757 w 1270396"/>
              <a:gd name="connsiteY2" fmla="*/ 1204034 h 2815228"/>
              <a:gd name="connsiteX3" fmla="*/ 147891 w 1270396"/>
              <a:gd name="connsiteY3" fmla="*/ 226788 h 2815228"/>
              <a:gd name="connsiteX4" fmla="*/ 101440 w 1270396"/>
              <a:gd name="connsiteY4" fmla="*/ 437482 h 2815228"/>
              <a:gd name="connsiteX5" fmla="*/ 12268 w 1270396"/>
              <a:gd name="connsiteY5" fmla="*/ 7283 h 2815228"/>
              <a:gd name="connsiteX6" fmla="*/ 400161 w 1270396"/>
              <a:gd name="connsiteY6" fmla="*/ 170631 h 2815228"/>
              <a:gd name="connsiteX7" fmla="*/ 258226 w 1270396"/>
              <a:gd name="connsiteY7" fmla="*/ 220340 h 2815228"/>
              <a:gd name="connsiteX8" fmla="*/ 651286 w 1270396"/>
              <a:gd name="connsiteY8" fmla="*/ 983626 h 2815228"/>
              <a:gd name="connsiteX9" fmla="*/ 932870 w 1270396"/>
              <a:gd name="connsiteY9" fmla="*/ 1768604 h 2815228"/>
              <a:gd name="connsiteX10" fmla="*/ 1269600 w 1270396"/>
              <a:gd name="connsiteY10" fmla="*/ 2298901 h 2815228"/>
              <a:gd name="connsiteX11" fmla="*/ 1030217 w 1270396"/>
              <a:gd name="connsiteY11" fmla="*/ 2297250 h 2815228"/>
              <a:gd name="connsiteX12" fmla="*/ 1123553 w 1270396"/>
              <a:gd name="connsiteY12" fmla="*/ 2815226 h 2815228"/>
              <a:gd name="connsiteX0" fmla="*/ 1133774 w 1280617"/>
              <a:gd name="connsiteY0" fmla="*/ 2807943 h 2807944"/>
              <a:gd name="connsiteX1" fmla="*/ 726129 w 1280617"/>
              <a:gd name="connsiteY1" fmla="*/ 2027028 h 2807944"/>
              <a:gd name="connsiteX2" fmla="*/ 502978 w 1280617"/>
              <a:gd name="connsiteY2" fmla="*/ 1196751 h 2807944"/>
              <a:gd name="connsiteX3" fmla="*/ 158112 w 1280617"/>
              <a:gd name="connsiteY3" fmla="*/ 219505 h 2807944"/>
              <a:gd name="connsiteX4" fmla="*/ 111661 w 1280617"/>
              <a:gd name="connsiteY4" fmla="*/ 430199 h 2807944"/>
              <a:gd name="connsiteX5" fmla="*/ 22489 w 1280617"/>
              <a:gd name="connsiteY5" fmla="*/ 0 h 2807944"/>
              <a:gd name="connsiteX6" fmla="*/ 573600 w 1280617"/>
              <a:gd name="connsiteY6" fmla="*/ 433041 h 2807944"/>
              <a:gd name="connsiteX7" fmla="*/ 268447 w 1280617"/>
              <a:gd name="connsiteY7" fmla="*/ 213057 h 2807944"/>
              <a:gd name="connsiteX8" fmla="*/ 661507 w 1280617"/>
              <a:gd name="connsiteY8" fmla="*/ 976343 h 2807944"/>
              <a:gd name="connsiteX9" fmla="*/ 943091 w 1280617"/>
              <a:gd name="connsiteY9" fmla="*/ 1761321 h 2807944"/>
              <a:gd name="connsiteX10" fmla="*/ 1279821 w 1280617"/>
              <a:gd name="connsiteY10" fmla="*/ 2291618 h 2807944"/>
              <a:gd name="connsiteX11" fmla="*/ 1040438 w 1280617"/>
              <a:gd name="connsiteY11" fmla="*/ 2289967 h 2807944"/>
              <a:gd name="connsiteX12" fmla="*/ 1133774 w 1280617"/>
              <a:gd name="connsiteY12" fmla="*/ 2807943 h 2807944"/>
              <a:gd name="connsiteX0" fmla="*/ 1119812 w 1266655"/>
              <a:gd name="connsiteY0" fmla="*/ 2821023 h 2821024"/>
              <a:gd name="connsiteX1" fmla="*/ 712167 w 1266655"/>
              <a:gd name="connsiteY1" fmla="*/ 2040108 h 2821024"/>
              <a:gd name="connsiteX2" fmla="*/ 489016 w 1266655"/>
              <a:gd name="connsiteY2" fmla="*/ 1209831 h 2821024"/>
              <a:gd name="connsiteX3" fmla="*/ 144150 w 1266655"/>
              <a:gd name="connsiteY3" fmla="*/ 232585 h 2821024"/>
              <a:gd name="connsiteX4" fmla="*/ 218932 w 1266655"/>
              <a:gd name="connsiteY4" fmla="*/ 1041530 h 2821024"/>
              <a:gd name="connsiteX5" fmla="*/ 8527 w 1266655"/>
              <a:gd name="connsiteY5" fmla="*/ 13080 h 2821024"/>
              <a:gd name="connsiteX6" fmla="*/ 559638 w 1266655"/>
              <a:gd name="connsiteY6" fmla="*/ 446121 h 2821024"/>
              <a:gd name="connsiteX7" fmla="*/ 254485 w 1266655"/>
              <a:gd name="connsiteY7" fmla="*/ 226137 h 2821024"/>
              <a:gd name="connsiteX8" fmla="*/ 647545 w 1266655"/>
              <a:gd name="connsiteY8" fmla="*/ 989423 h 2821024"/>
              <a:gd name="connsiteX9" fmla="*/ 929129 w 1266655"/>
              <a:gd name="connsiteY9" fmla="*/ 1774401 h 2821024"/>
              <a:gd name="connsiteX10" fmla="*/ 1265859 w 1266655"/>
              <a:gd name="connsiteY10" fmla="*/ 2304698 h 2821024"/>
              <a:gd name="connsiteX11" fmla="*/ 1026476 w 1266655"/>
              <a:gd name="connsiteY11" fmla="*/ 2303047 h 2821024"/>
              <a:gd name="connsiteX12" fmla="*/ 1119812 w 1266655"/>
              <a:gd name="connsiteY12" fmla="*/ 2821023 h 2821024"/>
              <a:gd name="connsiteX0" fmla="*/ 1119812 w 1266655"/>
              <a:gd name="connsiteY0" fmla="*/ 2822126 h 2822127"/>
              <a:gd name="connsiteX1" fmla="*/ 712167 w 1266655"/>
              <a:gd name="connsiteY1" fmla="*/ 2041211 h 2822127"/>
              <a:gd name="connsiteX2" fmla="*/ 489016 w 1266655"/>
              <a:gd name="connsiteY2" fmla="*/ 1210934 h 2822127"/>
              <a:gd name="connsiteX3" fmla="*/ 144150 w 1266655"/>
              <a:gd name="connsiteY3" fmla="*/ 233688 h 2822127"/>
              <a:gd name="connsiteX4" fmla="*/ 218932 w 1266655"/>
              <a:gd name="connsiteY4" fmla="*/ 1042633 h 2822127"/>
              <a:gd name="connsiteX5" fmla="*/ 8527 w 1266655"/>
              <a:gd name="connsiteY5" fmla="*/ 14183 h 2822127"/>
              <a:gd name="connsiteX6" fmla="*/ 559638 w 1266655"/>
              <a:gd name="connsiteY6" fmla="*/ 447224 h 2822127"/>
              <a:gd name="connsiteX7" fmla="*/ 376436 w 1266655"/>
              <a:gd name="connsiteY7" fmla="*/ 501099 h 2822127"/>
              <a:gd name="connsiteX8" fmla="*/ 647545 w 1266655"/>
              <a:gd name="connsiteY8" fmla="*/ 990526 h 2822127"/>
              <a:gd name="connsiteX9" fmla="*/ 929129 w 1266655"/>
              <a:gd name="connsiteY9" fmla="*/ 1775504 h 2822127"/>
              <a:gd name="connsiteX10" fmla="*/ 1265859 w 1266655"/>
              <a:gd name="connsiteY10" fmla="*/ 2305801 h 2822127"/>
              <a:gd name="connsiteX11" fmla="*/ 1026476 w 1266655"/>
              <a:gd name="connsiteY11" fmla="*/ 2304150 h 2822127"/>
              <a:gd name="connsiteX12" fmla="*/ 1119812 w 1266655"/>
              <a:gd name="connsiteY12" fmla="*/ 2822126 h 2822127"/>
              <a:gd name="connsiteX0" fmla="*/ 1120633 w 1267476"/>
              <a:gd name="connsiteY0" fmla="*/ 2822128 h 2822129"/>
              <a:gd name="connsiteX1" fmla="*/ 712988 w 1267476"/>
              <a:gd name="connsiteY1" fmla="*/ 2041213 h 2822129"/>
              <a:gd name="connsiteX2" fmla="*/ 489837 w 1267476"/>
              <a:gd name="connsiteY2" fmla="*/ 1210936 h 2822129"/>
              <a:gd name="connsiteX3" fmla="*/ 301825 w 1267476"/>
              <a:gd name="connsiteY3" fmla="*/ 637569 h 2822129"/>
              <a:gd name="connsiteX4" fmla="*/ 219753 w 1267476"/>
              <a:gd name="connsiteY4" fmla="*/ 1042635 h 2822129"/>
              <a:gd name="connsiteX5" fmla="*/ 9348 w 1267476"/>
              <a:gd name="connsiteY5" fmla="*/ 14185 h 2822129"/>
              <a:gd name="connsiteX6" fmla="*/ 560459 w 1267476"/>
              <a:gd name="connsiteY6" fmla="*/ 447226 h 2822129"/>
              <a:gd name="connsiteX7" fmla="*/ 377257 w 1267476"/>
              <a:gd name="connsiteY7" fmla="*/ 501101 h 2822129"/>
              <a:gd name="connsiteX8" fmla="*/ 648366 w 1267476"/>
              <a:gd name="connsiteY8" fmla="*/ 990528 h 2822129"/>
              <a:gd name="connsiteX9" fmla="*/ 929950 w 1267476"/>
              <a:gd name="connsiteY9" fmla="*/ 1775506 h 2822129"/>
              <a:gd name="connsiteX10" fmla="*/ 1266680 w 1267476"/>
              <a:gd name="connsiteY10" fmla="*/ 2305803 h 2822129"/>
              <a:gd name="connsiteX11" fmla="*/ 1027297 w 1267476"/>
              <a:gd name="connsiteY11" fmla="*/ 2304152 h 2822129"/>
              <a:gd name="connsiteX12" fmla="*/ 1120633 w 1267476"/>
              <a:gd name="connsiteY12" fmla="*/ 2822128 h 2822129"/>
              <a:gd name="connsiteX0" fmla="*/ 967681 w 1114524"/>
              <a:gd name="connsiteY0" fmla="*/ 2563200 h 2563201"/>
              <a:gd name="connsiteX1" fmla="*/ 560036 w 1114524"/>
              <a:gd name="connsiteY1" fmla="*/ 1782285 h 2563201"/>
              <a:gd name="connsiteX2" fmla="*/ 336885 w 1114524"/>
              <a:gd name="connsiteY2" fmla="*/ 952008 h 2563201"/>
              <a:gd name="connsiteX3" fmla="*/ 148873 w 1114524"/>
              <a:gd name="connsiteY3" fmla="*/ 378641 h 2563201"/>
              <a:gd name="connsiteX4" fmla="*/ 66801 w 1114524"/>
              <a:gd name="connsiteY4" fmla="*/ 783707 h 2563201"/>
              <a:gd name="connsiteX5" fmla="*/ 19614 w 1114524"/>
              <a:gd name="connsiteY5" fmla="*/ 24951 h 2563201"/>
              <a:gd name="connsiteX6" fmla="*/ 407507 w 1114524"/>
              <a:gd name="connsiteY6" fmla="*/ 188298 h 2563201"/>
              <a:gd name="connsiteX7" fmla="*/ 224305 w 1114524"/>
              <a:gd name="connsiteY7" fmla="*/ 242173 h 2563201"/>
              <a:gd name="connsiteX8" fmla="*/ 495414 w 1114524"/>
              <a:gd name="connsiteY8" fmla="*/ 731600 h 2563201"/>
              <a:gd name="connsiteX9" fmla="*/ 776998 w 1114524"/>
              <a:gd name="connsiteY9" fmla="*/ 1516578 h 2563201"/>
              <a:gd name="connsiteX10" fmla="*/ 1113728 w 1114524"/>
              <a:gd name="connsiteY10" fmla="*/ 2046875 h 2563201"/>
              <a:gd name="connsiteX11" fmla="*/ 874345 w 1114524"/>
              <a:gd name="connsiteY11" fmla="*/ 2045224 h 2563201"/>
              <a:gd name="connsiteX12" fmla="*/ 967681 w 1114524"/>
              <a:gd name="connsiteY12" fmla="*/ 2563200 h 256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524" h="2563201">
                <a:moveTo>
                  <a:pt x="967681" y="2563200"/>
                </a:moveTo>
                <a:cubicBezTo>
                  <a:pt x="942623" y="2562174"/>
                  <a:pt x="665169" y="2050817"/>
                  <a:pt x="560036" y="1782285"/>
                </a:cubicBezTo>
                <a:cubicBezTo>
                  <a:pt x="454903" y="1513753"/>
                  <a:pt x="431579" y="1176722"/>
                  <a:pt x="336885" y="952008"/>
                </a:cubicBezTo>
                <a:cubicBezTo>
                  <a:pt x="242191" y="727294"/>
                  <a:pt x="175149" y="406663"/>
                  <a:pt x="148873" y="378641"/>
                </a:cubicBezTo>
                <a:cubicBezTo>
                  <a:pt x="122597" y="350619"/>
                  <a:pt x="88344" y="842655"/>
                  <a:pt x="66801" y="783707"/>
                </a:cubicBezTo>
                <a:cubicBezTo>
                  <a:pt x="45258" y="724759"/>
                  <a:pt x="-37170" y="124186"/>
                  <a:pt x="19614" y="24951"/>
                </a:cubicBezTo>
                <a:cubicBezTo>
                  <a:pt x="76398" y="-74284"/>
                  <a:pt x="373392" y="152094"/>
                  <a:pt x="407507" y="188298"/>
                </a:cubicBezTo>
                <a:cubicBezTo>
                  <a:pt x="441622" y="224502"/>
                  <a:pt x="209654" y="151623"/>
                  <a:pt x="224305" y="242173"/>
                </a:cubicBezTo>
                <a:cubicBezTo>
                  <a:pt x="238956" y="332723"/>
                  <a:pt x="382049" y="521276"/>
                  <a:pt x="495414" y="731600"/>
                </a:cubicBezTo>
                <a:cubicBezTo>
                  <a:pt x="608779" y="941924"/>
                  <a:pt x="673946" y="1297366"/>
                  <a:pt x="776998" y="1516578"/>
                </a:cubicBezTo>
                <a:cubicBezTo>
                  <a:pt x="880050" y="1735790"/>
                  <a:pt x="1097504" y="1958767"/>
                  <a:pt x="1113728" y="2046875"/>
                </a:cubicBezTo>
                <a:cubicBezTo>
                  <a:pt x="1129952" y="2134983"/>
                  <a:pt x="893102" y="2042879"/>
                  <a:pt x="874345" y="2045224"/>
                </a:cubicBezTo>
                <a:cubicBezTo>
                  <a:pt x="873683" y="2048533"/>
                  <a:pt x="992739" y="2564226"/>
                  <a:pt x="967681" y="25632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5544" y="1138883"/>
            <a:ext cx="5486400" cy="5642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9278" y="4271285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Arabia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05886" y="5193638"/>
            <a:ext cx="1830859" cy="935829"/>
          </a:xfrm>
          <a:custGeom>
            <a:avLst/>
            <a:gdLst>
              <a:gd name="connsiteX0" fmla="*/ 0 w 1627632"/>
              <a:gd name="connsiteY0" fmla="*/ 73152 h 754589"/>
              <a:gd name="connsiteX1" fmla="*/ 0 w 1627632"/>
              <a:gd name="connsiteY1" fmla="*/ 73152 h 754589"/>
              <a:gd name="connsiteX2" fmla="*/ 91440 w 1627632"/>
              <a:gd name="connsiteY2" fmla="*/ 201168 h 754589"/>
              <a:gd name="connsiteX3" fmla="*/ 128016 w 1627632"/>
              <a:gd name="connsiteY3" fmla="*/ 310896 h 754589"/>
              <a:gd name="connsiteX4" fmla="*/ 146304 w 1627632"/>
              <a:gd name="connsiteY4" fmla="*/ 749808 h 754589"/>
              <a:gd name="connsiteX5" fmla="*/ 365760 w 1627632"/>
              <a:gd name="connsiteY5" fmla="*/ 713232 h 754589"/>
              <a:gd name="connsiteX6" fmla="*/ 493776 w 1627632"/>
              <a:gd name="connsiteY6" fmla="*/ 640080 h 754589"/>
              <a:gd name="connsiteX7" fmla="*/ 640080 w 1627632"/>
              <a:gd name="connsiteY7" fmla="*/ 603504 h 754589"/>
              <a:gd name="connsiteX8" fmla="*/ 749808 w 1627632"/>
              <a:gd name="connsiteY8" fmla="*/ 566928 h 754589"/>
              <a:gd name="connsiteX9" fmla="*/ 914400 w 1627632"/>
              <a:gd name="connsiteY9" fmla="*/ 512064 h 754589"/>
              <a:gd name="connsiteX10" fmla="*/ 969264 w 1627632"/>
              <a:gd name="connsiteY10" fmla="*/ 493776 h 754589"/>
              <a:gd name="connsiteX11" fmla="*/ 1024128 w 1627632"/>
              <a:gd name="connsiteY11" fmla="*/ 475488 h 754589"/>
              <a:gd name="connsiteX12" fmla="*/ 1097280 w 1627632"/>
              <a:gd name="connsiteY12" fmla="*/ 457200 h 754589"/>
              <a:gd name="connsiteX13" fmla="*/ 1152144 w 1627632"/>
              <a:gd name="connsiteY13" fmla="*/ 420624 h 754589"/>
              <a:gd name="connsiteX14" fmla="*/ 1261872 w 1627632"/>
              <a:gd name="connsiteY14" fmla="*/ 384048 h 754589"/>
              <a:gd name="connsiteX15" fmla="*/ 1316736 w 1627632"/>
              <a:gd name="connsiteY15" fmla="*/ 274320 h 754589"/>
              <a:gd name="connsiteX16" fmla="*/ 1371600 w 1627632"/>
              <a:gd name="connsiteY16" fmla="*/ 237744 h 754589"/>
              <a:gd name="connsiteX17" fmla="*/ 1426464 w 1627632"/>
              <a:gd name="connsiteY17" fmla="*/ 182880 h 754589"/>
              <a:gd name="connsiteX18" fmla="*/ 1481328 w 1627632"/>
              <a:gd name="connsiteY18" fmla="*/ 164592 h 754589"/>
              <a:gd name="connsiteX19" fmla="*/ 1536192 w 1627632"/>
              <a:gd name="connsiteY19" fmla="*/ 128016 h 754589"/>
              <a:gd name="connsiteX20" fmla="*/ 1572768 w 1627632"/>
              <a:gd name="connsiteY20" fmla="*/ 73152 h 754589"/>
              <a:gd name="connsiteX21" fmla="*/ 1627632 w 1627632"/>
              <a:gd name="connsiteY21" fmla="*/ 18288 h 754589"/>
              <a:gd name="connsiteX22" fmla="*/ 1572768 w 1627632"/>
              <a:gd name="connsiteY22" fmla="*/ 0 h 754589"/>
              <a:gd name="connsiteX23" fmla="*/ 1463040 w 1627632"/>
              <a:gd name="connsiteY23" fmla="*/ 36576 h 754589"/>
              <a:gd name="connsiteX24" fmla="*/ 1408176 w 1627632"/>
              <a:gd name="connsiteY24" fmla="*/ 54864 h 754589"/>
              <a:gd name="connsiteX25" fmla="*/ 1353312 w 1627632"/>
              <a:gd name="connsiteY25" fmla="*/ 91440 h 754589"/>
              <a:gd name="connsiteX26" fmla="*/ 1298448 w 1627632"/>
              <a:gd name="connsiteY26" fmla="*/ 109728 h 754589"/>
              <a:gd name="connsiteX27" fmla="*/ 1133856 w 1627632"/>
              <a:gd name="connsiteY27" fmla="*/ 182880 h 754589"/>
              <a:gd name="connsiteX28" fmla="*/ 969264 w 1627632"/>
              <a:gd name="connsiteY28" fmla="*/ 201168 h 754589"/>
              <a:gd name="connsiteX29" fmla="*/ 512064 w 1627632"/>
              <a:gd name="connsiteY29" fmla="*/ 237744 h 754589"/>
              <a:gd name="connsiteX30" fmla="*/ 438912 w 1627632"/>
              <a:gd name="connsiteY30" fmla="*/ 219456 h 754589"/>
              <a:gd name="connsiteX31" fmla="*/ 384048 w 1627632"/>
              <a:gd name="connsiteY31" fmla="*/ 182880 h 754589"/>
              <a:gd name="connsiteX32" fmla="*/ 310896 w 1627632"/>
              <a:gd name="connsiteY32" fmla="*/ 91440 h 754589"/>
              <a:gd name="connsiteX33" fmla="*/ 201168 w 1627632"/>
              <a:gd name="connsiteY33" fmla="*/ 54864 h 754589"/>
              <a:gd name="connsiteX34" fmla="*/ 73152 w 1627632"/>
              <a:gd name="connsiteY34" fmla="*/ 73152 h 754589"/>
              <a:gd name="connsiteX35" fmla="*/ 54864 w 1627632"/>
              <a:gd name="connsiteY35" fmla="*/ 128016 h 754589"/>
              <a:gd name="connsiteX36" fmla="*/ 128016 w 1627632"/>
              <a:gd name="connsiteY36" fmla="*/ 164592 h 754589"/>
              <a:gd name="connsiteX37" fmla="*/ 146304 w 1627632"/>
              <a:gd name="connsiteY37" fmla="*/ 164592 h 7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27632" h="754589">
                <a:moveTo>
                  <a:pt x="0" y="73152"/>
                </a:moveTo>
                <a:lnTo>
                  <a:pt x="0" y="73152"/>
                </a:lnTo>
                <a:cubicBezTo>
                  <a:pt x="30480" y="115824"/>
                  <a:pt x="66578" y="154996"/>
                  <a:pt x="91440" y="201168"/>
                </a:cubicBezTo>
                <a:cubicBezTo>
                  <a:pt x="109719" y="235114"/>
                  <a:pt x="128016" y="310896"/>
                  <a:pt x="128016" y="310896"/>
                </a:cubicBezTo>
                <a:cubicBezTo>
                  <a:pt x="134112" y="457200"/>
                  <a:pt x="87918" y="615521"/>
                  <a:pt x="146304" y="749808"/>
                </a:cubicBezTo>
                <a:cubicBezTo>
                  <a:pt x="153547" y="766467"/>
                  <a:pt x="320166" y="736029"/>
                  <a:pt x="365760" y="713232"/>
                </a:cubicBezTo>
                <a:cubicBezTo>
                  <a:pt x="549425" y="621400"/>
                  <a:pt x="269342" y="736266"/>
                  <a:pt x="493776" y="640080"/>
                </a:cubicBezTo>
                <a:cubicBezTo>
                  <a:pt x="558515" y="612335"/>
                  <a:pt x="561364" y="624972"/>
                  <a:pt x="640080" y="603504"/>
                </a:cubicBezTo>
                <a:cubicBezTo>
                  <a:pt x="677276" y="593360"/>
                  <a:pt x="713232" y="579120"/>
                  <a:pt x="749808" y="566928"/>
                </a:cubicBezTo>
                <a:lnTo>
                  <a:pt x="914400" y="512064"/>
                </a:lnTo>
                <a:lnTo>
                  <a:pt x="969264" y="493776"/>
                </a:lnTo>
                <a:cubicBezTo>
                  <a:pt x="987552" y="487680"/>
                  <a:pt x="1005426" y="480163"/>
                  <a:pt x="1024128" y="475488"/>
                </a:cubicBezTo>
                <a:lnTo>
                  <a:pt x="1097280" y="457200"/>
                </a:lnTo>
                <a:cubicBezTo>
                  <a:pt x="1115568" y="445008"/>
                  <a:pt x="1132059" y="429551"/>
                  <a:pt x="1152144" y="420624"/>
                </a:cubicBezTo>
                <a:cubicBezTo>
                  <a:pt x="1187376" y="404966"/>
                  <a:pt x="1261872" y="384048"/>
                  <a:pt x="1261872" y="384048"/>
                </a:cubicBezTo>
                <a:cubicBezTo>
                  <a:pt x="1276746" y="339426"/>
                  <a:pt x="1281284" y="309772"/>
                  <a:pt x="1316736" y="274320"/>
                </a:cubicBezTo>
                <a:cubicBezTo>
                  <a:pt x="1332278" y="258778"/>
                  <a:pt x="1354715" y="251815"/>
                  <a:pt x="1371600" y="237744"/>
                </a:cubicBezTo>
                <a:cubicBezTo>
                  <a:pt x="1391469" y="221187"/>
                  <a:pt x="1404945" y="197226"/>
                  <a:pt x="1426464" y="182880"/>
                </a:cubicBezTo>
                <a:cubicBezTo>
                  <a:pt x="1442504" y="172187"/>
                  <a:pt x="1464086" y="173213"/>
                  <a:pt x="1481328" y="164592"/>
                </a:cubicBezTo>
                <a:cubicBezTo>
                  <a:pt x="1500987" y="154762"/>
                  <a:pt x="1517904" y="140208"/>
                  <a:pt x="1536192" y="128016"/>
                </a:cubicBezTo>
                <a:cubicBezTo>
                  <a:pt x="1548384" y="109728"/>
                  <a:pt x="1558697" y="90037"/>
                  <a:pt x="1572768" y="73152"/>
                </a:cubicBezTo>
                <a:cubicBezTo>
                  <a:pt x="1589325" y="53283"/>
                  <a:pt x="1627632" y="44151"/>
                  <a:pt x="1627632" y="18288"/>
                </a:cubicBezTo>
                <a:cubicBezTo>
                  <a:pt x="1627632" y="-989"/>
                  <a:pt x="1591056" y="6096"/>
                  <a:pt x="1572768" y="0"/>
                </a:cubicBezTo>
                <a:lnTo>
                  <a:pt x="1463040" y="36576"/>
                </a:lnTo>
                <a:cubicBezTo>
                  <a:pt x="1444752" y="42672"/>
                  <a:pt x="1424216" y="44171"/>
                  <a:pt x="1408176" y="54864"/>
                </a:cubicBezTo>
                <a:cubicBezTo>
                  <a:pt x="1389888" y="67056"/>
                  <a:pt x="1372971" y="81610"/>
                  <a:pt x="1353312" y="91440"/>
                </a:cubicBezTo>
                <a:cubicBezTo>
                  <a:pt x="1336070" y="100061"/>
                  <a:pt x="1315690" y="101107"/>
                  <a:pt x="1298448" y="109728"/>
                </a:cubicBezTo>
                <a:cubicBezTo>
                  <a:pt x="1216781" y="150561"/>
                  <a:pt x="1255179" y="169400"/>
                  <a:pt x="1133856" y="182880"/>
                </a:cubicBezTo>
                <a:lnTo>
                  <a:pt x="969264" y="201168"/>
                </a:lnTo>
                <a:cubicBezTo>
                  <a:pt x="795294" y="259158"/>
                  <a:pt x="876167" y="237744"/>
                  <a:pt x="512064" y="237744"/>
                </a:cubicBezTo>
                <a:cubicBezTo>
                  <a:pt x="486930" y="237744"/>
                  <a:pt x="463296" y="225552"/>
                  <a:pt x="438912" y="219456"/>
                </a:cubicBezTo>
                <a:cubicBezTo>
                  <a:pt x="420624" y="207264"/>
                  <a:pt x="397778" y="200043"/>
                  <a:pt x="384048" y="182880"/>
                </a:cubicBezTo>
                <a:cubicBezTo>
                  <a:pt x="321136" y="104240"/>
                  <a:pt x="424754" y="142044"/>
                  <a:pt x="310896" y="91440"/>
                </a:cubicBezTo>
                <a:cubicBezTo>
                  <a:pt x="275664" y="75782"/>
                  <a:pt x="201168" y="54864"/>
                  <a:pt x="201168" y="54864"/>
                </a:cubicBezTo>
                <a:cubicBezTo>
                  <a:pt x="158496" y="60960"/>
                  <a:pt x="111706" y="53875"/>
                  <a:pt x="73152" y="73152"/>
                </a:cubicBezTo>
                <a:cubicBezTo>
                  <a:pt x="55910" y="81773"/>
                  <a:pt x="47705" y="110118"/>
                  <a:pt x="54864" y="128016"/>
                </a:cubicBezTo>
                <a:cubicBezTo>
                  <a:pt x="70847" y="167973"/>
                  <a:pt x="99939" y="164592"/>
                  <a:pt x="128016" y="164592"/>
                </a:cubicBezTo>
                <a:lnTo>
                  <a:pt x="146304" y="164592"/>
                </a:lnTo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0795" y="5490087"/>
            <a:ext cx="170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Frankincense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63617" y="220932"/>
            <a:ext cx="8010254" cy="783193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Tree sap became a major trade good.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705285" y="2121426"/>
            <a:ext cx="1925015" cy="81136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C3514"/>
                </a:solidFill>
              </a:rPr>
              <a:t>To Greece </a:t>
            </a:r>
            <a:r>
              <a:rPr lang="en-US" sz="2400" b="1" dirty="0" smtClean="0">
                <a:solidFill>
                  <a:srgbClr val="AC3514"/>
                </a:solidFill>
              </a:rPr>
              <a:t>and </a:t>
            </a:r>
            <a:r>
              <a:rPr lang="en-US" sz="2400" b="1" dirty="0">
                <a:solidFill>
                  <a:srgbClr val="AC3514"/>
                </a:solidFill>
              </a:rPr>
              <a:t>Rome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53036" y="4258964"/>
            <a:ext cx="1460512" cy="17377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To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India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and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China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 rot="21242366">
            <a:off x="2919244" y="2846726"/>
            <a:ext cx="1506641" cy="2900895"/>
          </a:xfrm>
          <a:custGeom>
            <a:avLst/>
            <a:gdLst>
              <a:gd name="connsiteX0" fmla="*/ 112542 w 267292"/>
              <a:gd name="connsiteY0" fmla="*/ 506436 h 542063"/>
              <a:gd name="connsiteX1" fmla="*/ 98474 w 267292"/>
              <a:gd name="connsiteY1" fmla="*/ 253218 h 542063"/>
              <a:gd name="connsiteX2" fmla="*/ 84406 w 267292"/>
              <a:gd name="connsiteY2" fmla="*/ 196947 h 542063"/>
              <a:gd name="connsiteX3" fmla="*/ 42203 w 267292"/>
              <a:gd name="connsiteY3" fmla="*/ 182880 h 542063"/>
              <a:gd name="connsiteX4" fmla="*/ 28135 w 267292"/>
              <a:gd name="connsiteY4" fmla="*/ 253218 h 542063"/>
              <a:gd name="connsiteX5" fmla="*/ 0 w 267292"/>
              <a:gd name="connsiteY5" fmla="*/ 168812 h 542063"/>
              <a:gd name="connsiteX6" fmla="*/ 14068 w 267292"/>
              <a:gd name="connsiteY6" fmla="*/ 84406 h 542063"/>
              <a:gd name="connsiteX7" fmla="*/ 42203 w 267292"/>
              <a:gd name="connsiteY7" fmla="*/ 0 h 542063"/>
              <a:gd name="connsiteX8" fmla="*/ 126609 w 267292"/>
              <a:gd name="connsiteY8" fmla="*/ 14067 h 542063"/>
              <a:gd name="connsiteX9" fmla="*/ 154745 w 267292"/>
              <a:gd name="connsiteY9" fmla="*/ 42203 h 542063"/>
              <a:gd name="connsiteX10" fmla="*/ 196948 w 267292"/>
              <a:gd name="connsiteY10" fmla="*/ 70338 h 542063"/>
              <a:gd name="connsiteX11" fmla="*/ 196948 w 267292"/>
              <a:gd name="connsiteY11" fmla="*/ 154744 h 542063"/>
              <a:gd name="connsiteX12" fmla="*/ 168812 w 267292"/>
              <a:gd name="connsiteY12" fmla="*/ 126609 h 542063"/>
              <a:gd name="connsiteX13" fmla="*/ 140677 w 267292"/>
              <a:gd name="connsiteY13" fmla="*/ 168812 h 542063"/>
              <a:gd name="connsiteX14" fmla="*/ 182880 w 267292"/>
              <a:gd name="connsiteY14" fmla="*/ 253218 h 542063"/>
              <a:gd name="connsiteX15" fmla="*/ 211015 w 267292"/>
              <a:gd name="connsiteY15" fmla="*/ 337624 h 542063"/>
              <a:gd name="connsiteX16" fmla="*/ 225083 w 267292"/>
              <a:gd name="connsiteY16" fmla="*/ 379827 h 542063"/>
              <a:gd name="connsiteX17" fmla="*/ 253218 w 267292"/>
              <a:gd name="connsiteY17" fmla="*/ 422030 h 542063"/>
              <a:gd name="connsiteX18" fmla="*/ 267286 w 267292"/>
              <a:gd name="connsiteY18" fmla="*/ 478301 h 542063"/>
              <a:gd name="connsiteX19" fmla="*/ 253218 w 267292"/>
              <a:gd name="connsiteY19" fmla="*/ 520504 h 542063"/>
              <a:gd name="connsiteX20" fmla="*/ 211015 w 267292"/>
              <a:gd name="connsiteY20" fmla="*/ 436098 h 542063"/>
              <a:gd name="connsiteX21" fmla="*/ 168812 w 267292"/>
              <a:gd name="connsiteY21" fmla="*/ 407963 h 542063"/>
              <a:gd name="connsiteX22" fmla="*/ 140677 w 267292"/>
              <a:gd name="connsiteY22" fmla="*/ 534572 h 542063"/>
              <a:gd name="connsiteX23" fmla="*/ 112542 w 267292"/>
              <a:gd name="connsiteY23" fmla="*/ 506436 h 542063"/>
              <a:gd name="connsiteX0" fmla="*/ 112542 w 267292"/>
              <a:gd name="connsiteY0" fmla="*/ 510592 h 546219"/>
              <a:gd name="connsiteX1" fmla="*/ 98474 w 267292"/>
              <a:gd name="connsiteY1" fmla="*/ 257374 h 546219"/>
              <a:gd name="connsiteX2" fmla="*/ 84406 w 267292"/>
              <a:gd name="connsiteY2" fmla="*/ 201103 h 546219"/>
              <a:gd name="connsiteX3" fmla="*/ 42203 w 267292"/>
              <a:gd name="connsiteY3" fmla="*/ 187036 h 546219"/>
              <a:gd name="connsiteX4" fmla="*/ 28135 w 267292"/>
              <a:gd name="connsiteY4" fmla="*/ 257374 h 546219"/>
              <a:gd name="connsiteX5" fmla="*/ 0 w 267292"/>
              <a:gd name="connsiteY5" fmla="*/ 172968 h 546219"/>
              <a:gd name="connsiteX6" fmla="*/ 14068 w 267292"/>
              <a:gd name="connsiteY6" fmla="*/ 88562 h 546219"/>
              <a:gd name="connsiteX7" fmla="*/ 42203 w 267292"/>
              <a:gd name="connsiteY7" fmla="*/ 4156 h 546219"/>
              <a:gd name="connsiteX8" fmla="*/ 126609 w 267292"/>
              <a:gd name="connsiteY8" fmla="*/ 18223 h 546219"/>
              <a:gd name="connsiteX9" fmla="*/ 154745 w 267292"/>
              <a:gd name="connsiteY9" fmla="*/ 46359 h 546219"/>
              <a:gd name="connsiteX10" fmla="*/ 196948 w 267292"/>
              <a:gd name="connsiteY10" fmla="*/ 74494 h 546219"/>
              <a:gd name="connsiteX11" fmla="*/ 196948 w 267292"/>
              <a:gd name="connsiteY11" fmla="*/ 158900 h 546219"/>
              <a:gd name="connsiteX12" fmla="*/ 168812 w 267292"/>
              <a:gd name="connsiteY12" fmla="*/ 130765 h 546219"/>
              <a:gd name="connsiteX13" fmla="*/ 140677 w 267292"/>
              <a:gd name="connsiteY13" fmla="*/ 172968 h 546219"/>
              <a:gd name="connsiteX14" fmla="*/ 182880 w 267292"/>
              <a:gd name="connsiteY14" fmla="*/ 257374 h 546219"/>
              <a:gd name="connsiteX15" fmla="*/ 211015 w 267292"/>
              <a:gd name="connsiteY15" fmla="*/ 341780 h 546219"/>
              <a:gd name="connsiteX16" fmla="*/ 225083 w 267292"/>
              <a:gd name="connsiteY16" fmla="*/ 383983 h 546219"/>
              <a:gd name="connsiteX17" fmla="*/ 253218 w 267292"/>
              <a:gd name="connsiteY17" fmla="*/ 426186 h 546219"/>
              <a:gd name="connsiteX18" fmla="*/ 267286 w 267292"/>
              <a:gd name="connsiteY18" fmla="*/ 482457 h 546219"/>
              <a:gd name="connsiteX19" fmla="*/ 253218 w 267292"/>
              <a:gd name="connsiteY19" fmla="*/ 524660 h 546219"/>
              <a:gd name="connsiteX20" fmla="*/ 211015 w 267292"/>
              <a:gd name="connsiteY20" fmla="*/ 440254 h 546219"/>
              <a:gd name="connsiteX21" fmla="*/ 168812 w 267292"/>
              <a:gd name="connsiteY21" fmla="*/ 412119 h 546219"/>
              <a:gd name="connsiteX22" fmla="*/ 140677 w 267292"/>
              <a:gd name="connsiteY22" fmla="*/ 538728 h 546219"/>
              <a:gd name="connsiteX23" fmla="*/ 112542 w 267292"/>
              <a:gd name="connsiteY23" fmla="*/ 510592 h 546219"/>
              <a:gd name="connsiteX0" fmla="*/ 112542 w 267292"/>
              <a:gd name="connsiteY0" fmla="*/ 510592 h 546219"/>
              <a:gd name="connsiteX1" fmla="*/ 98474 w 267292"/>
              <a:gd name="connsiteY1" fmla="*/ 257374 h 546219"/>
              <a:gd name="connsiteX2" fmla="*/ 84406 w 267292"/>
              <a:gd name="connsiteY2" fmla="*/ 201103 h 546219"/>
              <a:gd name="connsiteX3" fmla="*/ 42203 w 267292"/>
              <a:gd name="connsiteY3" fmla="*/ 187036 h 546219"/>
              <a:gd name="connsiteX4" fmla="*/ 28135 w 267292"/>
              <a:gd name="connsiteY4" fmla="*/ 257374 h 546219"/>
              <a:gd name="connsiteX5" fmla="*/ 0 w 267292"/>
              <a:gd name="connsiteY5" fmla="*/ 172968 h 546219"/>
              <a:gd name="connsiteX6" fmla="*/ 14068 w 267292"/>
              <a:gd name="connsiteY6" fmla="*/ 88562 h 546219"/>
              <a:gd name="connsiteX7" fmla="*/ 42203 w 267292"/>
              <a:gd name="connsiteY7" fmla="*/ 4156 h 546219"/>
              <a:gd name="connsiteX8" fmla="*/ 126609 w 267292"/>
              <a:gd name="connsiteY8" fmla="*/ 18223 h 546219"/>
              <a:gd name="connsiteX9" fmla="*/ 154745 w 267292"/>
              <a:gd name="connsiteY9" fmla="*/ 46359 h 546219"/>
              <a:gd name="connsiteX10" fmla="*/ 196948 w 267292"/>
              <a:gd name="connsiteY10" fmla="*/ 74494 h 546219"/>
              <a:gd name="connsiteX11" fmla="*/ 196948 w 267292"/>
              <a:gd name="connsiteY11" fmla="*/ 158900 h 546219"/>
              <a:gd name="connsiteX12" fmla="*/ 168812 w 267292"/>
              <a:gd name="connsiteY12" fmla="*/ 130765 h 546219"/>
              <a:gd name="connsiteX13" fmla="*/ 140677 w 267292"/>
              <a:gd name="connsiteY13" fmla="*/ 172968 h 546219"/>
              <a:gd name="connsiteX14" fmla="*/ 182880 w 267292"/>
              <a:gd name="connsiteY14" fmla="*/ 257374 h 546219"/>
              <a:gd name="connsiteX15" fmla="*/ 211015 w 267292"/>
              <a:gd name="connsiteY15" fmla="*/ 341780 h 546219"/>
              <a:gd name="connsiteX16" fmla="*/ 225083 w 267292"/>
              <a:gd name="connsiteY16" fmla="*/ 383983 h 546219"/>
              <a:gd name="connsiteX17" fmla="*/ 253218 w 267292"/>
              <a:gd name="connsiteY17" fmla="*/ 426186 h 546219"/>
              <a:gd name="connsiteX18" fmla="*/ 267286 w 267292"/>
              <a:gd name="connsiteY18" fmla="*/ 482457 h 546219"/>
              <a:gd name="connsiteX19" fmla="*/ 253218 w 267292"/>
              <a:gd name="connsiteY19" fmla="*/ 524660 h 546219"/>
              <a:gd name="connsiteX20" fmla="*/ 211015 w 267292"/>
              <a:gd name="connsiteY20" fmla="*/ 440254 h 546219"/>
              <a:gd name="connsiteX21" fmla="*/ 168812 w 267292"/>
              <a:gd name="connsiteY21" fmla="*/ 412119 h 546219"/>
              <a:gd name="connsiteX22" fmla="*/ 140677 w 267292"/>
              <a:gd name="connsiteY22" fmla="*/ 538728 h 546219"/>
              <a:gd name="connsiteX23" fmla="*/ 112542 w 267292"/>
              <a:gd name="connsiteY23" fmla="*/ 510592 h 546219"/>
              <a:gd name="connsiteX0" fmla="*/ 112542 w 267292"/>
              <a:gd name="connsiteY0" fmla="*/ 507308 h 542935"/>
              <a:gd name="connsiteX1" fmla="*/ 98474 w 267292"/>
              <a:gd name="connsiteY1" fmla="*/ 254090 h 542935"/>
              <a:gd name="connsiteX2" fmla="*/ 84406 w 267292"/>
              <a:gd name="connsiteY2" fmla="*/ 197819 h 542935"/>
              <a:gd name="connsiteX3" fmla="*/ 42203 w 267292"/>
              <a:gd name="connsiteY3" fmla="*/ 183752 h 542935"/>
              <a:gd name="connsiteX4" fmla="*/ 28135 w 267292"/>
              <a:gd name="connsiteY4" fmla="*/ 254090 h 542935"/>
              <a:gd name="connsiteX5" fmla="*/ 0 w 267292"/>
              <a:gd name="connsiteY5" fmla="*/ 169684 h 542935"/>
              <a:gd name="connsiteX6" fmla="*/ 14068 w 267292"/>
              <a:gd name="connsiteY6" fmla="*/ 85278 h 542935"/>
              <a:gd name="connsiteX7" fmla="*/ 42203 w 267292"/>
              <a:gd name="connsiteY7" fmla="*/ 872 h 542935"/>
              <a:gd name="connsiteX8" fmla="*/ 154745 w 267292"/>
              <a:gd name="connsiteY8" fmla="*/ 43075 h 542935"/>
              <a:gd name="connsiteX9" fmla="*/ 196948 w 267292"/>
              <a:gd name="connsiteY9" fmla="*/ 71210 h 542935"/>
              <a:gd name="connsiteX10" fmla="*/ 196948 w 267292"/>
              <a:gd name="connsiteY10" fmla="*/ 155616 h 542935"/>
              <a:gd name="connsiteX11" fmla="*/ 168812 w 267292"/>
              <a:gd name="connsiteY11" fmla="*/ 127481 h 542935"/>
              <a:gd name="connsiteX12" fmla="*/ 140677 w 267292"/>
              <a:gd name="connsiteY12" fmla="*/ 169684 h 542935"/>
              <a:gd name="connsiteX13" fmla="*/ 182880 w 267292"/>
              <a:gd name="connsiteY13" fmla="*/ 254090 h 542935"/>
              <a:gd name="connsiteX14" fmla="*/ 211015 w 267292"/>
              <a:gd name="connsiteY14" fmla="*/ 338496 h 542935"/>
              <a:gd name="connsiteX15" fmla="*/ 225083 w 267292"/>
              <a:gd name="connsiteY15" fmla="*/ 380699 h 542935"/>
              <a:gd name="connsiteX16" fmla="*/ 253218 w 267292"/>
              <a:gd name="connsiteY16" fmla="*/ 422902 h 542935"/>
              <a:gd name="connsiteX17" fmla="*/ 267286 w 267292"/>
              <a:gd name="connsiteY17" fmla="*/ 479173 h 542935"/>
              <a:gd name="connsiteX18" fmla="*/ 253218 w 267292"/>
              <a:gd name="connsiteY18" fmla="*/ 521376 h 542935"/>
              <a:gd name="connsiteX19" fmla="*/ 211015 w 267292"/>
              <a:gd name="connsiteY19" fmla="*/ 436970 h 542935"/>
              <a:gd name="connsiteX20" fmla="*/ 168812 w 267292"/>
              <a:gd name="connsiteY20" fmla="*/ 408835 h 542935"/>
              <a:gd name="connsiteX21" fmla="*/ 140677 w 267292"/>
              <a:gd name="connsiteY21" fmla="*/ 535444 h 542935"/>
              <a:gd name="connsiteX22" fmla="*/ 112542 w 267292"/>
              <a:gd name="connsiteY22" fmla="*/ 507308 h 542935"/>
              <a:gd name="connsiteX0" fmla="*/ 112542 w 267292"/>
              <a:gd name="connsiteY0" fmla="*/ 506521 h 542148"/>
              <a:gd name="connsiteX1" fmla="*/ 98474 w 267292"/>
              <a:gd name="connsiteY1" fmla="*/ 253303 h 542148"/>
              <a:gd name="connsiteX2" fmla="*/ 84406 w 267292"/>
              <a:gd name="connsiteY2" fmla="*/ 197032 h 542148"/>
              <a:gd name="connsiteX3" fmla="*/ 42203 w 267292"/>
              <a:gd name="connsiteY3" fmla="*/ 182965 h 542148"/>
              <a:gd name="connsiteX4" fmla="*/ 28135 w 267292"/>
              <a:gd name="connsiteY4" fmla="*/ 253303 h 542148"/>
              <a:gd name="connsiteX5" fmla="*/ 0 w 267292"/>
              <a:gd name="connsiteY5" fmla="*/ 168897 h 542148"/>
              <a:gd name="connsiteX6" fmla="*/ 14068 w 267292"/>
              <a:gd name="connsiteY6" fmla="*/ 84491 h 542148"/>
              <a:gd name="connsiteX7" fmla="*/ 42203 w 267292"/>
              <a:gd name="connsiteY7" fmla="*/ 85 h 542148"/>
              <a:gd name="connsiteX8" fmla="*/ 196948 w 267292"/>
              <a:gd name="connsiteY8" fmla="*/ 70423 h 542148"/>
              <a:gd name="connsiteX9" fmla="*/ 196948 w 267292"/>
              <a:gd name="connsiteY9" fmla="*/ 154829 h 542148"/>
              <a:gd name="connsiteX10" fmla="*/ 168812 w 267292"/>
              <a:gd name="connsiteY10" fmla="*/ 126694 h 542148"/>
              <a:gd name="connsiteX11" fmla="*/ 140677 w 267292"/>
              <a:gd name="connsiteY11" fmla="*/ 168897 h 542148"/>
              <a:gd name="connsiteX12" fmla="*/ 182880 w 267292"/>
              <a:gd name="connsiteY12" fmla="*/ 253303 h 542148"/>
              <a:gd name="connsiteX13" fmla="*/ 211015 w 267292"/>
              <a:gd name="connsiteY13" fmla="*/ 337709 h 542148"/>
              <a:gd name="connsiteX14" fmla="*/ 225083 w 267292"/>
              <a:gd name="connsiteY14" fmla="*/ 379912 h 542148"/>
              <a:gd name="connsiteX15" fmla="*/ 253218 w 267292"/>
              <a:gd name="connsiteY15" fmla="*/ 422115 h 542148"/>
              <a:gd name="connsiteX16" fmla="*/ 267286 w 267292"/>
              <a:gd name="connsiteY16" fmla="*/ 478386 h 542148"/>
              <a:gd name="connsiteX17" fmla="*/ 253218 w 267292"/>
              <a:gd name="connsiteY17" fmla="*/ 520589 h 542148"/>
              <a:gd name="connsiteX18" fmla="*/ 211015 w 267292"/>
              <a:gd name="connsiteY18" fmla="*/ 436183 h 542148"/>
              <a:gd name="connsiteX19" fmla="*/ 168812 w 267292"/>
              <a:gd name="connsiteY19" fmla="*/ 408048 h 542148"/>
              <a:gd name="connsiteX20" fmla="*/ 140677 w 267292"/>
              <a:gd name="connsiteY20" fmla="*/ 534657 h 542148"/>
              <a:gd name="connsiteX21" fmla="*/ 112542 w 267292"/>
              <a:gd name="connsiteY21" fmla="*/ 506521 h 542148"/>
              <a:gd name="connsiteX0" fmla="*/ 112542 w 267292"/>
              <a:gd name="connsiteY0" fmla="*/ 507791 h 543418"/>
              <a:gd name="connsiteX1" fmla="*/ 98474 w 267292"/>
              <a:gd name="connsiteY1" fmla="*/ 254573 h 543418"/>
              <a:gd name="connsiteX2" fmla="*/ 84406 w 267292"/>
              <a:gd name="connsiteY2" fmla="*/ 198302 h 543418"/>
              <a:gd name="connsiteX3" fmla="*/ 42203 w 267292"/>
              <a:gd name="connsiteY3" fmla="*/ 184235 h 543418"/>
              <a:gd name="connsiteX4" fmla="*/ 28135 w 267292"/>
              <a:gd name="connsiteY4" fmla="*/ 254573 h 543418"/>
              <a:gd name="connsiteX5" fmla="*/ 0 w 267292"/>
              <a:gd name="connsiteY5" fmla="*/ 170167 h 543418"/>
              <a:gd name="connsiteX6" fmla="*/ 14068 w 267292"/>
              <a:gd name="connsiteY6" fmla="*/ 85761 h 543418"/>
              <a:gd name="connsiteX7" fmla="*/ 42203 w 267292"/>
              <a:gd name="connsiteY7" fmla="*/ 1355 h 543418"/>
              <a:gd name="connsiteX8" fmla="*/ 196948 w 267292"/>
              <a:gd name="connsiteY8" fmla="*/ 156099 h 543418"/>
              <a:gd name="connsiteX9" fmla="*/ 168812 w 267292"/>
              <a:gd name="connsiteY9" fmla="*/ 127964 h 543418"/>
              <a:gd name="connsiteX10" fmla="*/ 140677 w 267292"/>
              <a:gd name="connsiteY10" fmla="*/ 170167 h 543418"/>
              <a:gd name="connsiteX11" fmla="*/ 182880 w 267292"/>
              <a:gd name="connsiteY11" fmla="*/ 254573 h 543418"/>
              <a:gd name="connsiteX12" fmla="*/ 211015 w 267292"/>
              <a:gd name="connsiteY12" fmla="*/ 338979 h 543418"/>
              <a:gd name="connsiteX13" fmla="*/ 225083 w 267292"/>
              <a:gd name="connsiteY13" fmla="*/ 381182 h 543418"/>
              <a:gd name="connsiteX14" fmla="*/ 253218 w 267292"/>
              <a:gd name="connsiteY14" fmla="*/ 423385 h 543418"/>
              <a:gd name="connsiteX15" fmla="*/ 267286 w 267292"/>
              <a:gd name="connsiteY15" fmla="*/ 479656 h 543418"/>
              <a:gd name="connsiteX16" fmla="*/ 253218 w 267292"/>
              <a:gd name="connsiteY16" fmla="*/ 521859 h 543418"/>
              <a:gd name="connsiteX17" fmla="*/ 211015 w 267292"/>
              <a:gd name="connsiteY17" fmla="*/ 437453 h 543418"/>
              <a:gd name="connsiteX18" fmla="*/ 168812 w 267292"/>
              <a:gd name="connsiteY18" fmla="*/ 409318 h 543418"/>
              <a:gd name="connsiteX19" fmla="*/ 140677 w 267292"/>
              <a:gd name="connsiteY19" fmla="*/ 535927 h 543418"/>
              <a:gd name="connsiteX20" fmla="*/ 112542 w 267292"/>
              <a:gd name="connsiteY20" fmla="*/ 507791 h 543418"/>
              <a:gd name="connsiteX0" fmla="*/ 113229 w 267979"/>
              <a:gd name="connsiteY0" fmla="*/ 506466 h 542093"/>
              <a:gd name="connsiteX1" fmla="*/ 99161 w 267979"/>
              <a:gd name="connsiteY1" fmla="*/ 253248 h 542093"/>
              <a:gd name="connsiteX2" fmla="*/ 85093 w 267979"/>
              <a:gd name="connsiteY2" fmla="*/ 196977 h 542093"/>
              <a:gd name="connsiteX3" fmla="*/ 42890 w 267979"/>
              <a:gd name="connsiteY3" fmla="*/ 182910 h 542093"/>
              <a:gd name="connsiteX4" fmla="*/ 28822 w 267979"/>
              <a:gd name="connsiteY4" fmla="*/ 253248 h 542093"/>
              <a:gd name="connsiteX5" fmla="*/ 687 w 267979"/>
              <a:gd name="connsiteY5" fmla="*/ 168842 h 542093"/>
              <a:gd name="connsiteX6" fmla="*/ 42890 w 267979"/>
              <a:gd name="connsiteY6" fmla="*/ 30 h 542093"/>
              <a:gd name="connsiteX7" fmla="*/ 197635 w 267979"/>
              <a:gd name="connsiteY7" fmla="*/ 154774 h 542093"/>
              <a:gd name="connsiteX8" fmla="*/ 169499 w 267979"/>
              <a:gd name="connsiteY8" fmla="*/ 126639 h 542093"/>
              <a:gd name="connsiteX9" fmla="*/ 141364 w 267979"/>
              <a:gd name="connsiteY9" fmla="*/ 168842 h 542093"/>
              <a:gd name="connsiteX10" fmla="*/ 183567 w 267979"/>
              <a:gd name="connsiteY10" fmla="*/ 253248 h 542093"/>
              <a:gd name="connsiteX11" fmla="*/ 211702 w 267979"/>
              <a:gd name="connsiteY11" fmla="*/ 337654 h 542093"/>
              <a:gd name="connsiteX12" fmla="*/ 225770 w 267979"/>
              <a:gd name="connsiteY12" fmla="*/ 379857 h 542093"/>
              <a:gd name="connsiteX13" fmla="*/ 253905 w 267979"/>
              <a:gd name="connsiteY13" fmla="*/ 422060 h 542093"/>
              <a:gd name="connsiteX14" fmla="*/ 267973 w 267979"/>
              <a:gd name="connsiteY14" fmla="*/ 478331 h 542093"/>
              <a:gd name="connsiteX15" fmla="*/ 253905 w 267979"/>
              <a:gd name="connsiteY15" fmla="*/ 520534 h 542093"/>
              <a:gd name="connsiteX16" fmla="*/ 211702 w 267979"/>
              <a:gd name="connsiteY16" fmla="*/ 436128 h 542093"/>
              <a:gd name="connsiteX17" fmla="*/ 169499 w 267979"/>
              <a:gd name="connsiteY17" fmla="*/ 407993 h 542093"/>
              <a:gd name="connsiteX18" fmla="*/ 141364 w 267979"/>
              <a:gd name="connsiteY18" fmla="*/ 534602 h 542093"/>
              <a:gd name="connsiteX19" fmla="*/ 113229 w 267979"/>
              <a:gd name="connsiteY19" fmla="*/ 506466 h 542093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59788 w 242674"/>
              <a:gd name="connsiteY2" fmla="*/ 198198 h 543314"/>
              <a:gd name="connsiteX3" fmla="*/ 17585 w 242674"/>
              <a:gd name="connsiteY3" fmla="*/ 184131 h 543314"/>
              <a:gd name="connsiteX4" fmla="*/ 3517 w 242674"/>
              <a:gd name="connsiteY4" fmla="*/ 254469 h 543314"/>
              <a:gd name="connsiteX5" fmla="*/ 17585 w 242674"/>
              <a:gd name="connsiteY5" fmla="*/ 1251 h 543314"/>
              <a:gd name="connsiteX6" fmla="*/ 172330 w 242674"/>
              <a:gd name="connsiteY6" fmla="*/ 155995 h 543314"/>
              <a:gd name="connsiteX7" fmla="*/ 144194 w 242674"/>
              <a:gd name="connsiteY7" fmla="*/ 127860 h 543314"/>
              <a:gd name="connsiteX8" fmla="*/ 116059 w 242674"/>
              <a:gd name="connsiteY8" fmla="*/ 170063 h 543314"/>
              <a:gd name="connsiteX9" fmla="*/ 158262 w 242674"/>
              <a:gd name="connsiteY9" fmla="*/ 254469 h 543314"/>
              <a:gd name="connsiteX10" fmla="*/ 186397 w 242674"/>
              <a:gd name="connsiteY10" fmla="*/ 338875 h 543314"/>
              <a:gd name="connsiteX11" fmla="*/ 200465 w 242674"/>
              <a:gd name="connsiteY11" fmla="*/ 381078 h 543314"/>
              <a:gd name="connsiteX12" fmla="*/ 228600 w 242674"/>
              <a:gd name="connsiteY12" fmla="*/ 423281 h 543314"/>
              <a:gd name="connsiteX13" fmla="*/ 242668 w 242674"/>
              <a:gd name="connsiteY13" fmla="*/ 479552 h 543314"/>
              <a:gd name="connsiteX14" fmla="*/ 228600 w 242674"/>
              <a:gd name="connsiteY14" fmla="*/ 521755 h 543314"/>
              <a:gd name="connsiteX15" fmla="*/ 186397 w 242674"/>
              <a:gd name="connsiteY15" fmla="*/ 437349 h 543314"/>
              <a:gd name="connsiteX16" fmla="*/ 144194 w 242674"/>
              <a:gd name="connsiteY16" fmla="*/ 409214 h 543314"/>
              <a:gd name="connsiteX17" fmla="*/ 116059 w 242674"/>
              <a:gd name="connsiteY17" fmla="*/ 535823 h 543314"/>
              <a:gd name="connsiteX18" fmla="*/ 87924 w 242674"/>
              <a:gd name="connsiteY18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186397 w 242674"/>
              <a:gd name="connsiteY9" fmla="*/ 338875 h 543314"/>
              <a:gd name="connsiteX10" fmla="*/ 200465 w 242674"/>
              <a:gd name="connsiteY10" fmla="*/ 381078 h 543314"/>
              <a:gd name="connsiteX11" fmla="*/ 228600 w 242674"/>
              <a:gd name="connsiteY11" fmla="*/ 423281 h 543314"/>
              <a:gd name="connsiteX12" fmla="*/ 242668 w 242674"/>
              <a:gd name="connsiteY12" fmla="*/ 479552 h 543314"/>
              <a:gd name="connsiteX13" fmla="*/ 228600 w 242674"/>
              <a:gd name="connsiteY13" fmla="*/ 521755 h 543314"/>
              <a:gd name="connsiteX14" fmla="*/ 186397 w 242674"/>
              <a:gd name="connsiteY14" fmla="*/ 437349 h 543314"/>
              <a:gd name="connsiteX15" fmla="*/ 144194 w 242674"/>
              <a:gd name="connsiteY15" fmla="*/ 409214 h 543314"/>
              <a:gd name="connsiteX16" fmla="*/ 116059 w 242674"/>
              <a:gd name="connsiteY16" fmla="*/ 535823 h 543314"/>
              <a:gd name="connsiteX17" fmla="*/ 87924 w 242674"/>
              <a:gd name="connsiteY17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186397 w 242674"/>
              <a:gd name="connsiteY9" fmla="*/ 333160 h 543314"/>
              <a:gd name="connsiteX10" fmla="*/ 200465 w 242674"/>
              <a:gd name="connsiteY10" fmla="*/ 381078 h 543314"/>
              <a:gd name="connsiteX11" fmla="*/ 228600 w 242674"/>
              <a:gd name="connsiteY11" fmla="*/ 423281 h 543314"/>
              <a:gd name="connsiteX12" fmla="*/ 242668 w 242674"/>
              <a:gd name="connsiteY12" fmla="*/ 479552 h 543314"/>
              <a:gd name="connsiteX13" fmla="*/ 228600 w 242674"/>
              <a:gd name="connsiteY13" fmla="*/ 521755 h 543314"/>
              <a:gd name="connsiteX14" fmla="*/ 186397 w 242674"/>
              <a:gd name="connsiteY14" fmla="*/ 437349 h 543314"/>
              <a:gd name="connsiteX15" fmla="*/ 144194 w 242674"/>
              <a:gd name="connsiteY15" fmla="*/ 409214 h 543314"/>
              <a:gd name="connsiteX16" fmla="*/ 116059 w 242674"/>
              <a:gd name="connsiteY16" fmla="*/ 535823 h 543314"/>
              <a:gd name="connsiteX17" fmla="*/ 87924 w 242674"/>
              <a:gd name="connsiteY17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200465 w 242674"/>
              <a:gd name="connsiteY9" fmla="*/ 381078 h 543314"/>
              <a:gd name="connsiteX10" fmla="*/ 228600 w 242674"/>
              <a:gd name="connsiteY10" fmla="*/ 423281 h 543314"/>
              <a:gd name="connsiteX11" fmla="*/ 242668 w 242674"/>
              <a:gd name="connsiteY11" fmla="*/ 479552 h 543314"/>
              <a:gd name="connsiteX12" fmla="*/ 228600 w 242674"/>
              <a:gd name="connsiteY12" fmla="*/ 521755 h 543314"/>
              <a:gd name="connsiteX13" fmla="*/ 186397 w 242674"/>
              <a:gd name="connsiteY13" fmla="*/ 437349 h 543314"/>
              <a:gd name="connsiteX14" fmla="*/ 144194 w 242674"/>
              <a:gd name="connsiteY14" fmla="*/ 409214 h 543314"/>
              <a:gd name="connsiteX15" fmla="*/ 116059 w 242674"/>
              <a:gd name="connsiteY15" fmla="*/ 535823 h 543314"/>
              <a:gd name="connsiteX16" fmla="*/ 87924 w 242674"/>
              <a:gd name="connsiteY16" fmla="*/ 507687 h 543314"/>
              <a:gd name="connsiteX0" fmla="*/ 116059 w 242674"/>
              <a:gd name="connsiteY0" fmla="*/ 535823 h 535823"/>
              <a:gd name="connsiteX1" fmla="*/ 73856 w 242674"/>
              <a:gd name="connsiteY1" fmla="*/ 254469 h 535823"/>
              <a:gd name="connsiteX2" fmla="*/ 17585 w 242674"/>
              <a:gd name="connsiteY2" fmla="*/ 184131 h 535823"/>
              <a:gd name="connsiteX3" fmla="*/ 3517 w 242674"/>
              <a:gd name="connsiteY3" fmla="*/ 254469 h 535823"/>
              <a:gd name="connsiteX4" fmla="*/ 17585 w 242674"/>
              <a:gd name="connsiteY4" fmla="*/ 1251 h 535823"/>
              <a:gd name="connsiteX5" fmla="*/ 172330 w 242674"/>
              <a:gd name="connsiteY5" fmla="*/ 155995 h 535823"/>
              <a:gd name="connsiteX6" fmla="*/ 144194 w 242674"/>
              <a:gd name="connsiteY6" fmla="*/ 127860 h 535823"/>
              <a:gd name="connsiteX7" fmla="*/ 116059 w 242674"/>
              <a:gd name="connsiteY7" fmla="*/ 170063 h 535823"/>
              <a:gd name="connsiteX8" fmla="*/ 158262 w 242674"/>
              <a:gd name="connsiteY8" fmla="*/ 254469 h 535823"/>
              <a:gd name="connsiteX9" fmla="*/ 200465 w 242674"/>
              <a:gd name="connsiteY9" fmla="*/ 381078 h 535823"/>
              <a:gd name="connsiteX10" fmla="*/ 228600 w 242674"/>
              <a:gd name="connsiteY10" fmla="*/ 423281 h 535823"/>
              <a:gd name="connsiteX11" fmla="*/ 242668 w 242674"/>
              <a:gd name="connsiteY11" fmla="*/ 479552 h 535823"/>
              <a:gd name="connsiteX12" fmla="*/ 228600 w 242674"/>
              <a:gd name="connsiteY12" fmla="*/ 521755 h 535823"/>
              <a:gd name="connsiteX13" fmla="*/ 186397 w 242674"/>
              <a:gd name="connsiteY13" fmla="*/ 437349 h 535823"/>
              <a:gd name="connsiteX14" fmla="*/ 144194 w 242674"/>
              <a:gd name="connsiteY14" fmla="*/ 409214 h 535823"/>
              <a:gd name="connsiteX15" fmla="*/ 116059 w 242674"/>
              <a:gd name="connsiteY15" fmla="*/ 535823 h 535823"/>
              <a:gd name="connsiteX0" fmla="*/ 116059 w 242783"/>
              <a:gd name="connsiteY0" fmla="*/ 535823 h 535823"/>
              <a:gd name="connsiteX1" fmla="*/ 73856 w 242783"/>
              <a:gd name="connsiteY1" fmla="*/ 254469 h 535823"/>
              <a:gd name="connsiteX2" fmla="*/ 17585 w 242783"/>
              <a:gd name="connsiteY2" fmla="*/ 184131 h 535823"/>
              <a:gd name="connsiteX3" fmla="*/ 3517 w 242783"/>
              <a:gd name="connsiteY3" fmla="*/ 254469 h 535823"/>
              <a:gd name="connsiteX4" fmla="*/ 17585 w 242783"/>
              <a:gd name="connsiteY4" fmla="*/ 1251 h 535823"/>
              <a:gd name="connsiteX5" fmla="*/ 172330 w 242783"/>
              <a:gd name="connsiteY5" fmla="*/ 155995 h 535823"/>
              <a:gd name="connsiteX6" fmla="*/ 144194 w 242783"/>
              <a:gd name="connsiteY6" fmla="*/ 127860 h 535823"/>
              <a:gd name="connsiteX7" fmla="*/ 116059 w 242783"/>
              <a:gd name="connsiteY7" fmla="*/ 170063 h 535823"/>
              <a:gd name="connsiteX8" fmla="*/ 158262 w 242783"/>
              <a:gd name="connsiteY8" fmla="*/ 254469 h 535823"/>
              <a:gd name="connsiteX9" fmla="*/ 200465 w 242783"/>
              <a:gd name="connsiteY9" fmla="*/ 381078 h 535823"/>
              <a:gd name="connsiteX10" fmla="*/ 228600 w 242783"/>
              <a:gd name="connsiteY10" fmla="*/ 423281 h 535823"/>
              <a:gd name="connsiteX11" fmla="*/ 242668 w 242783"/>
              <a:gd name="connsiteY11" fmla="*/ 479552 h 535823"/>
              <a:gd name="connsiteX12" fmla="*/ 228600 w 242783"/>
              <a:gd name="connsiteY12" fmla="*/ 521755 h 535823"/>
              <a:gd name="connsiteX13" fmla="*/ 144194 w 242783"/>
              <a:gd name="connsiteY13" fmla="*/ 409214 h 535823"/>
              <a:gd name="connsiteX14" fmla="*/ 116059 w 242783"/>
              <a:gd name="connsiteY14" fmla="*/ 535823 h 535823"/>
              <a:gd name="connsiteX0" fmla="*/ 116059 w 242783"/>
              <a:gd name="connsiteY0" fmla="*/ 535823 h 535823"/>
              <a:gd name="connsiteX1" fmla="*/ 73856 w 242783"/>
              <a:gd name="connsiteY1" fmla="*/ 254469 h 535823"/>
              <a:gd name="connsiteX2" fmla="*/ 17585 w 242783"/>
              <a:gd name="connsiteY2" fmla="*/ 184131 h 535823"/>
              <a:gd name="connsiteX3" fmla="*/ 3517 w 242783"/>
              <a:gd name="connsiteY3" fmla="*/ 254469 h 535823"/>
              <a:gd name="connsiteX4" fmla="*/ 17585 w 242783"/>
              <a:gd name="connsiteY4" fmla="*/ 1251 h 535823"/>
              <a:gd name="connsiteX5" fmla="*/ 172330 w 242783"/>
              <a:gd name="connsiteY5" fmla="*/ 155995 h 535823"/>
              <a:gd name="connsiteX6" fmla="*/ 144194 w 242783"/>
              <a:gd name="connsiteY6" fmla="*/ 127860 h 535823"/>
              <a:gd name="connsiteX7" fmla="*/ 116059 w 242783"/>
              <a:gd name="connsiteY7" fmla="*/ 170063 h 535823"/>
              <a:gd name="connsiteX8" fmla="*/ 158262 w 242783"/>
              <a:gd name="connsiteY8" fmla="*/ 254469 h 535823"/>
              <a:gd name="connsiteX9" fmla="*/ 200465 w 242783"/>
              <a:gd name="connsiteY9" fmla="*/ 381078 h 535823"/>
              <a:gd name="connsiteX10" fmla="*/ 228600 w 242783"/>
              <a:gd name="connsiteY10" fmla="*/ 423281 h 535823"/>
              <a:gd name="connsiteX11" fmla="*/ 242668 w 242783"/>
              <a:gd name="connsiteY11" fmla="*/ 479552 h 535823"/>
              <a:gd name="connsiteX12" fmla="*/ 228600 w 242783"/>
              <a:gd name="connsiteY12" fmla="*/ 521755 h 535823"/>
              <a:gd name="connsiteX13" fmla="*/ 144194 w 242783"/>
              <a:gd name="connsiteY13" fmla="*/ 409214 h 535823"/>
              <a:gd name="connsiteX14" fmla="*/ 116059 w 242783"/>
              <a:gd name="connsiteY14" fmla="*/ 535823 h 535823"/>
              <a:gd name="connsiteX0" fmla="*/ 116059 w 244801"/>
              <a:gd name="connsiteY0" fmla="*/ 535823 h 535823"/>
              <a:gd name="connsiteX1" fmla="*/ 73856 w 244801"/>
              <a:gd name="connsiteY1" fmla="*/ 254469 h 535823"/>
              <a:gd name="connsiteX2" fmla="*/ 17585 w 244801"/>
              <a:gd name="connsiteY2" fmla="*/ 184131 h 535823"/>
              <a:gd name="connsiteX3" fmla="*/ 3517 w 244801"/>
              <a:gd name="connsiteY3" fmla="*/ 254469 h 535823"/>
              <a:gd name="connsiteX4" fmla="*/ 17585 w 244801"/>
              <a:gd name="connsiteY4" fmla="*/ 1251 h 535823"/>
              <a:gd name="connsiteX5" fmla="*/ 172330 w 244801"/>
              <a:gd name="connsiteY5" fmla="*/ 155995 h 535823"/>
              <a:gd name="connsiteX6" fmla="*/ 144194 w 244801"/>
              <a:gd name="connsiteY6" fmla="*/ 127860 h 535823"/>
              <a:gd name="connsiteX7" fmla="*/ 116059 w 244801"/>
              <a:gd name="connsiteY7" fmla="*/ 170063 h 535823"/>
              <a:gd name="connsiteX8" fmla="*/ 158262 w 244801"/>
              <a:gd name="connsiteY8" fmla="*/ 254469 h 535823"/>
              <a:gd name="connsiteX9" fmla="*/ 200465 w 244801"/>
              <a:gd name="connsiteY9" fmla="*/ 381078 h 535823"/>
              <a:gd name="connsiteX10" fmla="*/ 242668 w 244801"/>
              <a:gd name="connsiteY10" fmla="*/ 479552 h 535823"/>
              <a:gd name="connsiteX11" fmla="*/ 228600 w 244801"/>
              <a:gd name="connsiteY11" fmla="*/ 521755 h 535823"/>
              <a:gd name="connsiteX12" fmla="*/ 144194 w 244801"/>
              <a:gd name="connsiteY12" fmla="*/ 409214 h 535823"/>
              <a:gd name="connsiteX13" fmla="*/ 116059 w 244801"/>
              <a:gd name="connsiteY13" fmla="*/ 535823 h 535823"/>
              <a:gd name="connsiteX0" fmla="*/ 116059 w 247905"/>
              <a:gd name="connsiteY0" fmla="*/ 535823 h 535823"/>
              <a:gd name="connsiteX1" fmla="*/ 73856 w 247905"/>
              <a:gd name="connsiteY1" fmla="*/ 254469 h 535823"/>
              <a:gd name="connsiteX2" fmla="*/ 17585 w 247905"/>
              <a:gd name="connsiteY2" fmla="*/ 184131 h 535823"/>
              <a:gd name="connsiteX3" fmla="*/ 3517 w 247905"/>
              <a:gd name="connsiteY3" fmla="*/ 254469 h 535823"/>
              <a:gd name="connsiteX4" fmla="*/ 17585 w 247905"/>
              <a:gd name="connsiteY4" fmla="*/ 1251 h 535823"/>
              <a:gd name="connsiteX5" fmla="*/ 172330 w 247905"/>
              <a:gd name="connsiteY5" fmla="*/ 155995 h 535823"/>
              <a:gd name="connsiteX6" fmla="*/ 144194 w 247905"/>
              <a:gd name="connsiteY6" fmla="*/ 127860 h 535823"/>
              <a:gd name="connsiteX7" fmla="*/ 116059 w 247905"/>
              <a:gd name="connsiteY7" fmla="*/ 170063 h 535823"/>
              <a:gd name="connsiteX8" fmla="*/ 158262 w 247905"/>
              <a:gd name="connsiteY8" fmla="*/ 254469 h 535823"/>
              <a:gd name="connsiteX9" fmla="*/ 242668 w 247905"/>
              <a:gd name="connsiteY9" fmla="*/ 479552 h 535823"/>
              <a:gd name="connsiteX10" fmla="*/ 228600 w 247905"/>
              <a:gd name="connsiteY10" fmla="*/ 521755 h 535823"/>
              <a:gd name="connsiteX11" fmla="*/ 144194 w 247905"/>
              <a:gd name="connsiteY11" fmla="*/ 409214 h 535823"/>
              <a:gd name="connsiteX12" fmla="*/ 116059 w 247905"/>
              <a:gd name="connsiteY12" fmla="*/ 535823 h 535823"/>
              <a:gd name="connsiteX0" fmla="*/ 116059 w 228674"/>
              <a:gd name="connsiteY0" fmla="*/ 535823 h 535823"/>
              <a:gd name="connsiteX1" fmla="*/ 73856 w 228674"/>
              <a:gd name="connsiteY1" fmla="*/ 254469 h 535823"/>
              <a:gd name="connsiteX2" fmla="*/ 17585 w 228674"/>
              <a:gd name="connsiteY2" fmla="*/ 184131 h 535823"/>
              <a:gd name="connsiteX3" fmla="*/ 3517 w 228674"/>
              <a:gd name="connsiteY3" fmla="*/ 254469 h 535823"/>
              <a:gd name="connsiteX4" fmla="*/ 17585 w 228674"/>
              <a:gd name="connsiteY4" fmla="*/ 1251 h 535823"/>
              <a:gd name="connsiteX5" fmla="*/ 172330 w 228674"/>
              <a:gd name="connsiteY5" fmla="*/ 155995 h 535823"/>
              <a:gd name="connsiteX6" fmla="*/ 144194 w 228674"/>
              <a:gd name="connsiteY6" fmla="*/ 127860 h 535823"/>
              <a:gd name="connsiteX7" fmla="*/ 116059 w 228674"/>
              <a:gd name="connsiteY7" fmla="*/ 170063 h 535823"/>
              <a:gd name="connsiteX8" fmla="*/ 158262 w 228674"/>
              <a:gd name="connsiteY8" fmla="*/ 254469 h 535823"/>
              <a:gd name="connsiteX9" fmla="*/ 228600 w 228674"/>
              <a:gd name="connsiteY9" fmla="*/ 521755 h 535823"/>
              <a:gd name="connsiteX10" fmla="*/ 144194 w 228674"/>
              <a:gd name="connsiteY10" fmla="*/ 409214 h 535823"/>
              <a:gd name="connsiteX11" fmla="*/ 116059 w 228674"/>
              <a:gd name="connsiteY11" fmla="*/ 535823 h 535823"/>
              <a:gd name="connsiteX0" fmla="*/ 123100 w 235715"/>
              <a:gd name="connsiteY0" fmla="*/ 535823 h 535823"/>
              <a:gd name="connsiteX1" fmla="*/ 80897 w 235715"/>
              <a:gd name="connsiteY1" fmla="*/ 254469 h 535823"/>
              <a:gd name="connsiteX2" fmla="*/ 24626 w 235715"/>
              <a:gd name="connsiteY2" fmla="*/ 184131 h 535823"/>
              <a:gd name="connsiteX3" fmla="*/ 10558 w 235715"/>
              <a:gd name="connsiteY3" fmla="*/ 254469 h 535823"/>
              <a:gd name="connsiteX4" fmla="*/ 24626 w 235715"/>
              <a:gd name="connsiteY4" fmla="*/ 1251 h 535823"/>
              <a:gd name="connsiteX5" fmla="*/ 179371 w 235715"/>
              <a:gd name="connsiteY5" fmla="*/ 155995 h 535823"/>
              <a:gd name="connsiteX6" fmla="*/ 151235 w 235715"/>
              <a:gd name="connsiteY6" fmla="*/ 127860 h 535823"/>
              <a:gd name="connsiteX7" fmla="*/ 123100 w 235715"/>
              <a:gd name="connsiteY7" fmla="*/ 170063 h 535823"/>
              <a:gd name="connsiteX8" fmla="*/ 165303 w 235715"/>
              <a:gd name="connsiteY8" fmla="*/ 254469 h 535823"/>
              <a:gd name="connsiteX9" fmla="*/ 235641 w 235715"/>
              <a:gd name="connsiteY9" fmla="*/ 521755 h 535823"/>
              <a:gd name="connsiteX10" fmla="*/ 151235 w 235715"/>
              <a:gd name="connsiteY10" fmla="*/ 409214 h 535823"/>
              <a:gd name="connsiteX11" fmla="*/ 123100 w 235715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46303 w 230783"/>
              <a:gd name="connsiteY6" fmla="*/ 127860 h 535823"/>
              <a:gd name="connsiteX7" fmla="*/ 118168 w 230783"/>
              <a:gd name="connsiteY7" fmla="*/ 170063 h 535823"/>
              <a:gd name="connsiteX8" fmla="*/ 160371 w 230783"/>
              <a:gd name="connsiteY8" fmla="*/ 254469 h 535823"/>
              <a:gd name="connsiteX9" fmla="*/ 230709 w 230783"/>
              <a:gd name="connsiteY9" fmla="*/ 521755 h 535823"/>
              <a:gd name="connsiteX10" fmla="*/ 146303 w 230783"/>
              <a:gd name="connsiteY10" fmla="*/ 409214 h 535823"/>
              <a:gd name="connsiteX11" fmla="*/ 118168 w 230783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46303 w 230783"/>
              <a:gd name="connsiteY6" fmla="*/ 127860 h 535823"/>
              <a:gd name="connsiteX7" fmla="*/ 118168 w 230783"/>
              <a:gd name="connsiteY7" fmla="*/ 170063 h 535823"/>
              <a:gd name="connsiteX8" fmla="*/ 160371 w 230783"/>
              <a:gd name="connsiteY8" fmla="*/ 254469 h 535823"/>
              <a:gd name="connsiteX9" fmla="*/ 230709 w 230783"/>
              <a:gd name="connsiteY9" fmla="*/ 521755 h 535823"/>
              <a:gd name="connsiteX10" fmla="*/ 146303 w 230783"/>
              <a:gd name="connsiteY10" fmla="*/ 409214 h 535823"/>
              <a:gd name="connsiteX11" fmla="*/ 118168 w 230783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18168 w 230783"/>
              <a:gd name="connsiteY6" fmla="*/ 170063 h 535823"/>
              <a:gd name="connsiteX7" fmla="*/ 160371 w 230783"/>
              <a:gd name="connsiteY7" fmla="*/ 254469 h 535823"/>
              <a:gd name="connsiteX8" fmla="*/ 230709 w 230783"/>
              <a:gd name="connsiteY8" fmla="*/ 521755 h 535823"/>
              <a:gd name="connsiteX9" fmla="*/ 146303 w 230783"/>
              <a:gd name="connsiteY9" fmla="*/ 409214 h 535823"/>
              <a:gd name="connsiteX10" fmla="*/ 118168 w 230783"/>
              <a:gd name="connsiteY10" fmla="*/ 535823 h 535823"/>
              <a:gd name="connsiteX0" fmla="*/ 118168 w 230783"/>
              <a:gd name="connsiteY0" fmla="*/ 535796 h 535796"/>
              <a:gd name="connsiteX1" fmla="*/ 75965 w 230783"/>
              <a:gd name="connsiteY1" fmla="*/ 254442 h 535796"/>
              <a:gd name="connsiteX2" fmla="*/ 52079 w 230783"/>
              <a:gd name="connsiteY2" fmla="*/ 176484 h 535796"/>
              <a:gd name="connsiteX3" fmla="*/ 5626 w 230783"/>
              <a:gd name="connsiteY3" fmla="*/ 254442 h 535796"/>
              <a:gd name="connsiteX4" fmla="*/ 19694 w 230783"/>
              <a:gd name="connsiteY4" fmla="*/ 1224 h 535796"/>
              <a:gd name="connsiteX5" fmla="*/ 174439 w 230783"/>
              <a:gd name="connsiteY5" fmla="*/ 155968 h 535796"/>
              <a:gd name="connsiteX6" fmla="*/ 118168 w 230783"/>
              <a:gd name="connsiteY6" fmla="*/ 170036 h 535796"/>
              <a:gd name="connsiteX7" fmla="*/ 160371 w 230783"/>
              <a:gd name="connsiteY7" fmla="*/ 254442 h 535796"/>
              <a:gd name="connsiteX8" fmla="*/ 230709 w 230783"/>
              <a:gd name="connsiteY8" fmla="*/ 521728 h 535796"/>
              <a:gd name="connsiteX9" fmla="*/ 146303 w 230783"/>
              <a:gd name="connsiteY9" fmla="*/ 409187 h 535796"/>
              <a:gd name="connsiteX10" fmla="*/ 118168 w 230783"/>
              <a:gd name="connsiteY10" fmla="*/ 535796 h 535796"/>
              <a:gd name="connsiteX0" fmla="*/ 119752 w 232367"/>
              <a:gd name="connsiteY0" fmla="*/ 534967 h 534967"/>
              <a:gd name="connsiteX1" fmla="*/ 77549 w 232367"/>
              <a:gd name="connsiteY1" fmla="*/ 253613 h 534967"/>
              <a:gd name="connsiteX2" fmla="*/ 53663 w 232367"/>
              <a:gd name="connsiteY2" fmla="*/ 175655 h 534967"/>
              <a:gd name="connsiteX3" fmla="*/ 7210 w 232367"/>
              <a:gd name="connsiteY3" fmla="*/ 253613 h 534967"/>
              <a:gd name="connsiteX4" fmla="*/ 21278 w 232367"/>
              <a:gd name="connsiteY4" fmla="*/ 395 h 534967"/>
              <a:gd name="connsiteX5" fmla="*/ 202693 w 232367"/>
              <a:gd name="connsiteY5" fmla="*/ 193239 h 534967"/>
              <a:gd name="connsiteX6" fmla="*/ 119752 w 232367"/>
              <a:gd name="connsiteY6" fmla="*/ 169207 h 534967"/>
              <a:gd name="connsiteX7" fmla="*/ 161955 w 232367"/>
              <a:gd name="connsiteY7" fmla="*/ 253613 h 534967"/>
              <a:gd name="connsiteX8" fmla="*/ 232293 w 232367"/>
              <a:gd name="connsiteY8" fmla="*/ 520899 h 534967"/>
              <a:gd name="connsiteX9" fmla="*/ 147887 w 232367"/>
              <a:gd name="connsiteY9" fmla="*/ 408358 h 534967"/>
              <a:gd name="connsiteX10" fmla="*/ 119752 w 232367"/>
              <a:gd name="connsiteY10" fmla="*/ 534967 h 534967"/>
              <a:gd name="connsiteX0" fmla="*/ 119752 w 232418"/>
              <a:gd name="connsiteY0" fmla="*/ 534967 h 534967"/>
              <a:gd name="connsiteX1" fmla="*/ 77549 w 232418"/>
              <a:gd name="connsiteY1" fmla="*/ 253613 h 534967"/>
              <a:gd name="connsiteX2" fmla="*/ 53663 w 232418"/>
              <a:gd name="connsiteY2" fmla="*/ 175655 h 534967"/>
              <a:gd name="connsiteX3" fmla="*/ 7210 w 232418"/>
              <a:gd name="connsiteY3" fmla="*/ 253613 h 534967"/>
              <a:gd name="connsiteX4" fmla="*/ 21278 w 232418"/>
              <a:gd name="connsiteY4" fmla="*/ 395 h 534967"/>
              <a:gd name="connsiteX5" fmla="*/ 202693 w 232418"/>
              <a:gd name="connsiteY5" fmla="*/ 193239 h 534967"/>
              <a:gd name="connsiteX6" fmla="*/ 119752 w 232418"/>
              <a:gd name="connsiteY6" fmla="*/ 169207 h 534967"/>
              <a:gd name="connsiteX7" fmla="*/ 165765 w 232418"/>
              <a:gd name="connsiteY7" fmla="*/ 295523 h 534967"/>
              <a:gd name="connsiteX8" fmla="*/ 232293 w 232418"/>
              <a:gd name="connsiteY8" fmla="*/ 520899 h 534967"/>
              <a:gd name="connsiteX9" fmla="*/ 147887 w 232418"/>
              <a:gd name="connsiteY9" fmla="*/ 408358 h 534967"/>
              <a:gd name="connsiteX10" fmla="*/ 119752 w 232418"/>
              <a:gd name="connsiteY10" fmla="*/ 534967 h 534967"/>
              <a:gd name="connsiteX0" fmla="*/ 119752 w 232418"/>
              <a:gd name="connsiteY0" fmla="*/ 534967 h 534967"/>
              <a:gd name="connsiteX1" fmla="*/ 90884 w 232418"/>
              <a:gd name="connsiteY1" fmla="*/ 314573 h 534967"/>
              <a:gd name="connsiteX2" fmla="*/ 53663 w 232418"/>
              <a:gd name="connsiteY2" fmla="*/ 175655 h 534967"/>
              <a:gd name="connsiteX3" fmla="*/ 7210 w 232418"/>
              <a:gd name="connsiteY3" fmla="*/ 253613 h 534967"/>
              <a:gd name="connsiteX4" fmla="*/ 21278 w 232418"/>
              <a:gd name="connsiteY4" fmla="*/ 395 h 534967"/>
              <a:gd name="connsiteX5" fmla="*/ 202693 w 232418"/>
              <a:gd name="connsiteY5" fmla="*/ 193239 h 534967"/>
              <a:gd name="connsiteX6" fmla="*/ 119752 w 232418"/>
              <a:gd name="connsiteY6" fmla="*/ 169207 h 534967"/>
              <a:gd name="connsiteX7" fmla="*/ 165765 w 232418"/>
              <a:gd name="connsiteY7" fmla="*/ 295523 h 534967"/>
              <a:gd name="connsiteX8" fmla="*/ 232293 w 232418"/>
              <a:gd name="connsiteY8" fmla="*/ 520899 h 534967"/>
              <a:gd name="connsiteX9" fmla="*/ 147887 w 232418"/>
              <a:gd name="connsiteY9" fmla="*/ 408358 h 534967"/>
              <a:gd name="connsiteX10" fmla="*/ 119752 w 232418"/>
              <a:gd name="connsiteY10" fmla="*/ 534967 h 534967"/>
              <a:gd name="connsiteX0" fmla="*/ 119752 w 232418"/>
              <a:gd name="connsiteY0" fmla="*/ 536872 h 536872"/>
              <a:gd name="connsiteX1" fmla="*/ 90884 w 232418"/>
              <a:gd name="connsiteY1" fmla="*/ 314573 h 536872"/>
              <a:gd name="connsiteX2" fmla="*/ 53663 w 232418"/>
              <a:gd name="connsiteY2" fmla="*/ 175655 h 536872"/>
              <a:gd name="connsiteX3" fmla="*/ 7210 w 232418"/>
              <a:gd name="connsiteY3" fmla="*/ 253613 h 536872"/>
              <a:gd name="connsiteX4" fmla="*/ 21278 w 232418"/>
              <a:gd name="connsiteY4" fmla="*/ 395 h 536872"/>
              <a:gd name="connsiteX5" fmla="*/ 202693 w 232418"/>
              <a:gd name="connsiteY5" fmla="*/ 193239 h 536872"/>
              <a:gd name="connsiteX6" fmla="*/ 119752 w 232418"/>
              <a:gd name="connsiteY6" fmla="*/ 169207 h 536872"/>
              <a:gd name="connsiteX7" fmla="*/ 165765 w 232418"/>
              <a:gd name="connsiteY7" fmla="*/ 295523 h 536872"/>
              <a:gd name="connsiteX8" fmla="*/ 232293 w 232418"/>
              <a:gd name="connsiteY8" fmla="*/ 520899 h 536872"/>
              <a:gd name="connsiteX9" fmla="*/ 147887 w 232418"/>
              <a:gd name="connsiteY9" fmla="*/ 408358 h 536872"/>
              <a:gd name="connsiteX10" fmla="*/ 119752 w 232418"/>
              <a:gd name="connsiteY10" fmla="*/ 536872 h 536872"/>
              <a:gd name="connsiteX0" fmla="*/ 119752 w 232418"/>
              <a:gd name="connsiteY0" fmla="*/ 536872 h 536878"/>
              <a:gd name="connsiteX1" fmla="*/ 90884 w 232418"/>
              <a:gd name="connsiteY1" fmla="*/ 314573 h 536878"/>
              <a:gd name="connsiteX2" fmla="*/ 53663 w 232418"/>
              <a:gd name="connsiteY2" fmla="*/ 175655 h 536878"/>
              <a:gd name="connsiteX3" fmla="*/ 7210 w 232418"/>
              <a:gd name="connsiteY3" fmla="*/ 253613 h 536878"/>
              <a:gd name="connsiteX4" fmla="*/ 21278 w 232418"/>
              <a:gd name="connsiteY4" fmla="*/ 395 h 536878"/>
              <a:gd name="connsiteX5" fmla="*/ 202693 w 232418"/>
              <a:gd name="connsiteY5" fmla="*/ 193239 h 536878"/>
              <a:gd name="connsiteX6" fmla="*/ 119752 w 232418"/>
              <a:gd name="connsiteY6" fmla="*/ 169207 h 536878"/>
              <a:gd name="connsiteX7" fmla="*/ 165765 w 232418"/>
              <a:gd name="connsiteY7" fmla="*/ 295523 h 536878"/>
              <a:gd name="connsiteX8" fmla="*/ 232293 w 232418"/>
              <a:gd name="connsiteY8" fmla="*/ 520899 h 536878"/>
              <a:gd name="connsiteX9" fmla="*/ 147887 w 232418"/>
              <a:gd name="connsiteY9" fmla="*/ 408358 h 536878"/>
              <a:gd name="connsiteX10" fmla="*/ 119752 w 232418"/>
              <a:gd name="connsiteY10" fmla="*/ 536872 h 536878"/>
              <a:gd name="connsiteX0" fmla="*/ 119752 w 236546"/>
              <a:gd name="connsiteY0" fmla="*/ 536872 h 536878"/>
              <a:gd name="connsiteX1" fmla="*/ 90884 w 236546"/>
              <a:gd name="connsiteY1" fmla="*/ 314573 h 536878"/>
              <a:gd name="connsiteX2" fmla="*/ 53663 w 236546"/>
              <a:gd name="connsiteY2" fmla="*/ 175655 h 536878"/>
              <a:gd name="connsiteX3" fmla="*/ 7210 w 236546"/>
              <a:gd name="connsiteY3" fmla="*/ 253613 h 536878"/>
              <a:gd name="connsiteX4" fmla="*/ 21278 w 236546"/>
              <a:gd name="connsiteY4" fmla="*/ 395 h 536878"/>
              <a:gd name="connsiteX5" fmla="*/ 202693 w 236546"/>
              <a:gd name="connsiteY5" fmla="*/ 193239 h 536878"/>
              <a:gd name="connsiteX6" fmla="*/ 119752 w 236546"/>
              <a:gd name="connsiteY6" fmla="*/ 169207 h 536878"/>
              <a:gd name="connsiteX7" fmla="*/ 165765 w 236546"/>
              <a:gd name="connsiteY7" fmla="*/ 295523 h 536878"/>
              <a:gd name="connsiteX8" fmla="*/ 232293 w 236546"/>
              <a:gd name="connsiteY8" fmla="*/ 520899 h 536878"/>
              <a:gd name="connsiteX9" fmla="*/ 147887 w 236546"/>
              <a:gd name="connsiteY9" fmla="*/ 408358 h 536878"/>
              <a:gd name="connsiteX10" fmla="*/ 119752 w 236546"/>
              <a:gd name="connsiteY10" fmla="*/ 536872 h 536878"/>
              <a:gd name="connsiteX0" fmla="*/ 119752 w 1161865"/>
              <a:gd name="connsiteY0" fmla="*/ 536872 h 2467699"/>
              <a:gd name="connsiteX1" fmla="*/ 90884 w 1161865"/>
              <a:gd name="connsiteY1" fmla="*/ 314573 h 2467699"/>
              <a:gd name="connsiteX2" fmla="*/ 53663 w 1161865"/>
              <a:gd name="connsiteY2" fmla="*/ 175655 h 2467699"/>
              <a:gd name="connsiteX3" fmla="*/ 7210 w 1161865"/>
              <a:gd name="connsiteY3" fmla="*/ 253613 h 2467699"/>
              <a:gd name="connsiteX4" fmla="*/ 21278 w 1161865"/>
              <a:gd name="connsiteY4" fmla="*/ 395 h 2467699"/>
              <a:gd name="connsiteX5" fmla="*/ 202693 w 1161865"/>
              <a:gd name="connsiteY5" fmla="*/ 193239 h 2467699"/>
              <a:gd name="connsiteX6" fmla="*/ 119752 w 1161865"/>
              <a:gd name="connsiteY6" fmla="*/ 169207 h 2467699"/>
              <a:gd name="connsiteX7" fmla="*/ 165765 w 1161865"/>
              <a:gd name="connsiteY7" fmla="*/ 295523 h 2467699"/>
              <a:gd name="connsiteX8" fmla="*/ 1161442 w 1161865"/>
              <a:gd name="connsiteY8" fmla="*/ 2467686 h 2467699"/>
              <a:gd name="connsiteX9" fmla="*/ 147887 w 1161865"/>
              <a:gd name="connsiteY9" fmla="*/ 408358 h 2467699"/>
              <a:gd name="connsiteX10" fmla="*/ 119752 w 1161865"/>
              <a:gd name="connsiteY10" fmla="*/ 536872 h 2467699"/>
              <a:gd name="connsiteX0" fmla="*/ 1004656 w 1161865"/>
              <a:gd name="connsiteY0" fmla="*/ 2557402 h 2557402"/>
              <a:gd name="connsiteX1" fmla="*/ 90884 w 1161865"/>
              <a:gd name="connsiteY1" fmla="*/ 314573 h 2557402"/>
              <a:gd name="connsiteX2" fmla="*/ 53663 w 1161865"/>
              <a:gd name="connsiteY2" fmla="*/ 175655 h 2557402"/>
              <a:gd name="connsiteX3" fmla="*/ 7210 w 1161865"/>
              <a:gd name="connsiteY3" fmla="*/ 253613 h 2557402"/>
              <a:gd name="connsiteX4" fmla="*/ 21278 w 1161865"/>
              <a:gd name="connsiteY4" fmla="*/ 395 h 2557402"/>
              <a:gd name="connsiteX5" fmla="*/ 202693 w 1161865"/>
              <a:gd name="connsiteY5" fmla="*/ 193239 h 2557402"/>
              <a:gd name="connsiteX6" fmla="*/ 119752 w 1161865"/>
              <a:gd name="connsiteY6" fmla="*/ 169207 h 2557402"/>
              <a:gd name="connsiteX7" fmla="*/ 165765 w 1161865"/>
              <a:gd name="connsiteY7" fmla="*/ 295523 h 2557402"/>
              <a:gd name="connsiteX8" fmla="*/ 1161442 w 1161865"/>
              <a:gd name="connsiteY8" fmla="*/ 2467686 h 2557402"/>
              <a:gd name="connsiteX9" fmla="*/ 147887 w 1161865"/>
              <a:gd name="connsiteY9" fmla="*/ 408358 h 2557402"/>
              <a:gd name="connsiteX10" fmla="*/ 1004656 w 1161865"/>
              <a:gd name="connsiteY10" fmla="*/ 2557402 h 2557402"/>
              <a:gd name="connsiteX0" fmla="*/ 1004656 w 1200398"/>
              <a:gd name="connsiteY0" fmla="*/ 2557402 h 2581232"/>
              <a:gd name="connsiteX1" fmla="*/ 90884 w 1200398"/>
              <a:gd name="connsiteY1" fmla="*/ 314573 h 2581232"/>
              <a:gd name="connsiteX2" fmla="*/ 53663 w 1200398"/>
              <a:gd name="connsiteY2" fmla="*/ 175655 h 2581232"/>
              <a:gd name="connsiteX3" fmla="*/ 7210 w 1200398"/>
              <a:gd name="connsiteY3" fmla="*/ 253613 h 2581232"/>
              <a:gd name="connsiteX4" fmla="*/ 21278 w 1200398"/>
              <a:gd name="connsiteY4" fmla="*/ 395 h 2581232"/>
              <a:gd name="connsiteX5" fmla="*/ 202693 w 1200398"/>
              <a:gd name="connsiteY5" fmla="*/ 193239 h 2581232"/>
              <a:gd name="connsiteX6" fmla="*/ 119752 w 1200398"/>
              <a:gd name="connsiteY6" fmla="*/ 169207 h 2581232"/>
              <a:gd name="connsiteX7" fmla="*/ 165765 w 1200398"/>
              <a:gd name="connsiteY7" fmla="*/ 295523 h 2581232"/>
              <a:gd name="connsiteX8" fmla="*/ 1161442 w 1200398"/>
              <a:gd name="connsiteY8" fmla="*/ 2467686 h 2581232"/>
              <a:gd name="connsiteX9" fmla="*/ 1003293 w 1200398"/>
              <a:gd name="connsiteY9" fmla="*/ 2296152 h 2581232"/>
              <a:gd name="connsiteX10" fmla="*/ 1004656 w 1200398"/>
              <a:gd name="connsiteY10" fmla="*/ 2557402 h 2581232"/>
              <a:gd name="connsiteX0" fmla="*/ 1004656 w 1200398"/>
              <a:gd name="connsiteY0" fmla="*/ 2542654 h 2581232"/>
              <a:gd name="connsiteX1" fmla="*/ 90884 w 1200398"/>
              <a:gd name="connsiteY1" fmla="*/ 314573 h 2581232"/>
              <a:gd name="connsiteX2" fmla="*/ 53663 w 1200398"/>
              <a:gd name="connsiteY2" fmla="*/ 175655 h 2581232"/>
              <a:gd name="connsiteX3" fmla="*/ 7210 w 1200398"/>
              <a:gd name="connsiteY3" fmla="*/ 253613 h 2581232"/>
              <a:gd name="connsiteX4" fmla="*/ 21278 w 1200398"/>
              <a:gd name="connsiteY4" fmla="*/ 395 h 2581232"/>
              <a:gd name="connsiteX5" fmla="*/ 202693 w 1200398"/>
              <a:gd name="connsiteY5" fmla="*/ 193239 h 2581232"/>
              <a:gd name="connsiteX6" fmla="*/ 119752 w 1200398"/>
              <a:gd name="connsiteY6" fmla="*/ 169207 h 2581232"/>
              <a:gd name="connsiteX7" fmla="*/ 165765 w 1200398"/>
              <a:gd name="connsiteY7" fmla="*/ 295523 h 2581232"/>
              <a:gd name="connsiteX8" fmla="*/ 1161442 w 1200398"/>
              <a:gd name="connsiteY8" fmla="*/ 2467686 h 2581232"/>
              <a:gd name="connsiteX9" fmla="*/ 1003293 w 1200398"/>
              <a:gd name="connsiteY9" fmla="*/ 2296152 h 2581232"/>
              <a:gd name="connsiteX10" fmla="*/ 1004656 w 1200398"/>
              <a:gd name="connsiteY10" fmla="*/ 2542654 h 2581232"/>
              <a:gd name="connsiteX0" fmla="*/ 916166 w 1200398"/>
              <a:gd name="connsiteY0" fmla="*/ 2660641 h 2660643"/>
              <a:gd name="connsiteX1" fmla="*/ 90884 w 1200398"/>
              <a:gd name="connsiteY1" fmla="*/ 314573 h 2660643"/>
              <a:gd name="connsiteX2" fmla="*/ 53663 w 1200398"/>
              <a:gd name="connsiteY2" fmla="*/ 175655 h 2660643"/>
              <a:gd name="connsiteX3" fmla="*/ 7210 w 1200398"/>
              <a:gd name="connsiteY3" fmla="*/ 253613 h 2660643"/>
              <a:gd name="connsiteX4" fmla="*/ 21278 w 1200398"/>
              <a:gd name="connsiteY4" fmla="*/ 395 h 2660643"/>
              <a:gd name="connsiteX5" fmla="*/ 202693 w 1200398"/>
              <a:gd name="connsiteY5" fmla="*/ 193239 h 2660643"/>
              <a:gd name="connsiteX6" fmla="*/ 119752 w 1200398"/>
              <a:gd name="connsiteY6" fmla="*/ 169207 h 2660643"/>
              <a:gd name="connsiteX7" fmla="*/ 165765 w 1200398"/>
              <a:gd name="connsiteY7" fmla="*/ 295523 h 2660643"/>
              <a:gd name="connsiteX8" fmla="*/ 1161442 w 1200398"/>
              <a:gd name="connsiteY8" fmla="*/ 2467686 h 2660643"/>
              <a:gd name="connsiteX9" fmla="*/ 1003293 w 1200398"/>
              <a:gd name="connsiteY9" fmla="*/ 2296152 h 2660643"/>
              <a:gd name="connsiteX10" fmla="*/ 916166 w 1200398"/>
              <a:gd name="connsiteY10" fmla="*/ 2660641 h 2660643"/>
              <a:gd name="connsiteX0" fmla="*/ 916166 w 1267781"/>
              <a:gd name="connsiteY0" fmla="*/ 2660641 h 2660643"/>
              <a:gd name="connsiteX1" fmla="*/ 90884 w 1267781"/>
              <a:gd name="connsiteY1" fmla="*/ 314573 h 2660643"/>
              <a:gd name="connsiteX2" fmla="*/ 53663 w 1267781"/>
              <a:gd name="connsiteY2" fmla="*/ 175655 h 2660643"/>
              <a:gd name="connsiteX3" fmla="*/ 7210 w 1267781"/>
              <a:gd name="connsiteY3" fmla="*/ 253613 h 2660643"/>
              <a:gd name="connsiteX4" fmla="*/ 21278 w 1267781"/>
              <a:gd name="connsiteY4" fmla="*/ 395 h 2660643"/>
              <a:gd name="connsiteX5" fmla="*/ 202693 w 1267781"/>
              <a:gd name="connsiteY5" fmla="*/ 193239 h 2660643"/>
              <a:gd name="connsiteX6" fmla="*/ 119752 w 1267781"/>
              <a:gd name="connsiteY6" fmla="*/ 169207 h 2660643"/>
              <a:gd name="connsiteX7" fmla="*/ 165765 w 1267781"/>
              <a:gd name="connsiteY7" fmla="*/ 295523 h 2660643"/>
              <a:gd name="connsiteX8" fmla="*/ 1235183 w 1267781"/>
              <a:gd name="connsiteY8" fmla="*/ 2393944 h 2660643"/>
              <a:gd name="connsiteX9" fmla="*/ 1003293 w 1267781"/>
              <a:gd name="connsiteY9" fmla="*/ 2296152 h 2660643"/>
              <a:gd name="connsiteX10" fmla="*/ 916166 w 1267781"/>
              <a:gd name="connsiteY10" fmla="*/ 2660641 h 2660643"/>
              <a:gd name="connsiteX0" fmla="*/ 916166 w 1267781"/>
              <a:gd name="connsiteY0" fmla="*/ 2660641 h 2660643"/>
              <a:gd name="connsiteX1" fmla="*/ 533336 w 1267781"/>
              <a:gd name="connsiteY1" fmla="*/ 1332211 h 2660643"/>
              <a:gd name="connsiteX2" fmla="*/ 53663 w 1267781"/>
              <a:gd name="connsiteY2" fmla="*/ 175655 h 2660643"/>
              <a:gd name="connsiteX3" fmla="*/ 7210 w 1267781"/>
              <a:gd name="connsiteY3" fmla="*/ 253613 h 2660643"/>
              <a:gd name="connsiteX4" fmla="*/ 21278 w 1267781"/>
              <a:gd name="connsiteY4" fmla="*/ 395 h 2660643"/>
              <a:gd name="connsiteX5" fmla="*/ 202693 w 1267781"/>
              <a:gd name="connsiteY5" fmla="*/ 193239 h 2660643"/>
              <a:gd name="connsiteX6" fmla="*/ 119752 w 1267781"/>
              <a:gd name="connsiteY6" fmla="*/ 169207 h 2660643"/>
              <a:gd name="connsiteX7" fmla="*/ 165765 w 1267781"/>
              <a:gd name="connsiteY7" fmla="*/ 295523 h 2660643"/>
              <a:gd name="connsiteX8" fmla="*/ 1235183 w 1267781"/>
              <a:gd name="connsiteY8" fmla="*/ 2393944 h 2660643"/>
              <a:gd name="connsiteX9" fmla="*/ 1003293 w 1267781"/>
              <a:gd name="connsiteY9" fmla="*/ 2296152 h 2660643"/>
              <a:gd name="connsiteX10" fmla="*/ 916166 w 1267781"/>
              <a:gd name="connsiteY10" fmla="*/ 2660641 h 2660643"/>
              <a:gd name="connsiteX0" fmla="*/ 916166 w 1238371"/>
              <a:gd name="connsiteY0" fmla="*/ 2660641 h 2660643"/>
              <a:gd name="connsiteX1" fmla="*/ 533336 w 1238371"/>
              <a:gd name="connsiteY1" fmla="*/ 1332211 h 2660643"/>
              <a:gd name="connsiteX2" fmla="*/ 53663 w 1238371"/>
              <a:gd name="connsiteY2" fmla="*/ 175655 h 2660643"/>
              <a:gd name="connsiteX3" fmla="*/ 7210 w 1238371"/>
              <a:gd name="connsiteY3" fmla="*/ 253613 h 2660643"/>
              <a:gd name="connsiteX4" fmla="*/ 21278 w 1238371"/>
              <a:gd name="connsiteY4" fmla="*/ 395 h 2660643"/>
              <a:gd name="connsiteX5" fmla="*/ 202693 w 1238371"/>
              <a:gd name="connsiteY5" fmla="*/ 193239 h 2660643"/>
              <a:gd name="connsiteX6" fmla="*/ 119752 w 1238371"/>
              <a:gd name="connsiteY6" fmla="*/ 169207 h 2660643"/>
              <a:gd name="connsiteX7" fmla="*/ 799945 w 1238371"/>
              <a:gd name="connsiteY7" fmla="*/ 1431149 h 2660643"/>
              <a:gd name="connsiteX8" fmla="*/ 1235183 w 1238371"/>
              <a:gd name="connsiteY8" fmla="*/ 2393944 h 2660643"/>
              <a:gd name="connsiteX9" fmla="*/ 1003293 w 1238371"/>
              <a:gd name="connsiteY9" fmla="*/ 2296152 h 2660643"/>
              <a:gd name="connsiteX10" fmla="*/ 916166 w 1238371"/>
              <a:gd name="connsiteY10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53663 w 1238371"/>
              <a:gd name="connsiteY2" fmla="*/ 175655 h 2660643"/>
              <a:gd name="connsiteX3" fmla="*/ 7210 w 1238371"/>
              <a:gd name="connsiteY3" fmla="*/ 253613 h 2660643"/>
              <a:gd name="connsiteX4" fmla="*/ 21278 w 1238371"/>
              <a:gd name="connsiteY4" fmla="*/ 395 h 2660643"/>
              <a:gd name="connsiteX5" fmla="*/ 202693 w 1238371"/>
              <a:gd name="connsiteY5" fmla="*/ 193239 h 2660643"/>
              <a:gd name="connsiteX6" fmla="*/ 119752 w 1238371"/>
              <a:gd name="connsiteY6" fmla="*/ 169207 h 2660643"/>
              <a:gd name="connsiteX7" fmla="*/ 799945 w 1238371"/>
              <a:gd name="connsiteY7" fmla="*/ 1431149 h 2660643"/>
              <a:gd name="connsiteX8" fmla="*/ 1235183 w 1238371"/>
              <a:gd name="connsiteY8" fmla="*/ 2393944 h 2660643"/>
              <a:gd name="connsiteX9" fmla="*/ 1003293 w 1238371"/>
              <a:gd name="connsiteY9" fmla="*/ 2296152 h 2660643"/>
              <a:gd name="connsiteX10" fmla="*/ 916166 w 1238371"/>
              <a:gd name="connsiteY10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150120 w 1238371"/>
              <a:gd name="connsiteY2" fmla="*/ 421743 h 2660643"/>
              <a:gd name="connsiteX3" fmla="*/ 53663 w 1238371"/>
              <a:gd name="connsiteY3" fmla="*/ 175655 h 2660643"/>
              <a:gd name="connsiteX4" fmla="*/ 7210 w 1238371"/>
              <a:gd name="connsiteY4" fmla="*/ 253613 h 2660643"/>
              <a:gd name="connsiteX5" fmla="*/ 21278 w 1238371"/>
              <a:gd name="connsiteY5" fmla="*/ 395 h 2660643"/>
              <a:gd name="connsiteX6" fmla="*/ 202693 w 1238371"/>
              <a:gd name="connsiteY6" fmla="*/ 193239 h 2660643"/>
              <a:gd name="connsiteX7" fmla="*/ 119752 w 1238371"/>
              <a:gd name="connsiteY7" fmla="*/ 169207 h 2660643"/>
              <a:gd name="connsiteX8" fmla="*/ 799945 w 1238371"/>
              <a:gd name="connsiteY8" fmla="*/ 1431149 h 2660643"/>
              <a:gd name="connsiteX9" fmla="*/ 1235183 w 1238371"/>
              <a:gd name="connsiteY9" fmla="*/ 2393944 h 2660643"/>
              <a:gd name="connsiteX10" fmla="*/ 1003293 w 1238371"/>
              <a:gd name="connsiteY10" fmla="*/ 2296152 h 2660643"/>
              <a:gd name="connsiteX11" fmla="*/ 916166 w 1238371"/>
              <a:gd name="connsiteY11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150120 w 1238371"/>
              <a:gd name="connsiteY2" fmla="*/ 421743 h 2660643"/>
              <a:gd name="connsiteX3" fmla="*/ 53663 w 1238371"/>
              <a:gd name="connsiteY3" fmla="*/ 175655 h 2660643"/>
              <a:gd name="connsiteX4" fmla="*/ 7210 w 1238371"/>
              <a:gd name="connsiteY4" fmla="*/ 253613 h 2660643"/>
              <a:gd name="connsiteX5" fmla="*/ 21278 w 1238371"/>
              <a:gd name="connsiteY5" fmla="*/ 395 h 2660643"/>
              <a:gd name="connsiteX6" fmla="*/ 202693 w 1238371"/>
              <a:gd name="connsiteY6" fmla="*/ 193239 h 2660643"/>
              <a:gd name="connsiteX7" fmla="*/ 119752 w 1238371"/>
              <a:gd name="connsiteY7" fmla="*/ 169207 h 2660643"/>
              <a:gd name="connsiteX8" fmla="*/ 253359 w 1238371"/>
              <a:gd name="connsiteY8" fmla="*/ 392246 h 2660643"/>
              <a:gd name="connsiteX9" fmla="*/ 799945 w 1238371"/>
              <a:gd name="connsiteY9" fmla="*/ 1431149 h 2660643"/>
              <a:gd name="connsiteX10" fmla="*/ 1235183 w 1238371"/>
              <a:gd name="connsiteY10" fmla="*/ 2393944 h 2660643"/>
              <a:gd name="connsiteX11" fmla="*/ 1003293 w 1238371"/>
              <a:gd name="connsiteY11" fmla="*/ 2296152 h 2660643"/>
              <a:gd name="connsiteX12" fmla="*/ 916166 w 1238371"/>
              <a:gd name="connsiteY12" fmla="*/ 2660641 h 2660643"/>
              <a:gd name="connsiteX0" fmla="*/ 914046 w 1236251"/>
              <a:gd name="connsiteY0" fmla="*/ 2807979 h 2807981"/>
              <a:gd name="connsiteX1" fmla="*/ 619706 w 1236251"/>
              <a:gd name="connsiteY1" fmla="*/ 1671278 h 2807981"/>
              <a:gd name="connsiteX2" fmla="*/ 148000 w 1236251"/>
              <a:gd name="connsiteY2" fmla="*/ 569081 h 2807981"/>
              <a:gd name="connsiteX3" fmla="*/ 51543 w 1236251"/>
              <a:gd name="connsiteY3" fmla="*/ 322993 h 2807981"/>
              <a:gd name="connsiteX4" fmla="*/ 5090 w 1236251"/>
              <a:gd name="connsiteY4" fmla="*/ 400951 h 2807981"/>
              <a:gd name="connsiteX5" fmla="*/ 166642 w 1236251"/>
              <a:gd name="connsiteY5" fmla="*/ 249 h 2807981"/>
              <a:gd name="connsiteX6" fmla="*/ 200573 w 1236251"/>
              <a:gd name="connsiteY6" fmla="*/ 340577 h 2807981"/>
              <a:gd name="connsiteX7" fmla="*/ 117632 w 1236251"/>
              <a:gd name="connsiteY7" fmla="*/ 316545 h 2807981"/>
              <a:gd name="connsiteX8" fmla="*/ 251239 w 1236251"/>
              <a:gd name="connsiteY8" fmla="*/ 539584 h 2807981"/>
              <a:gd name="connsiteX9" fmla="*/ 797825 w 1236251"/>
              <a:gd name="connsiteY9" fmla="*/ 1578487 h 2807981"/>
              <a:gd name="connsiteX10" fmla="*/ 1233063 w 1236251"/>
              <a:gd name="connsiteY10" fmla="*/ 2541282 h 2807981"/>
              <a:gd name="connsiteX11" fmla="*/ 1001173 w 1236251"/>
              <a:gd name="connsiteY11" fmla="*/ 2443490 h 2807981"/>
              <a:gd name="connsiteX12" fmla="*/ 914046 w 1236251"/>
              <a:gd name="connsiteY12" fmla="*/ 2807979 h 2807981"/>
              <a:gd name="connsiteX0" fmla="*/ 914046 w 1236251"/>
              <a:gd name="connsiteY0" fmla="*/ 2807791 h 2807793"/>
              <a:gd name="connsiteX1" fmla="*/ 619706 w 1236251"/>
              <a:gd name="connsiteY1" fmla="*/ 1671090 h 2807793"/>
              <a:gd name="connsiteX2" fmla="*/ 148000 w 1236251"/>
              <a:gd name="connsiteY2" fmla="*/ 568893 h 2807793"/>
              <a:gd name="connsiteX3" fmla="*/ 51543 w 1236251"/>
              <a:gd name="connsiteY3" fmla="*/ 322805 h 2807793"/>
              <a:gd name="connsiteX4" fmla="*/ 5090 w 1236251"/>
              <a:gd name="connsiteY4" fmla="*/ 400763 h 2807793"/>
              <a:gd name="connsiteX5" fmla="*/ 166642 w 1236251"/>
              <a:gd name="connsiteY5" fmla="*/ 61 h 2807793"/>
              <a:gd name="connsiteX6" fmla="*/ 318560 w 1236251"/>
              <a:gd name="connsiteY6" fmla="*/ 369886 h 2807793"/>
              <a:gd name="connsiteX7" fmla="*/ 117632 w 1236251"/>
              <a:gd name="connsiteY7" fmla="*/ 316357 h 2807793"/>
              <a:gd name="connsiteX8" fmla="*/ 251239 w 1236251"/>
              <a:gd name="connsiteY8" fmla="*/ 539396 h 2807793"/>
              <a:gd name="connsiteX9" fmla="*/ 797825 w 1236251"/>
              <a:gd name="connsiteY9" fmla="*/ 1578299 h 2807793"/>
              <a:gd name="connsiteX10" fmla="*/ 1233063 w 1236251"/>
              <a:gd name="connsiteY10" fmla="*/ 2541094 h 2807793"/>
              <a:gd name="connsiteX11" fmla="*/ 1001173 w 1236251"/>
              <a:gd name="connsiteY11" fmla="*/ 2443302 h 2807793"/>
              <a:gd name="connsiteX12" fmla="*/ 914046 w 1236251"/>
              <a:gd name="connsiteY12" fmla="*/ 2807791 h 2807793"/>
              <a:gd name="connsiteX0" fmla="*/ 914046 w 1236251"/>
              <a:gd name="connsiteY0" fmla="*/ 2807791 h 2807793"/>
              <a:gd name="connsiteX1" fmla="*/ 619706 w 1236251"/>
              <a:gd name="connsiteY1" fmla="*/ 1671090 h 2807793"/>
              <a:gd name="connsiteX2" fmla="*/ 148000 w 1236251"/>
              <a:gd name="connsiteY2" fmla="*/ 568893 h 2807793"/>
              <a:gd name="connsiteX3" fmla="*/ 51543 w 1236251"/>
              <a:gd name="connsiteY3" fmla="*/ 322805 h 2807793"/>
              <a:gd name="connsiteX4" fmla="*/ 5090 w 1236251"/>
              <a:gd name="connsiteY4" fmla="*/ 400763 h 2807793"/>
              <a:gd name="connsiteX5" fmla="*/ 166642 w 1236251"/>
              <a:gd name="connsiteY5" fmla="*/ 61 h 2807793"/>
              <a:gd name="connsiteX6" fmla="*/ 318560 w 1236251"/>
              <a:gd name="connsiteY6" fmla="*/ 369886 h 2807793"/>
              <a:gd name="connsiteX7" fmla="*/ 206122 w 1236251"/>
              <a:gd name="connsiteY7" fmla="*/ 286860 h 2807793"/>
              <a:gd name="connsiteX8" fmla="*/ 251239 w 1236251"/>
              <a:gd name="connsiteY8" fmla="*/ 539396 h 2807793"/>
              <a:gd name="connsiteX9" fmla="*/ 797825 w 1236251"/>
              <a:gd name="connsiteY9" fmla="*/ 1578299 h 2807793"/>
              <a:gd name="connsiteX10" fmla="*/ 1233063 w 1236251"/>
              <a:gd name="connsiteY10" fmla="*/ 2541094 h 2807793"/>
              <a:gd name="connsiteX11" fmla="*/ 1001173 w 1236251"/>
              <a:gd name="connsiteY11" fmla="*/ 2443302 h 2807793"/>
              <a:gd name="connsiteX12" fmla="*/ 914046 w 1236251"/>
              <a:gd name="connsiteY12" fmla="*/ 2807791 h 2807793"/>
              <a:gd name="connsiteX0" fmla="*/ 909645 w 1231850"/>
              <a:gd name="connsiteY0" fmla="*/ 2807791 h 2807793"/>
              <a:gd name="connsiteX1" fmla="*/ 615305 w 1231850"/>
              <a:gd name="connsiteY1" fmla="*/ 1671090 h 2807793"/>
              <a:gd name="connsiteX2" fmla="*/ 143599 w 1231850"/>
              <a:gd name="connsiteY2" fmla="*/ 568893 h 2807793"/>
              <a:gd name="connsiteX3" fmla="*/ 106135 w 1231850"/>
              <a:gd name="connsiteY3" fmla="*/ 278560 h 2807793"/>
              <a:gd name="connsiteX4" fmla="*/ 689 w 1231850"/>
              <a:gd name="connsiteY4" fmla="*/ 400763 h 2807793"/>
              <a:gd name="connsiteX5" fmla="*/ 162241 w 1231850"/>
              <a:gd name="connsiteY5" fmla="*/ 61 h 2807793"/>
              <a:gd name="connsiteX6" fmla="*/ 314159 w 1231850"/>
              <a:gd name="connsiteY6" fmla="*/ 369886 h 2807793"/>
              <a:gd name="connsiteX7" fmla="*/ 201721 w 1231850"/>
              <a:gd name="connsiteY7" fmla="*/ 286860 h 2807793"/>
              <a:gd name="connsiteX8" fmla="*/ 246838 w 1231850"/>
              <a:gd name="connsiteY8" fmla="*/ 539396 h 2807793"/>
              <a:gd name="connsiteX9" fmla="*/ 793424 w 1231850"/>
              <a:gd name="connsiteY9" fmla="*/ 1578299 h 2807793"/>
              <a:gd name="connsiteX10" fmla="*/ 1228662 w 1231850"/>
              <a:gd name="connsiteY10" fmla="*/ 2541094 h 2807793"/>
              <a:gd name="connsiteX11" fmla="*/ 996772 w 1231850"/>
              <a:gd name="connsiteY11" fmla="*/ 2443302 h 2807793"/>
              <a:gd name="connsiteX12" fmla="*/ 909645 w 1231850"/>
              <a:gd name="connsiteY12" fmla="*/ 2807791 h 2807793"/>
              <a:gd name="connsiteX0" fmla="*/ 953671 w 1275876"/>
              <a:gd name="connsiteY0" fmla="*/ 2807742 h 2807744"/>
              <a:gd name="connsiteX1" fmla="*/ 659331 w 1275876"/>
              <a:gd name="connsiteY1" fmla="*/ 1671041 h 2807744"/>
              <a:gd name="connsiteX2" fmla="*/ 187625 w 1275876"/>
              <a:gd name="connsiteY2" fmla="*/ 568844 h 2807744"/>
              <a:gd name="connsiteX3" fmla="*/ 150161 w 1275876"/>
              <a:gd name="connsiteY3" fmla="*/ 278511 h 2807744"/>
              <a:gd name="connsiteX4" fmla="*/ 470 w 1275876"/>
              <a:gd name="connsiteY4" fmla="*/ 356469 h 2807744"/>
              <a:gd name="connsiteX5" fmla="*/ 206267 w 1275876"/>
              <a:gd name="connsiteY5" fmla="*/ 12 h 2807744"/>
              <a:gd name="connsiteX6" fmla="*/ 358185 w 1275876"/>
              <a:gd name="connsiteY6" fmla="*/ 369837 h 2807744"/>
              <a:gd name="connsiteX7" fmla="*/ 245747 w 1275876"/>
              <a:gd name="connsiteY7" fmla="*/ 286811 h 2807744"/>
              <a:gd name="connsiteX8" fmla="*/ 290864 w 1275876"/>
              <a:gd name="connsiteY8" fmla="*/ 539347 h 2807744"/>
              <a:gd name="connsiteX9" fmla="*/ 837450 w 1275876"/>
              <a:gd name="connsiteY9" fmla="*/ 1578250 h 2807744"/>
              <a:gd name="connsiteX10" fmla="*/ 1272688 w 1275876"/>
              <a:gd name="connsiteY10" fmla="*/ 2541045 h 2807744"/>
              <a:gd name="connsiteX11" fmla="*/ 1040798 w 1275876"/>
              <a:gd name="connsiteY11" fmla="*/ 2443253 h 2807744"/>
              <a:gd name="connsiteX12" fmla="*/ 953671 w 1275876"/>
              <a:gd name="connsiteY12" fmla="*/ 2807742 h 2807744"/>
              <a:gd name="connsiteX0" fmla="*/ 1046584 w 1368789"/>
              <a:gd name="connsiteY0" fmla="*/ 2778246 h 2778248"/>
              <a:gd name="connsiteX1" fmla="*/ 752244 w 1368789"/>
              <a:gd name="connsiteY1" fmla="*/ 1641545 h 2778248"/>
              <a:gd name="connsiteX2" fmla="*/ 280538 w 1368789"/>
              <a:gd name="connsiteY2" fmla="*/ 539348 h 2778248"/>
              <a:gd name="connsiteX3" fmla="*/ 243074 w 1368789"/>
              <a:gd name="connsiteY3" fmla="*/ 249015 h 2778248"/>
              <a:gd name="connsiteX4" fmla="*/ 93383 w 1368789"/>
              <a:gd name="connsiteY4" fmla="*/ 326973 h 2778248"/>
              <a:gd name="connsiteX5" fmla="*/ 18960 w 1368789"/>
              <a:gd name="connsiteY5" fmla="*/ 13 h 2778248"/>
              <a:gd name="connsiteX6" fmla="*/ 451098 w 1368789"/>
              <a:gd name="connsiteY6" fmla="*/ 340341 h 2778248"/>
              <a:gd name="connsiteX7" fmla="*/ 338660 w 1368789"/>
              <a:gd name="connsiteY7" fmla="*/ 257315 h 2778248"/>
              <a:gd name="connsiteX8" fmla="*/ 383777 w 1368789"/>
              <a:gd name="connsiteY8" fmla="*/ 509851 h 2778248"/>
              <a:gd name="connsiteX9" fmla="*/ 930363 w 1368789"/>
              <a:gd name="connsiteY9" fmla="*/ 1548754 h 2778248"/>
              <a:gd name="connsiteX10" fmla="*/ 1365601 w 1368789"/>
              <a:gd name="connsiteY10" fmla="*/ 2511549 h 2778248"/>
              <a:gd name="connsiteX11" fmla="*/ 1133711 w 1368789"/>
              <a:gd name="connsiteY11" fmla="*/ 2413757 h 2778248"/>
              <a:gd name="connsiteX12" fmla="*/ 1046584 w 1368789"/>
              <a:gd name="connsiteY12" fmla="*/ 2778246 h 2778248"/>
              <a:gd name="connsiteX0" fmla="*/ 1043616 w 1365821"/>
              <a:gd name="connsiteY0" fmla="*/ 2781566 h 2781568"/>
              <a:gd name="connsiteX1" fmla="*/ 749276 w 1365821"/>
              <a:gd name="connsiteY1" fmla="*/ 1644865 h 2781568"/>
              <a:gd name="connsiteX2" fmla="*/ 277570 w 1365821"/>
              <a:gd name="connsiteY2" fmla="*/ 542668 h 2781568"/>
              <a:gd name="connsiteX3" fmla="*/ 240106 w 1365821"/>
              <a:gd name="connsiteY3" fmla="*/ 252335 h 2781568"/>
              <a:gd name="connsiteX4" fmla="*/ 90415 w 1365821"/>
              <a:gd name="connsiteY4" fmla="*/ 330293 h 2781568"/>
              <a:gd name="connsiteX5" fmla="*/ 15992 w 1365821"/>
              <a:gd name="connsiteY5" fmla="*/ 3333 h 2781568"/>
              <a:gd name="connsiteX6" fmla="*/ 403885 w 1365821"/>
              <a:gd name="connsiteY6" fmla="*/ 166681 h 2781568"/>
              <a:gd name="connsiteX7" fmla="*/ 335692 w 1365821"/>
              <a:gd name="connsiteY7" fmla="*/ 260635 h 2781568"/>
              <a:gd name="connsiteX8" fmla="*/ 380809 w 1365821"/>
              <a:gd name="connsiteY8" fmla="*/ 513171 h 2781568"/>
              <a:gd name="connsiteX9" fmla="*/ 927395 w 1365821"/>
              <a:gd name="connsiteY9" fmla="*/ 1552074 h 2781568"/>
              <a:gd name="connsiteX10" fmla="*/ 1362633 w 1365821"/>
              <a:gd name="connsiteY10" fmla="*/ 2514869 h 2781568"/>
              <a:gd name="connsiteX11" fmla="*/ 1130743 w 1365821"/>
              <a:gd name="connsiteY11" fmla="*/ 2417077 h 2781568"/>
              <a:gd name="connsiteX12" fmla="*/ 1043616 w 1365821"/>
              <a:gd name="connsiteY12" fmla="*/ 2781566 h 2781568"/>
              <a:gd name="connsiteX0" fmla="*/ 1041086 w 1363291"/>
              <a:gd name="connsiteY0" fmla="*/ 2785774 h 2785776"/>
              <a:gd name="connsiteX1" fmla="*/ 746746 w 1363291"/>
              <a:gd name="connsiteY1" fmla="*/ 1649073 h 2785776"/>
              <a:gd name="connsiteX2" fmla="*/ 275040 w 1363291"/>
              <a:gd name="connsiteY2" fmla="*/ 546876 h 2785776"/>
              <a:gd name="connsiteX3" fmla="*/ 237576 w 1363291"/>
              <a:gd name="connsiteY3" fmla="*/ 256543 h 2785776"/>
              <a:gd name="connsiteX4" fmla="*/ 102634 w 1363291"/>
              <a:gd name="connsiteY4" fmla="*/ 437740 h 2785776"/>
              <a:gd name="connsiteX5" fmla="*/ 13462 w 1363291"/>
              <a:gd name="connsiteY5" fmla="*/ 7541 h 2785776"/>
              <a:gd name="connsiteX6" fmla="*/ 401355 w 1363291"/>
              <a:gd name="connsiteY6" fmla="*/ 170889 h 2785776"/>
              <a:gd name="connsiteX7" fmla="*/ 333162 w 1363291"/>
              <a:gd name="connsiteY7" fmla="*/ 264843 h 2785776"/>
              <a:gd name="connsiteX8" fmla="*/ 378279 w 1363291"/>
              <a:gd name="connsiteY8" fmla="*/ 517379 h 2785776"/>
              <a:gd name="connsiteX9" fmla="*/ 924865 w 1363291"/>
              <a:gd name="connsiteY9" fmla="*/ 1556282 h 2785776"/>
              <a:gd name="connsiteX10" fmla="*/ 1360103 w 1363291"/>
              <a:gd name="connsiteY10" fmla="*/ 2519077 h 2785776"/>
              <a:gd name="connsiteX11" fmla="*/ 1128213 w 1363291"/>
              <a:gd name="connsiteY11" fmla="*/ 2421285 h 2785776"/>
              <a:gd name="connsiteX12" fmla="*/ 1041086 w 1363291"/>
              <a:gd name="connsiteY12" fmla="*/ 2785774 h 2785776"/>
              <a:gd name="connsiteX0" fmla="*/ 1040269 w 1362474"/>
              <a:gd name="connsiteY0" fmla="*/ 2785774 h 2785776"/>
              <a:gd name="connsiteX1" fmla="*/ 745929 w 1362474"/>
              <a:gd name="connsiteY1" fmla="*/ 1649073 h 2785776"/>
              <a:gd name="connsiteX2" fmla="*/ 274223 w 1362474"/>
              <a:gd name="connsiteY2" fmla="*/ 546876 h 2785776"/>
              <a:gd name="connsiteX3" fmla="*/ 177765 w 1362474"/>
              <a:gd name="connsiteY3" fmla="*/ 256543 h 2785776"/>
              <a:gd name="connsiteX4" fmla="*/ 101817 w 1362474"/>
              <a:gd name="connsiteY4" fmla="*/ 437740 h 2785776"/>
              <a:gd name="connsiteX5" fmla="*/ 12645 w 1362474"/>
              <a:gd name="connsiteY5" fmla="*/ 7541 h 2785776"/>
              <a:gd name="connsiteX6" fmla="*/ 400538 w 1362474"/>
              <a:gd name="connsiteY6" fmla="*/ 170889 h 2785776"/>
              <a:gd name="connsiteX7" fmla="*/ 332345 w 1362474"/>
              <a:gd name="connsiteY7" fmla="*/ 264843 h 2785776"/>
              <a:gd name="connsiteX8" fmla="*/ 377462 w 1362474"/>
              <a:gd name="connsiteY8" fmla="*/ 517379 h 2785776"/>
              <a:gd name="connsiteX9" fmla="*/ 924048 w 1362474"/>
              <a:gd name="connsiteY9" fmla="*/ 1556282 h 2785776"/>
              <a:gd name="connsiteX10" fmla="*/ 1359286 w 1362474"/>
              <a:gd name="connsiteY10" fmla="*/ 2519077 h 2785776"/>
              <a:gd name="connsiteX11" fmla="*/ 1127396 w 1362474"/>
              <a:gd name="connsiteY11" fmla="*/ 2421285 h 2785776"/>
              <a:gd name="connsiteX12" fmla="*/ 1040269 w 1362474"/>
              <a:gd name="connsiteY12" fmla="*/ 2785774 h 2785776"/>
              <a:gd name="connsiteX0" fmla="*/ 1040269 w 1362474"/>
              <a:gd name="connsiteY0" fmla="*/ 2785434 h 2785436"/>
              <a:gd name="connsiteX1" fmla="*/ 745929 w 1362474"/>
              <a:gd name="connsiteY1" fmla="*/ 1648733 h 2785436"/>
              <a:gd name="connsiteX2" fmla="*/ 274223 w 1362474"/>
              <a:gd name="connsiteY2" fmla="*/ 546536 h 2785436"/>
              <a:gd name="connsiteX3" fmla="*/ 177765 w 1362474"/>
              <a:gd name="connsiteY3" fmla="*/ 256203 h 2785436"/>
              <a:gd name="connsiteX4" fmla="*/ 101817 w 1362474"/>
              <a:gd name="connsiteY4" fmla="*/ 437400 h 2785436"/>
              <a:gd name="connsiteX5" fmla="*/ 12645 w 1362474"/>
              <a:gd name="connsiteY5" fmla="*/ 7201 h 2785436"/>
              <a:gd name="connsiteX6" fmla="*/ 400538 w 1362474"/>
              <a:gd name="connsiteY6" fmla="*/ 170549 h 2785436"/>
              <a:gd name="connsiteX7" fmla="*/ 288100 w 1362474"/>
              <a:gd name="connsiteY7" fmla="*/ 205509 h 2785436"/>
              <a:gd name="connsiteX8" fmla="*/ 377462 w 1362474"/>
              <a:gd name="connsiteY8" fmla="*/ 517039 h 2785436"/>
              <a:gd name="connsiteX9" fmla="*/ 924048 w 1362474"/>
              <a:gd name="connsiteY9" fmla="*/ 1555942 h 2785436"/>
              <a:gd name="connsiteX10" fmla="*/ 1359286 w 1362474"/>
              <a:gd name="connsiteY10" fmla="*/ 2518737 h 2785436"/>
              <a:gd name="connsiteX11" fmla="*/ 1127396 w 1362474"/>
              <a:gd name="connsiteY11" fmla="*/ 2420945 h 2785436"/>
              <a:gd name="connsiteX12" fmla="*/ 1040269 w 1362474"/>
              <a:gd name="connsiteY12" fmla="*/ 2785434 h 2785436"/>
              <a:gd name="connsiteX0" fmla="*/ 1040269 w 1362474"/>
              <a:gd name="connsiteY0" fmla="*/ 2785515 h 2785517"/>
              <a:gd name="connsiteX1" fmla="*/ 745929 w 1362474"/>
              <a:gd name="connsiteY1" fmla="*/ 1648814 h 2785517"/>
              <a:gd name="connsiteX2" fmla="*/ 274223 w 1362474"/>
              <a:gd name="connsiteY2" fmla="*/ 546617 h 2785517"/>
              <a:gd name="connsiteX3" fmla="*/ 177765 w 1362474"/>
              <a:gd name="connsiteY3" fmla="*/ 256284 h 2785517"/>
              <a:gd name="connsiteX4" fmla="*/ 101817 w 1362474"/>
              <a:gd name="connsiteY4" fmla="*/ 437481 h 2785517"/>
              <a:gd name="connsiteX5" fmla="*/ 12645 w 1362474"/>
              <a:gd name="connsiteY5" fmla="*/ 7282 h 2785517"/>
              <a:gd name="connsiteX6" fmla="*/ 400538 w 1362474"/>
              <a:gd name="connsiteY6" fmla="*/ 170630 h 2785517"/>
              <a:gd name="connsiteX7" fmla="*/ 199610 w 1362474"/>
              <a:gd name="connsiteY7" fmla="*/ 220339 h 2785517"/>
              <a:gd name="connsiteX8" fmla="*/ 377462 w 1362474"/>
              <a:gd name="connsiteY8" fmla="*/ 517120 h 2785517"/>
              <a:gd name="connsiteX9" fmla="*/ 924048 w 1362474"/>
              <a:gd name="connsiteY9" fmla="*/ 1556023 h 2785517"/>
              <a:gd name="connsiteX10" fmla="*/ 1359286 w 1362474"/>
              <a:gd name="connsiteY10" fmla="*/ 2518818 h 2785517"/>
              <a:gd name="connsiteX11" fmla="*/ 1127396 w 1362474"/>
              <a:gd name="connsiteY11" fmla="*/ 2421026 h 2785517"/>
              <a:gd name="connsiteX12" fmla="*/ 1040269 w 1362474"/>
              <a:gd name="connsiteY12" fmla="*/ 2785515 h 2785517"/>
              <a:gd name="connsiteX0" fmla="*/ 1040269 w 1362474"/>
              <a:gd name="connsiteY0" fmla="*/ 2785686 h 2785688"/>
              <a:gd name="connsiteX1" fmla="*/ 745929 w 1362474"/>
              <a:gd name="connsiteY1" fmla="*/ 1648985 h 2785688"/>
              <a:gd name="connsiteX2" fmla="*/ 274223 w 1362474"/>
              <a:gd name="connsiteY2" fmla="*/ 546788 h 2785688"/>
              <a:gd name="connsiteX3" fmla="*/ 177765 w 1362474"/>
              <a:gd name="connsiteY3" fmla="*/ 256455 h 2785688"/>
              <a:gd name="connsiteX4" fmla="*/ 101817 w 1362474"/>
              <a:gd name="connsiteY4" fmla="*/ 437652 h 2785688"/>
              <a:gd name="connsiteX5" fmla="*/ 12645 w 1362474"/>
              <a:gd name="connsiteY5" fmla="*/ 7453 h 2785688"/>
              <a:gd name="connsiteX6" fmla="*/ 400538 w 1362474"/>
              <a:gd name="connsiteY6" fmla="*/ 170801 h 2785688"/>
              <a:gd name="connsiteX7" fmla="*/ 317597 w 1362474"/>
              <a:gd name="connsiteY7" fmla="*/ 250007 h 2785688"/>
              <a:gd name="connsiteX8" fmla="*/ 377462 w 1362474"/>
              <a:gd name="connsiteY8" fmla="*/ 517291 h 2785688"/>
              <a:gd name="connsiteX9" fmla="*/ 924048 w 1362474"/>
              <a:gd name="connsiteY9" fmla="*/ 1556194 h 2785688"/>
              <a:gd name="connsiteX10" fmla="*/ 1359286 w 1362474"/>
              <a:gd name="connsiteY10" fmla="*/ 2518989 h 2785688"/>
              <a:gd name="connsiteX11" fmla="*/ 1127396 w 1362474"/>
              <a:gd name="connsiteY11" fmla="*/ 2421197 h 2785688"/>
              <a:gd name="connsiteX12" fmla="*/ 1040269 w 1362474"/>
              <a:gd name="connsiteY12" fmla="*/ 2785686 h 2785688"/>
              <a:gd name="connsiteX0" fmla="*/ 1040269 w 1362474"/>
              <a:gd name="connsiteY0" fmla="*/ 2785686 h 2785688"/>
              <a:gd name="connsiteX1" fmla="*/ 745929 w 1362474"/>
              <a:gd name="connsiteY1" fmla="*/ 1648985 h 2785688"/>
              <a:gd name="connsiteX2" fmla="*/ 274223 w 1362474"/>
              <a:gd name="connsiteY2" fmla="*/ 546788 h 2785688"/>
              <a:gd name="connsiteX3" fmla="*/ 177765 w 1362474"/>
              <a:gd name="connsiteY3" fmla="*/ 256455 h 2785688"/>
              <a:gd name="connsiteX4" fmla="*/ 101817 w 1362474"/>
              <a:gd name="connsiteY4" fmla="*/ 437652 h 2785688"/>
              <a:gd name="connsiteX5" fmla="*/ 12645 w 1362474"/>
              <a:gd name="connsiteY5" fmla="*/ 7453 h 2785688"/>
              <a:gd name="connsiteX6" fmla="*/ 400538 w 1362474"/>
              <a:gd name="connsiteY6" fmla="*/ 170801 h 2785688"/>
              <a:gd name="connsiteX7" fmla="*/ 317597 w 1362474"/>
              <a:gd name="connsiteY7" fmla="*/ 250007 h 2785688"/>
              <a:gd name="connsiteX8" fmla="*/ 377462 w 1362474"/>
              <a:gd name="connsiteY8" fmla="*/ 517291 h 2785688"/>
              <a:gd name="connsiteX9" fmla="*/ 924048 w 1362474"/>
              <a:gd name="connsiteY9" fmla="*/ 1556194 h 2785688"/>
              <a:gd name="connsiteX10" fmla="*/ 1359286 w 1362474"/>
              <a:gd name="connsiteY10" fmla="*/ 2518989 h 2785688"/>
              <a:gd name="connsiteX11" fmla="*/ 1127396 w 1362474"/>
              <a:gd name="connsiteY11" fmla="*/ 2421197 h 2785688"/>
              <a:gd name="connsiteX12" fmla="*/ 1040269 w 1362474"/>
              <a:gd name="connsiteY12" fmla="*/ 2785686 h 2785688"/>
              <a:gd name="connsiteX0" fmla="*/ 1039892 w 1362097"/>
              <a:gd name="connsiteY0" fmla="*/ 2785686 h 2785688"/>
              <a:gd name="connsiteX1" fmla="*/ 745552 w 1362097"/>
              <a:gd name="connsiteY1" fmla="*/ 1648985 h 2785688"/>
              <a:gd name="connsiteX2" fmla="*/ 273846 w 1362097"/>
              <a:gd name="connsiteY2" fmla="*/ 546788 h 2785688"/>
              <a:gd name="connsiteX3" fmla="*/ 147891 w 1362097"/>
              <a:gd name="connsiteY3" fmla="*/ 226958 h 2785688"/>
              <a:gd name="connsiteX4" fmla="*/ 101440 w 1362097"/>
              <a:gd name="connsiteY4" fmla="*/ 437652 h 2785688"/>
              <a:gd name="connsiteX5" fmla="*/ 12268 w 1362097"/>
              <a:gd name="connsiteY5" fmla="*/ 7453 h 2785688"/>
              <a:gd name="connsiteX6" fmla="*/ 400161 w 1362097"/>
              <a:gd name="connsiteY6" fmla="*/ 170801 h 2785688"/>
              <a:gd name="connsiteX7" fmla="*/ 317220 w 1362097"/>
              <a:gd name="connsiteY7" fmla="*/ 250007 h 2785688"/>
              <a:gd name="connsiteX8" fmla="*/ 377085 w 1362097"/>
              <a:gd name="connsiteY8" fmla="*/ 517291 h 2785688"/>
              <a:gd name="connsiteX9" fmla="*/ 923671 w 1362097"/>
              <a:gd name="connsiteY9" fmla="*/ 1556194 h 2785688"/>
              <a:gd name="connsiteX10" fmla="*/ 1358909 w 1362097"/>
              <a:gd name="connsiteY10" fmla="*/ 2518989 h 2785688"/>
              <a:gd name="connsiteX11" fmla="*/ 1127019 w 1362097"/>
              <a:gd name="connsiteY11" fmla="*/ 2421197 h 2785688"/>
              <a:gd name="connsiteX12" fmla="*/ 1039892 w 1362097"/>
              <a:gd name="connsiteY12" fmla="*/ 2785686 h 278568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377085 w 1362097"/>
              <a:gd name="connsiteY8" fmla="*/ 517121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377085 w 1362097"/>
              <a:gd name="connsiteY8" fmla="*/ 517121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495072 w 1362097"/>
              <a:gd name="connsiteY8" fmla="*/ 531870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495072 w 1362097"/>
              <a:gd name="connsiteY8" fmla="*/ 531870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684233 w 1362097"/>
              <a:gd name="connsiteY8" fmla="*/ 569534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422542 w 1362097"/>
              <a:gd name="connsiteY2" fmla="*/ 581559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627317 w 1362097"/>
              <a:gd name="connsiteY1" fmla="*/ 1490002 h 2785518"/>
              <a:gd name="connsiteX2" fmla="*/ 422542 w 1362097"/>
              <a:gd name="connsiteY2" fmla="*/ 581559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5806"/>
              <a:gd name="connsiteY0" fmla="*/ 2785516 h 2785518"/>
              <a:gd name="connsiteX1" fmla="*/ 627317 w 1365806"/>
              <a:gd name="connsiteY1" fmla="*/ 1490002 h 2785518"/>
              <a:gd name="connsiteX2" fmla="*/ 422542 w 1365806"/>
              <a:gd name="connsiteY2" fmla="*/ 581559 h 2785518"/>
              <a:gd name="connsiteX3" fmla="*/ 147891 w 1365806"/>
              <a:gd name="connsiteY3" fmla="*/ 226788 h 2785518"/>
              <a:gd name="connsiteX4" fmla="*/ 101440 w 1365806"/>
              <a:gd name="connsiteY4" fmla="*/ 437482 h 2785518"/>
              <a:gd name="connsiteX5" fmla="*/ 12268 w 1365806"/>
              <a:gd name="connsiteY5" fmla="*/ 7283 h 2785518"/>
              <a:gd name="connsiteX6" fmla="*/ 400161 w 1365806"/>
              <a:gd name="connsiteY6" fmla="*/ 170631 h 2785518"/>
              <a:gd name="connsiteX7" fmla="*/ 258226 w 1365806"/>
              <a:gd name="connsiteY7" fmla="*/ 220340 h 2785518"/>
              <a:gd name="connsiteX8" fmla="*/ 512805 w 1365806"/>
              <a:gd name="connsiteY8" fmla="*/ 501582 h 2785518"/>
              <a:gd name="connsiteX9" fmla="*/ 810917 w 1365806"/>
              <a:gd name="connsiteY9" fmla="*/ 1494745 h 2785518"/>
              <a:gd name="connsiteX10" fmla="*/ 1358909 w 1365806"/>
              <a:gd name="connsiteY10" fmla="*/ 2518819 h 2785518"/>
              <a:gd name="connsiteX11" fmla="*/ 1127019 w 1365806"/>
              <a:gd name="connsiteY11" fmla="*/ 2421027 h 2785518"/>
              <a:gd name="connsiteX12" fmla="*/ 1039892 w 1365806"/>
              <a:gd name="connsiteY12" fmla="*/ 2785516 h 278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5806" h="2785518">
                <a:moveTo>
                  <a:pt x="1039892" y="2785516"/>
                </a:moveTo>
                <a:cubicBezTo>
                  <a:pt x="1014834" y="2784490"/>
                  <a:pt x="730209" y="1857328"/>
                  <a:pt x="627317" y="1490002"/>
                </a:cubicBezTo>
                <a:cubicBezTo>
                  <a:pt x="524425" y="1122676"/>
                  <a:pt x="517236" y="806273"/>
                  <a:pt x="422542" y="581559"/>
                </a:cubicBezTo>
                <a:cubicBezTo>
                  <a:pt x="327848" y="356845"/>
                  <a:pt x="174167" y="254810"/>
                  <a:pt x="147891" y="226788"/>
                </a:cubicBezTo>
                <a:cubicBezTo>
                  <a:pt x="121615" y="198766"/>
                  <a:pt x="124044" y="474066"/>
                  <a:pt x="101440" y="437482"/>
                </a:cubicBezTo>
                <a:cubicBezTo>
                  <a:pt x="78836" y="400898"/>
                  <a:pt x="-37519" y="51758"/>
                  <a:pt x="12268" y="7283"/>
                </a:cubicBezTo>
                <a:cubicBezTo>
                  <a:pt x="62055" y="-37192"/>
                  <a:pt x="359168" y="135122"/>
                  <a:pt x="400161" y="170631"/>
                </a:cubicBezTo>
                <a:cubicBezTo>
                  <a:pt x="441154" y="206140"/>
                  <a:pt x="239452" y="165182"/>
                  <a:pt x="258226" y="220340"/>
                </a:cubicBezTo>
                <a:cubicBezTo>
                  <a:pt x="277000" y="275498"/>
                  <a:pt x="399440" y="291258"/>
                  <a:pt x="512805" y="501582"/>
                </a:cubicBezTo>
                <a:cubicBezTo>
                  <a:pt x="626170" y="711906"/>
                  <a:pt x="669900" y="1158539"/>
                  <a:pt x="810917" y="1494745"/>
                </a:cubicBezTo>
                <a:cubicBezTo>
                  <a:pt x="951934" y="1830951"/>
                  <a:pt x="1306225" y="2364439"/>
                  <a:pt x="1358909" y="2518819"/>
                </a:cubicBezTo>
                <a:cubicBezTo>
                  <a:pt x="1411593" y="2673199"/>
                  <a:pt x="1145776" y="2418682"/>
                  <a:pt x="1127019" y="2421027"/>
                </a:cubicBezTo>
                <a:cubicBezTo>
                  <a:pt x="1126357" y="2424336"/>
                  <a:pt x="1064950" y="2786542"/>
                  <a:pt x="1039892" y="2785516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2030345" flipH="1">
            <a:off x="5981204" y="4719980"/>
            <a:ext cx="1250606" cy="1481159"/>
          </a:xfrm>
          <a:custGeom>
            <a:avLst/>
            <a:gdLst>
              <a:gd name="connsiteX0" fmla="*/ 112542 w 267292"/>
              <a:gd name="connsiteY0" fmla="*/ 506436 h 542063"/>
              <a:gd name="connsiteX1" fmla="*/ 98474 w 267292"/>
              <a:gd name="connsiteY1" fmla="*/ 253218 h 542063"/>
              <a:gd name="connsiteX2" fmla="*/ 84406 w 267292"/>
              <a:gd name="connsiteY2" fmla="*/ 196947 h 542063"/>
              <a:gd name="connsiteX3" fmla="*/ 42203 w 267292"/>
              <a:gd name="connsiteY3" fmla="*/ 182880 h 542063"/>
              <a:gd name="connsiteX4" fmla="*/ 28135 w 267292"/>
              <a:gd name="connsiteY4" fmla="*/ 253218 h 542063"/>
              <a:gd name="connsiteX5" fmla="*/ 0 w 267292"/>
              <a:gd name="connsiteY5" fmla="*/ 168812 h 542063"/>
              <a:gd name="connsiteX6" fmla="*/ 14068 w 267292"/>
              <a:gd name="connsiteY6" fmla="*/ 84406 h 542063"/>
              <a:gd name="connsiteX7" fmla="*/ 42203 w 267292"/>
              <a:gd name="connsiteY7" fmla="*/ 0 h 542063"/>
              <a:gd name="connsiteX8" fmla="*/ 126609 w 267292"/>
              <a:gd name="connsiteY8" fmla="*/ 14067 h 542063"/>
              <a:gd name="connsiteX9" fmla="*/ 154745 w 267292"/>
              <a:gd name="connsiteY9" fmla="*/ 42203 h 542063"/>
              <a:gd name="connsiteX10" fmla="*/ 196948 w 267292"/>
              <a:gd name="connsiteY10" fmla="*/ 70338 h 542063"/>
              <a:gd name="connsiteX11" fmla="*/ 196948 w 267292"/>
              <a:gd name="connsiteY11" fmla="*/ 154744 h 542063"/>
              <a:gd name="connsiteX12" fmla="*/ 168812 w 267292"/>
              <a:gd name="connsiteY12" fmla="*/ 126609 h 542063"/>
              <a:gd name="connsiteX13" fmla="*/ 140677 w 267292"/>
              <a:gd name="connsiteY13" fmla="*/ 168812 h 542063"/>
              <a:gd name="connsiteX14" fmla="*/ 182880 w 267292"/>
              <a:gd name="connsiteY14" fmla="*/ 253218 h 542063"/>
              <a:gd name="connsiteX15" fmla="*/ 211015 w 267292"/>
              <a:gd name="connsiteY15" fmla="*/ 337624 h 542063"/>
              <a:gd name="connsiteX16" fmla="*/ 225083 w 267292"/>
              <a:gd name="connsiteY16" fmla="*/ 379827 h 542063"/>
              <a:gd name="connsiteX17" fmla="*/ 253218 w 267292"/>
              <a:gd name="connsiteY17" fmla="*/ 422030 h 542063"/>
              <a:gd name="connsiteX18" fmla="*/ 267286 w 267292"/>
              <a:gd name="connsiteY18" fmla="*/ 478301 h 542063"/>
              <a:gd name="connsiteX19" fmla="*/ 253218 w 267292"/>
              <a:gd name="connsiteY19" fmla="*/ 520504 h 542063"/>
              <a:gd name="connsiteX20" fmla="*/ 211015 w 267292"/>
              <a:gd name="connsiteY20" fmla="*/ 436098 h 542063"/>
              <a:gd name="connsiteX21" fmla="*/ 168812 w 267292"/>
              <a:gd name="connsiteY21" fmla="*/ 407963 h 542063"/>
              <a:gd name="connsiteX22" fmla="*/ 140677 w 267292"/>
              <a:gd name="connsiteY22" fmla="*/ 534572 h 542063"/>
              <a:gd name="connsiteX23" fmla="*/ 112542 w 267292"/>
              <a:gd name="connsiteY23" fmla="*/ 506436 h 542063"/>
              <a:gd name="connsiteX0" fmla="*/ 112542 w 267292"/>
              <a:gd name="connsiteY0" fmla="*/ 510592 h 546219"/>
              <a:gd name="connsiteX1" fmla="*/ 98474 w 267292"/>
              <a:gd name="connsiteY1" fmla="*/ 257374 h 546219"/>
              <a:gd name="connsiteX2" fmla="*/ 84406 w 267292"/>
              <a:gd name="connsiteY2" fmla="*/ 201103 h 546219"/>
              <a:gd name="connsiteX3" fmla="*/ 42203 w 267292"/>
              <a:gd name="connsiteY3" fmla="*/ 187036 h 546219"/>
              <a:gd name="connsiteX4" fmla="*/ 28135 w 267292"/>
              <a:gd name="connsiteY4" fmla="*/ 257374 h 546219"/>
              <a:gd name="connsiteX5" fmla="*/ 0 w 267292"/>
              <a:gd name="connsiteY5" fmla="*/ 172968 h 546219"/>
              <a:gd name="connsiteX6" fmla="*/ 14068 w 267292"/>
              <a:gd name="connsiteY6" fmla="*/ 88562 h 546219"/>
              <a:gd name="connsiteX7" fmla="*/ 42203 w 267292"/>
              <a:gd name="connsiteY7" fmla="*/ 4156 h 546219"/>
              <a:gd name="connsiteX8" fmla="*/ 126609 w 267292"/>
              <a:gd name="connsiteY8" fmla="*/ 18223 h 546219"/>
              <a:gd name="connsiteX9" fmla="*/ 154745 w 267292"/>
              <a:gd name="connsiteY9" fmla="*/ 46359 h 546219"/>
              <a:gd name="connsiteX10" fmla="*/ 196948 w 267292"/>
              <a:gd name="connsiteY10" fmla="*/ 74494 h 546219"/>
              <a:gd name="connsiteX11" fmla="*/ 196948 w 267292"/>
              <a:gd name="connsiteY11" fmla="*/ 158900 h 546219"/>
              <a:gd name="connsiteX12" fmla="*/ 168812 w 267292"/>
              <a:gd name="connsiteY12" fmla="*/ 130765 h 546219"/>
              <a:gd name="connsiteX13" fmla="*/ 140677 w 267292"/>
              <a:gd name="connsiteY13" fmla="*/ 172968 h 546219"/>
              <a:gd name="connsiteX14" fmla="*/ 182880 w 267292"/>
              <a:gd name="connsiteY14" fmla="*/ 257374 h 546219"/>
              <a:gd name="connsiteX15" fmla="*/ 211015 w 267292"/>
              <a:gd name="connsiteY15" fmla="*/ 341780 h 546219"/>
              <a:gd name="connsiteX16" fmla="*/ 225083 w 267292"/>
              <a:gd name="connsiteY16" fmla="*/ 383983 h 546219"/>
              <a:gd name="connsiteX17" fmla="*/ 253218 w 267292"/>
              <a:gd name="connsiteY17" fmla="*/ 426186 h 546219"/>
              <a:gd name="connsiteX18" fmla="*/ 267286 w 267292"/>
              <a:gd name="connsiteY18" fmla="*/ 482457 h 546219"/>
              <a:gd name="connsiteX19" fmla="*/ 253218 w 267292"/>
              <a:gd name="connsiteY19" fmla="*/ 524660 h 546219"/>
              <a:gd name="connsiteX20" fmla="*/ 211015 w 267292"/>
              <a:gd name="connsiteY20" fmla="*/ 440254 h 546219"/>
              <a:gd name="connsiteX21" fmla="*/ 168812 w 267292"/>
              <a:gd name="connsiteY21" fmla="*/ 412119 h 546219"/>
              <a:gd name="connsiteX22" fmla="*/ 140677 w 267292"/>
              <a:gd name="connsiteY22" fmla="*/ 538728 h 546219"/>
              <a:gd name="connsiteX23" fmla="*/ 112542 w 267292"/>
              <a:gd name="connsiteY23" fmla="*/ 510592 h 546219"/>
              <a:gd name="connsiteX0" fmla="*/ 112542 w 267292"/>
              <a:gd name="connsiteY0" fmla="*/ 510592 h 546219"/>
              <a:gd name="connsiteX1" fmla="*/ 98474 w 267292"/>
              <a:gd name="connsiteY1" fmla="*/ 257374 h 546219"/>
              <a:gd name="connsiteX2" fmla="*/ 84406 w 267292"/>
              <a:gd name="connsiteY2" fmla="*/ 201103 h 546219"/>
              <a:gd name="connsiteX3" fmla="*/ 42203 w 267292"/>
              <a:gd name="connsiteY3" fmla="*/ 187036 h 546219"/>
              <a:gd name="connsiteX4" fmla="*/ 28135 w 267292"/>
              <a:gd name="connsiteY4" fmla="*/ 257374 h 546219"/>
              <a:gd name="connsiteX5" fmla="*/ 0 w 267292"/>
              <a:gd name="connsiteY5" fmla="*/ 172968 h 546219"/>
              <a:gd name="connsiteX6" fmla="*/ 14068 w 267292"/>
              <a:gd name="connsiteY6" fmla="*/ 88562 h 546219"/>
              <a:gd name="connsiteX7" fmla="*/ 42203 w 267292"/>
              <a:gd name="connsiteY7" fmla="*/ 4156 h 546219"/>
              <a:gd name="connsiteX8" fmla="*/ 126609 w 267292"/>
              <a:gd name="connsiteY8" fmla="*/ 18223 h 546219"/>
              <a:gd name="connsiteX9" fmla="*/ 154745 w 267292"/>
              <a:gd name="connsiteY9" fmla="*/ 46359 h 546219"/>
              <a:gd name="connsiteX10" fmla="*/ 196948 w 267292"/>
              <a:gd name="connsiteY10" fmla="*/ 74494 h 546219"/>
              <a:gd name="connsiteX11" fmla="*/ 196948 w 267292"/>
              <a:gd name="connsiteY11" fmla="*/ 158900 h 546219"/>
              <a:gd name="connsiteX12" fmla="*/ 168812 w 267292"/>
              <a:gd name="connsiteY12" fmla="*/ 130765 h 546219"/>
              <a:gd name="connsiteX13" fmla="*/ 140677 w 267292"/>
              <a:gd name="connsiteY13" fmla="*/ 172968 h 546219"/>
              <a:gd name="connsiteX14" fmla="*/ 182880 w 267292"/>
              <a:gd name="connsiteY14" fmla="*/ 257374 h 546219"/>
              <a:gd name="connsiteX15" fmla="*/ 211015 w 267292"/>
              <a:gd name="connsiteY15" fmla="*/ 341780 h 546219"/>
              <a:gd name="connsiteX16" fmla="*/ 225083 w 267292"/>
              <a:gd name="connsiteY16" fmla="*/ 383983 h 546219"/>
              <a:gd name="connsiteX17" fmla="*/ 253218 w 267292"/>
              <a:gd name="connsiteY17" fmla="*/ 426186 h 546219"/>
              <a:gd name="connsiteX18" fmla="*/ 267286 w 267292"/>
              <a:gd name="connsiteY18" fmla="*/ 482457 h 546219"/>
              <a:gd name="connsiteX19" fmla="*/ 253218 w 267292"/>
              <a:gd name="connsiteY19" fmla="*/ 524660 h 546219"/>
              <a:gd name="connsiteX20" fmla="*/ 211015 w 267292"/>
              <a:gd name="connsiteY20" fmla="*/ 440254 h 546219"/>
              <a:gd name="connsiteX21" fmla="*/ 168812 w 267292"/>
              <a:gd name="connsiteY21" fmla="*/ 412119 h 546219"/>
              <a:gd name="connsiteX22" fmla="*/ 140677 w 267292"/>
              <a:gd name="connsiteY22" fmla="*/ 538728 h 546219"/>
              <a:gd name="connsiteX23" fmla="*/ 112542 w 267292"/>
              <a:gd name="connsiteY23" fmla="*/ 510592 h 546219"/>
              <a:gd name="connsiteX0" fmla="*/ 112542 w 267292"/>
              <a:gd name="connsiteY0" fmla="*/ 507308 h 542935"/>
              <a:gd name="connsiteX1" fmla="*/ 98474 w 267292"/>
              <a:gd name="connsiteY1" fmla="*/ 254090 h 542935"/>
              <a:gd name="connsiteX2" fmla="*/ 84406 w 267292"/>
              <a:gd name="connsiteY2" fmla="*/ 197819 h 542935"/>
              <a:gd name="connsiteX3" fmla="*/ 42203 w 267292"/>
              <a:gd name="connsiteY3" fmla="*/ 183752 h 542935"/>
              <a:gd name="connsiteX4" fmla="*/ 28135 w 267292"/>
              <a:gd name="connsiteY4" fmla="*/ 254090 h 542935"/>
              <a:gd name="connsiteX5" fmla="*/ 0 w 267292"/>
              <a:gd name="connsiteY5" fmla="*/ 169684 h 542935"/>
              <a:gd name="connsiteX6" fmla="*/ 14068 w 267292"/>
              <a:gd name="connsiteY6" fmla="*/ 85278 h 542935"/>
              <a:gd name="connsiteX7" fmla="*/ 42203 w 267292"/>
              <a:gd name="connsiteY7" fmla="*/ 872 h 542935"/>
              <a:gd name="connsiteX8" fmla="*/ 154745 w 267292"/>
              <a:gd name="connsiteY8" fmla="*/ 43075 h 542935"/>
              <a:gd name="connsiteX9" fmla="*/ 196948 w 267292"/>
              <a:gd name="connsiteY9" fmla="*/ 71210 h 542935"/>
              <a:gd name="connsiteX10" fmla="*/ 196948 w 267292"/>
              <a:gd name="connsiteY10" fmla="*/ 155616 h 542935"/>
              <a:gd name="connsiteX11" fmla="*/ 168812 w 267292"/>
              <a:gd name="connsiteY11" fmla="*/ 127481 h 542935"/>
              <a:gd name="connsiteX12" fmla="*/ 140677 w 267292"/>
              <a:gd name="connsiteY12" fmla="*/ 169684 h 542935"/>
              <a:gd name="connsiteX13" fmla="*/ 182880 w 267292"/>
              <a:gd name="connsiteY13" fmla="*/ 254090 h 542935"/>
              <a:gd name="connsiteX14" fmla="*/ 211015 w 267292"/>
              <a:gd name="connsiteY14" fmla="*/ 338496 h 542935"/>
              <a:gd name="connsiteX15" fmla="*/ 225083 w 267292"/>
              <a:gd name="connsiteY15" fmla="*/ 380699 h 542935"/>
              <a:gd name="connsiteX16" fmla="*/ 253218 w 267292"/>
              <a:gd name="connsiteY16" fmla="*/ 422902 h 542935"/>
              <a:gd name="connsiteX17" fmla="*/ 267286 w 267292"/>
              <a:gd name="connsiteY17" fmla="*/ 479173 h 542935"/>
              <a:gd name="connsiteX18" fmla="*/ 253218 w 267292"/>
              <a:gd name="connsiteY18" fmla="*/ 521376 h 542935"/>
              <a:gd name="connsiteX19" fmla="*/ 211015 w 267292"/>
              <a:gd name="connsiteY19" fmla="*/ 436970 h 542935"/>
              <a:gd name="connsiteX20" fmla="*/ 168812 w 267292"/>
              <a:gd name="connsiteY20" fmla="*/ 408835 h 542935"/>
              <a:gd name="connsiteX21" fmla="*/ 140677 w 267292"/>
              <a:gd name="connsiteY21" fmla="*/ 535444 h 542935"/>
              <a:gd name="connsiteX22" fmla="*/ 112542 w 267292"/>
              <a:gd name="connsiteY22" fmla="*/ 507308 h 542935"/>
              <a:gd name="connsiteX0" fmla="*/ 112542 w 267292"/>
              <a:gd name="connsiteY0" fmla="*/ 506521 h 542148"/>
              <a:gd name="connsiteX1" fmla="*/ 98474 w 267292"/>
              <a:gd name="connsiteY1" fmla="*/ 253303 h 542148"/>
              <a:gd name="connsiteX2" fmla="*/ 84406 w 267292"/>
              <a:gd name="connsiteY2" fmla="*/ 197032 h 542148"/>
              <a:gd name="connsiteX3" fmla="*/ 42203 w 267292"/>
              <a:gd name="connsiteY3" fmla="*/ 182965 h 542148"/>
              <a:gd name="connsiteX4" fmla="*/ 28135 w 267292"/>
              <a:gd name="connsiteY4" fmla="*/ 253303 h 542148"/>
              <a:gd name="connsiteX5" fmla="*/ 0 w 267292"/>
              <a:gd name="connsiteY5" fmla="*/ 168897 h 542148"/>
              <a:gd name="connsiteX6" fmla="*/ 14068 w 267292"/>
              <a:gd name="connsiteY6" fmla="*/ 84491 h 542148"/>
              <a:gd name="connsiteX7" fmla="*/ 42203 w 267292"/>
              <a:gd name="connsiteY7" fmla="*/ 85 h 542148"/>
              <a:gd name="connsiteX8" fmla="*/ 196948 w 267292"/>
              <a:gd name="connsiteY8" fmla="*/ 70423 h 542148"/>
              <a:gd name="connsiteX9" fmla="*/ 196948 w 267292"/>
              <a:gd name="connsiteY9" fmla="*/ 154829 h 542148"/>
              <a:gd name="connsiteX10" fmla="*/ 168812 w 267292"/>
              <a:gd name="connsiteY10" fmla="*/ 126694 h 542148"/>
              <a:gd name="connsiteX11" fmla="*/ 140677 w 267292"/>
              <a:gd name="connsiteY11" fmla="*/ 168897 h 542148"/>
              <a:gd name="connsiteX12" fmla="*/ 182880 w 267292"/>
              <a:gd name="connsiteY12" fmla="*/ 253303 h 542148"/>
              <a:gd name="connsiteX13" fmla="*/ 211015 w 267292"/>
              <a:gd name="connsiteY13" fmla="*/ 337709 h 542148"/>
              <a:gd name="connsiteX14" fmla="*/ 225083 w 267292"/>
              <a:gd name="connsiteY14" fmla="*/ 379912 h 542148"/>
              <a:gd name="connsiteX15" fmla="*/ 253218 w 267292"/>
              <a:gd name="connsiteY15" fmla="*/ 422115 h 542148"/>
              <a:gd name="connsiteX16" fmla="*/ 267286 w 267292"/>
              <a:gd name="connsiteY16" fmla="*/ 478386 h 542148"/>
              <a:gd name="connsiteX17" fmla="*/ 253218 w 267292"/>
              <a:gd name="connsiteY17" fmla="*/ 520589 h 542148"/>
              <a:gd name="connsiteX18" fmla="*/ 211015 w 267292"/>
              <a:gd name="connsiteY18" fmla="*/ 436183 h 542148"/>
              <a:gd name="connsiteX19" fmla="*/ 168812 w 267292"/>
              <a:gd name="connsiteY19" fmla="*/ 408048 h 542148"/>
              <a:gd name="connsiteX20" fmla="*/ 140677 w 267292"/>
              <a:gd name="connsiteY20" fmla="*/ 534657 h 542148"/>
              <a:gd name="connsiteX21" fmla="*/ 112542 w 267292"/>
              <a:gd name="connsiteY21" fmla="*/ 506521 h 542148"/>
              <a:gd name="connsiteX0" fmla="*/ 112542 w 267292"/>
              <a:gd name="connsiteY0" fmla="*/ 507791 h 543418"/>
              <a:gd name="connsiteX1" fmla="*/ 98474 w 267292"/>
              <a:gd name="connsiteY1" fmla="*/ 254573 h 543418"/>
              <a:gd name="connsiteX2" fmla="*/ 84406 w 267292"/>
              <a:gd name="connsiteY2" fmla="*/ 198302 h 543418"/>
              <a:gd name="connsiteX3" fmla="*/ 42203 w 267292"/>
              <a:gd name="connsiteY3" fmla="*/ 184235 h 543418"/>
              <a:gd name="connsiteX4" fmla="*/ 28135 w 267292"/>
              <a:gd name="connsiteY4" fmla="*/ 254573 h 543418"/>
              <a:gd name="connsiteX5" fmla="*/ 0 w 267292"/>
              <a:gd name="connsiteY5" fmla="*/ 170167 h 543418"/>
              <a:gd name="connsiteX6" fmla="*/ 14068 w 267292"/>
              <a:gd name="connsiteY6" fmla="*/ 85761 h 543418"/>
              <a:gd name="connsiteX7" fmla="*/ 42203 w 267292"/>
              <a:gd name="connsiteY7" fmla="*/ 1355 h 543418"/>
              <a:gd name="connsiteX8" fmla="*/ 196948 w 267292"/>
              <a:gd name="connsiteY8" fmla="*/ 156099 h 543418"/>
              <a:gd name="connsiteX9" fmla="*/ 168812 w 267292"/>
              <a:gd name="connsiteY9" fmla="*/ 127964 h 543418"/>
              <a:gd name="connsiteX10" fmla="*/ 140677 w 267292"/>
              <a:gd name="connsiteY10" fmla="*/ 170167 h 543418"/>
              <a:gd name="connsiteX11" fmla="*/ 182880 w 267292"/>
              <a:gd name="connsiteY11" fmla="*/ 254573 h 543418"/>
              <a:gd name="connsiteX12" fmla="*/ 211015 w 267292"/>
              <a:gd name="connsiteY12" fmla="*/ 338979 h 543418"/>
              <a:gd name="connsiteX13" fmla="*/ 225083 w 267292"/>
              <a:gd name="connsiteY13" fmla="*/ 381182 h 543418"/>
              <a:gd name="connsiteX14" fmla="*/ 253218 w 267292"/>
              <a:gd name="connsiteY14" fmla="*/ 423385 h 543418"/>
              <a:gd name="connsiteX15" fmla="*/ 267286 w 267292"/>
              <a:gd name="connsiteY15" fmla="*/ 479656 h 543418"/>
              <a:gd name="connsiteX16" fmla="*/ 253218 w 267292"/>
              <a:gd name="connsiteY16" fmla="*/ 521859 h 543418"/>
              <a:gd name="connsiteX17" fmla="*/ 211015 w 267292"/>
              <a:gd name="connsiteY17" fmla="*/ 437453 h 543418"/>
              <a:gd name="connsiteX18" fmla="*/ 168812 w 267292"/>
              <a:gd name="connsiteY18" fmla="*/ 409318 h 543418"/>
              <a:gd name="connsiteX19" fmla="*/ 140677 w 267292"/>
              <a:gd name="connsiteY19" fmla="*/ 535927 h 543418"/>
              <a:gd name="connsiteX20" fmla="*/ 112542 w 267292"/>
              <a:gd name="connsiteY20" fmla="*/ 507791 h 543418"/>
              <a:gd name="connsiteX0" fmla="*/ 113229 w 267979"/>
              <a:gd name="connsiteY0" fmla="*/ 506466 h 542093"/>
              <a:gd name="connsiteX1" fmla="*/ 99161 w 267979"/>
              <a:gd name="connsiteY1" fmla="*/ 253248 h 542093"/>
              <a:gd name="connsiteX2" fmla="*/ 85093 w 267979"/>
              <a:gd name="connsiteY2" fmla="*/ 196977 h 542093"/>
              <a:gd name="connsiteX3" fmla="*/ 42890 w 267979"/>
              <a:gd name="connsiteY3" fmla="*/ 182910 h 542093"/>
              <a:gd name="connsiteX4" fmla="*/ 28822 w 267979"/>
              <a:gd name="connsiteY4" fmla="*/ 253248 h 542093"/>
              <a:gd name="connsiteX5" fmla="*/ 687 w 267979"/>
              <a:gd name="connsiteY5" fmla="*/ 168842 h 542093"/>
              <a:gd name="connsiteX6" fmla="*/ 42890 w 267979"/>
              <a:gd name="connsiteY6" fmla="*/ 30 h 542093"/>
              <a:gd name="connsiteX7" fmla="*/ 197635 w 267979"/>
              <a:gd name="connsiteY7" fmla="*/ 154774 h 542093"/>
              <a:gd name="connsiteX8" fmla="*/ 169499 w 267979"/>
              <a:gd name="connsiteY8" fmla="*/ 126639 h 542093"/>
              <a:gd name="connsiteX9" fmla="*/ 141364 w 267979"/>
              <a:gd name="connsiteY9" fmla="*/ 168842 h 542093"/>
              <a:gd name="connsiteX10" fmla="*/ 183567 w 267979"/>
              <a:gd name="connsiteY10" fmla="*/ 253248 h 542093"/>
              <a:gd name="connsiteX11" fmla="*/ 211702 w 267979"/>
              <a:gd name="connsiteY11" fmla="*/ 337654 h 542093"/>
              <a:gd name="connsiteX12" fmla="*/ 225770 w 267979"/>
              <a:gd name="connsiteY12" fmla="*/ 379857 h 542093"/>
              <a:gd name="connsiteX13" fmla="*/ 253905 w 267979"/>
              <a:gd name="connsiteY13" fmla="*/ 422060 h 542093"/>
              <a:gd name="connsiteX14" fmla="*/ 267973 w 267979"/>
              <a:gd name="connsiteY14" fmla="*/ 478331 h 542093"/>
              <a:gd name="connsiteX15" fmla="*/ 253905 w 267979"/>
              <a:gd name="connsiteY15" fmla="*/ 520534 h 542093"/>
              <a:gd name="connsiteX16" fmla="*/ 211702 w 267979"/>
              <a:gd name="connsiteY16" fmla="*/ 436128 h 542093"/>
              <a:gd name="connsiteX17" fmla="*/ 169499 w 267979"/>
              <a:gd name="connsiteY17" fmla="*/ 407993 h 542093"/>
              <a:gd name="connsiteX18" fmla="*/ 141364 w 267979"/>
              <a:gd name="connsiteY18" fmla="*/ 534602 h 542093"/>
              <a:gd name="connsiteX19" fmla="*/ 113229 w 267979"/>
              <a:gd name="connsiteY19" fmla="*/ 506466 h 542093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59788 w 242674"/>
              <a:gd name="connsiteY2" fmla="*/ 198198 h 543314"/>
              <a:gd name="connsiteX3" fmla="*/ 17585 w 242674"/>
              <a:gd name="connsiteY3" fmla="*/ 184131 h 543314"/>
              <a:gd name="connsiteX4" fmla="*/ 3517 w 242674"/>
              <a:gd name="connsiteY4" fmla="*/ 254469 h 543314"/>
              <a:gd name="connsiteX5" fmla="*/ 17585 w 242674"/>
              <a:gd name="connsiteY5" fmla="*/ 1251 h 543314"/>
              <a:gd name="connsiteX6" fmla="*/ 172330 w 242674"/>
              <a:gd name="connsiteY6" fmla="*/ 155995 h 543314"/>
              <a:gd name="connsiteX7" fmla="*/ 144194 w 242674"/>
              <a:gd name="connsiteY7" fmla="*/ 127860 h 543314"/>
              <a:gd name="connsiteX8" fmla="*/ 116059 w 242674"/>
              <a:gd name="connsiteY8" fmla="*/ 170063 h 543314"/>
              <a:gd name="connsiteX9" fmla="*/ 158262 w 242674"/>
              <a:gd name="connsiteY9" fmla="*/ 254469 h 543314"/>
              <a:gd name="connsiteX10" fmla="*/ 186397 w 242674"/>
              <a:gd name="connsiteY10" fmla="*/ 338875 h 543314"/>
              <a:gd name="connsiteX11" fmla="*/ 200465 w 242674"/>
              <a:gd name="connsiteY11" fmla="*/ 381078 h 543314"/>
              <a:gd name="connsiteX12" fmla="*/ 228600 w 242674"/>
              <a:gd name="connsiteY12" fmla="*/ 423281 h 543314"/>
              <a:gd name="connsiteX13" fmla="*/ 242668 w 242674"/>
              <a:gd name="connsiteY13" fmla="*/ 479552 h 543314"/>
              <a:gd name="connsiteX14" fmla="*/ 228600 w 242674"/>
              <a:gd name="connsiteY14" fmla="*/ 521755 h 543314"/>
              <a:gd name="connsiteX15" fmla="*/ 186397 w 242674"/>
              <a:gd name="connsiteY15" fmla="*/ 437349 h 543314"/>
              <a:gd name="connsiteX16" fmla="*/ 144194 w 242674"/>
              <a:gd name="connsiteY16" fmla="*/ 409214 h 543314"/>
              <a:gd name="connsiteX17" fmla="*/ 116059 w 242674"/>
              <a:gd name="connsiteY17" fmla="*/ 535823 h 543314"/>
              <a:gd name="connsiteX18" fmla="*/ 87924 w 242674"/>
              <a:gd name="connsiteY18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186397 w 242674"/>
              <a:gd name="connsiteY9" fmla="*/ 338875 h 543314"/>
              <a:gd name="connsiteX10" fmla="*/ 200465 w 242674"/>
              <a:gd name="connsiteY10" fmla="*/ 381078 h 543314"/>
              <a:gd name="connsiteX11" fmla="*/ 228600 w 242674"/>
              <a:gd name="connsiteY11" fmla="*/ 423281 h 543314"/>
              <a:gd name="connsiteX12" fmla="*/ 242668 w 242674"/>
              <a:gd name="connsiteY12" fmla="*/ 479552 h 543314"/>
              <a:gd name="connsiteX13" fmla="*/ 228600 w 242674"/>
              <a:gd name="connsiteY13" fmla="*/ 521755 h 543314"/>
              <a:gd name="connsiteX14" fmla="*/ 186397 w 242674"/>
              <a:gd name="connsiteY14" fmla="*/ 437349 h 543314"/>
              <a:gd name="connsiteX15" fmla="*/ 144194 w 242674"/>
              <a:gd name="connsiteY15" fmla="*/ 409214 h 543314"/>
              <a:gd name="connsiteX16" fmla="*/ 116059 w 242674"/>
              <a:gd name="connsiteY16" fmla="*/ 535823 h 543314"/>
              <a:gd name="connsiteX17" fmla="*/ 87924 w 242674"/>
              <a:gd name="connsiteY17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186397 w 242674"/>
              <a:gd name="connsiteY9" fmla="*/ 333160 h 543314"/>
              <a:gd name="connsiteX10" fmla="*/ 200465 w 242674"/>
              <a:gd name="connsiteY10" fmla="*/ 381078 h 543314"/>
              <a:gd name="connsiteX11" fmla="*/ 228600 w 242674"/>
              <a:gd name="connsiteY11" fmla="*/ 423281 h 543314"/>
              <a:gd name="connsiteX12" fmla="*/ 242668 w 242674"/>
              <a:gd name="connsiteY12" fmla="*/ 479552 h 543314"/>
              <a:gd name="connsiteX13" fmla="*/ 228600 w 242674"/>
              <a:gd name="connsiteY13" fmla="*/ 521755 h 543314"/>
              <a:gd name="connsiteX14" fmla="*/ 186397 w 242674"/>
              <a:gd name="connsiteY14" fmla="*/ 437349 h 543314"/>
              <a:gd name="connsiteX15" fmla="*/ 144194 w 242674"/>
              <a:gd name="connsiteY15" fmla="*/ 409214 h 543314"/>
              <a:gd name="connsiteX16" fmla="*/ 116059 w 242674"/>
              <a:gd name="connsiteY16" fmla="*/ 535823 h 543314"/>
              <a:gd name="connsiteX17" fmla="*/ 87924 w 242674"/>
              <a:gd name="connsiteY17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200465 w 242674"/>
              <a:gd name="connsiteY9" fmla="*/ 381078 h 543314"/>
              <a:gd name="connsiteX10" fmla="*/ 228600 w 242674"/>
              <a:gd name="connsiteY10" fmla="*/ 423281 h 543314"/>
              <a:gd name="connsiteX11" fmla="*/ 242668 w 242674"/>
              <a:gd name="connsiteY11" fmla="*/ 479552 h 543314"/>
              <a:gd name="connsiteX12" fmla="*/ 228600 w 242674"/>
              <a:gd name="connsiteY12" fmla="*/ 521755 h 543314"/>
              <a:gd name="connsiteX13" fmla="*/ 186397 w 242674"/>
              <a:gd name="connsiteY13" fmla="*/ 437349 h 543314"/>
              <a:gd name="connsiteX14" fmla="*/ 144194 w 242674"/>
              <a:gd name="connsiteY14" fmla="*/ 409214 h 543314"/>
              <a:gd name="connsiteX15" fmla="*/ 116059 w 242674"/>
              <a:gd name="connsiteY15" fmla="*/ 535823 h 543314"/>
              <a:gd name="connsiteX16" fmla="*/ 87924 w 242674"/>
              <a:gd name="connsiteY16" fmla="*/ 507687 h 543314"/>
              <a:gd name="connsiteX0" fmla="*/ 116059 w 242674"/>
              <a:gd name="connsiteY0" fmla="*/ 535823 h 535823"/>
              <a:gd name="connsiteX1" fmla="*/ 73856 w 242674"/>
              <a:gd name="connsiteY1" fmla="*/ 254469 h 535823"/>
              <a:gd name="connsiteX2" fmla="*/ 17585 w 242674"/>
              <a:gd name="connsiteY2" fmla="*/ 184131 h 535823"/>
              <a:gd name="connsiteX3" fmla="*/ 3517 w 242674"/>
              <a:gd name="connsiteY3" fmla="*/ 254469 h 535823"/>
              <a:gd name="connsiteX4" fmla="*/ 17585 w 242674"/>
              <a:gd name="connsiteY4" fmla="*/ 1251 h 535823"/>
              <a:gd name="connsiteX5" fmla="*/ 172330 w 242674"/>
              <a:gd name="connsiteY5" fmla="*/ 155995 h 535823"/>
              <a:gd name="connsiteX6" fmla="*/ 144194 w 242674"/>
              <a:gd name="connsiteY6" fmla="*/ 127860 h 535823"/>
              <a:gd name="connsiteX7" fmla="*/ 116059 w 242674"/>
              <a:gd name="connsiteY7" fmla="*/ 170063 h 535823"/>
              <a:gd name="connsiteX8" fmla="*/ 158262 w 242674"/>
              <a:gd name="connsiteY8" fmla="*/ 254469 h 535823"/>
              <a:gd name="connsiteX9" fmla="*/ 200465 w 242674"/>
              <a:gd name="connsiteY9" fmla="*/ 381078 h 535823"/>
              <a:gd name="connsiteX10" fmla="*/ 228600 w 242674"/>
              <a:gd name="connsiteY10" fmla="*/ 423281 h 535823"/>
              <a:gd name="connsiteX11" fmla="*/ 242668 w 242674"/>
              <a:gd name="connsiteY11" fmla="*/ 479552 h 535823"/>
              <a:gd name="connsiteX12" fmla="*/ 228600 w 242674"/>
              <a:gd name="connsiteY12" fmla="*/ 521755 h 535823"/>
              <a:gd name="connsiteX13" fmla="*/ 186397 w 242674"/>
              <a:gd name="connsiteY13" fmla="*/ 437349 h 535823"/>
              <a:gd name="connsiteX14" fmla="*/ 144194 w 242674"/>
              <a:gd name="connsiteY14" fmla="*/ 409214 h 535823"/>
              <a:gd name="connsiteX15" fmla="*/ 116059 w 242674"/>
              <a:gd name="connsiteY15" fmla="*/ 535823 h 535823"/>
              <a:gd name="connsiteX0" fmla="*/ 116059 w 242783"/>
              <a:gd name="connsiteY0" fmla="*/ 535823 h 535823"/>
              <a:gd name="connsiteX1" fmla="*/ 73856 w 242783"/>
              <a:gd name="connsiteY1" fmla="*/ 254469 h 535823"/>
              <a:gd name="connsiteX2" fmla="*/ 17585 w 242783"/>
              <a:gd name="connsiteY2" fmla="*/ 184131 h 535823"/>
              <a:gd name="connsiteX3" fmla="*/ 3517 w 242783"/>
              <a:gd name="connsiteY3" fmla="*/ 254469 h 535823"/>
              <a:gd name="connsiteX4" fmla="*/ 17585 w 242783"/>
              <a:gd name="connsiteY4" fmla="*/ 1251 h 535823"/>
              <a:gd name="connsiteX5" fmla="*/ 172330 w 242783"/>
              <a:gd name="connsiteY5" fmla="*/ 155995 h 535823"/>
              <a:gd name="connsiteX6" fmla="*/ 144194 w 242783"/>
              <a:gd name="connsiteY6" fmla="*/ 127860 h 535823"/>
              <a:gd name="connsiteX7" fmla="*/ 116059 w 242783"/>
              <a:gd name="connsiteY7" fmla="*/ 170063 h 535823"/>
              <a:gd name="connsiteX8" fmla="*/ 158262 w 242783"/>
              <a:gd name="connsiteY8" fmla="*/ 254469 h 535823"/>
              <a:gd name="connsiteX9" fmla="*/ 200465 w 242783"/>
              <a:gd name="connsiteY9" fmla="*/ 381078 h 535823"/>
              <a:gd name="connsiteX10" fmla="*/ 228600 w 242783"/>
              <a:gd name="connsiteY10" fmla="*/ 423281 h 535823"/>
              <a:gd name="connsiteX11" fmla="*/ 242668 w 242783"/>
              <a:gd name="connsiteY11" fmla="*/ 479552 h 535823"/>
              <a:gd name="connsiteX12" fmla="*/ 228600 w 242783"/>
              <a:gd name="connsiteY12" fmla="*/ 521755 h 535823"/>
              <a:gd name="connsiteX13" fmla="*/ 144194 w 242783"/>
              <a:gd name="connsiteY13" fmla="*/ 409214 h 535823"/>
              <a:gd name="connsiteX14" fmla="*/ 116059 w 242783"/>
              <a:gd name="connsiteY14" fmla="*/ 535823 h 535823"/>
              <a:gd name="connsiteX0" fmla="*/ 116059 w 242783"/>
              <a:gd name="connsiteY0" fmla="*/ 535823 h 535823"/>
              <a:gd name="connsiteX1" fmla="*/ 73856 w 242783"/>
              <a:gd name="connsiteY1" fmla="*/ 254469 h 535823"/>
              <a:gd name="connsiteX2" fmla="*/ 17585 w 242783"/>
              <a:gd name="connsiteY2" fmla="*/ 184131 h 535823"/>
              <a:gd name="connsiteX3" fmla="*/ 3517 w 242783"/>
              <a:gd name="connsiteY3" fmla="*/ 254469 h 535823"/>
              <a:gd name="connsiteX4" fmla="*/ 17585 w 242783"/>
              <a:gd name="connsiteY4" fmla="*/ 1251 h 535823"/>
              <a:gd name="connsiteX5" fmla="*/ 172330 w 242783"/>
              <a:gd name="connsiteY5" fmla="*/ 155995 h 535823"/>
              <a:gd name="connsiteX6" fmla="*/ 144194 w 242783"/>
              <a:gd name="connsiteY6" fmla="*/ 127860 h 535823"/>
              <a:gd name="connsiteX7" fmla="*/ 116059 w 242783"/>
              <a:gd name="connsiteY7" fmla="*/ 170063 h 535823"/>
              <a:gd name="connsiteX8" fmla="*/ 158262 w 242783"/>
              <a:gd name="connsiteY8" fmla="*/ 254469 h 535823"/>
              <a:gd name="connsiteX9" fmla="*/ 200465 w 242783"/>
              <a:gd name="connsiteY9" fmla="*/ 381078 h 535823"/>
              <a:gd name="connsiteX10" fmla="*/ 228600 w 242783"/>
              <a:gd name="connsiteY10" fmla="*/ 423281 h 535823"/>
              <a:gd name="connsiteX11" fmla="*/ 242668 w 242783"/>
              <a:gd name="connsiteY11" fmla="*/ 479552 h 535823"/>
              <a:gd name="connsiteX12" fmla="*/ 228600 w 242783"/>
              <a:gd name="connsiteY12" fmla="*/ 521755 h 535823"/>
              <a:gd name="connsiteX13" fmla="*/ 144194 w 242783"/>
              <a:gd name="connsiteY13" fmla="*/ 409214 h 535823"/>
              <a:gd name="connsiteX14" fmla="*/ 116059 w 242783"/>
              <a:gd name="connsiteY14" fmla="*/ 535823 h 535823"/>
              <a:gd name="connsiteX0" fmla="*/ 116059 w 244801"/>
              <a:gd name="connsiteY0" fmla="*/ 535823 h 535823"/>
              <a:gd name="connsiteX1" fmla="*/ 73856 w 244801"/>
              <a:gd name="connsiteY1" fmla="*/ 254469 h 535823"/>
              <a:gd name="connsiteX2" fmla="*/ 17585 w 244801"/>
              <a:gd name="connsiteY2" fmla="*/ 184131 h 535823"/>
              <a:gd name="connsiteX3" fmla="*/ 3517 w 244801"/>
              <a:gd name="connsiteY3" fmla="*/ 254469 h 535823"/>
              <a:gd name="connsiteX4" fmla="*/ 17585 w 244801"/>
              <a:gd name="connsiteY4" fmla="*/ 1251 h 535823"/>
              <a:gd name="connsiteX5" fmla="*/ 172330 w 244801"/>
              <a:gd name="connsiteY5" fmla="*/ 155995 h 535823"/>
              <a:gd name="connsiteX6" fmla="*/ 144194 w 244801"/>
              <a:gd name="connsiteY6" fmla="*/ 127860 h 535823"/>
              <a:gd name="connsiteX7" fmla="*/ 116059 w 244801"/>
              <a:gd name="connsiteY7" fmla="*/ 170063 h 535823"/>
              <a:gd name="connsiteX8" fmla="*/ 158262 w 244801"/>
              <a:gd name="connsiteY8" fmla="*/ 254469 h 535823"/>
              <a:gd name="connsiteX9" fmla="*/ 200465 w 244801"/>
              <a:gd name="connsiteY9" fmla="*/ 381078 h 535823"/>
              <a:gd name="connsiteX10" fmla="*/ 242668 w 244801"/>
              <a:gd name="connsiteY10" fmla="*/ 479552 h 535823"/>
              <a:gd name="connsiteX11" fmla="*/ 228600 w 244801"/>
              <a:gd name="connsiteY11" fmla="*/ 521755 h 535823"/>
              <a:gd name="connsiteX12" fmla="*/ 144194 w 244801"/>
              <a:gd name="connsiteY12" fmla="*/ 409214 h 535823"/>
              <a:gd name="connsiteX13" fmla="*/ 116059 w 244801"/>
              <a:gd name="connsiteY13" fmla="*/ 535823 h 535823"/>
              <a:gd name="connsiteX0" fmla="*/ 116059 w 247905"/>
              <a:gd name="connsiteY0" fmla="*/ 535823 h 535823"/>
              <a:gd name="connsiteX1" fmla="*/ 73856 w 247905"/>
              <a:gd name="connsiteY1" fmla="*/ 254469 h 535823"/>
              <a:gd name="connsiteX2" fmla="*/ 17585 w 247905"/>
              <a:gd name="connsiteY2" fmla="*/ 184131 h 535823"/>
              <a:gd name="connsiteX3" fmla="*/ 3517 w 247905"/>
              <a:gd name="connsiteY3" fmla="*/ 254469 h 535823"/>
              <a:gd name="connsiteX4" fmla="*/ 17585 w 247905"/>
              <a:gd name="connsiteY4" fmla="*/ 1251 h 535823"/>
              <a:gd name="connsiteX5" fmla="*/ 172330 w 247905"/>
              <a:gd name="connsiteY5" fmla="*/ 155995 h 535823"/>
              <a:gd name="connsiteX6" fmla="*/ 144194 w 247905"/>
              <a:gd name="connsiteY6" fmla="*/ 127860 h 535823"/>
              <a:gd name="connsiteX7" fmla="*/ 116059 w 247905"/>
              <a:gd name="connsiteY7" fmla="*/ 170063 h 535823"/>
              <a:gd name="connsiteX8" fmla="*/ 158262 w 247905"/>
              <a:gd name="connsiteY8" fmla="*/ 254469 h 535823"/>
              <a:gd name="connsiteX9" fmla="*/ 242668 w 247905"/>
              <a:gd name="connsiteY9" fmla="*/ 479552 h 535823"/>
              <a:gd name="connsiteX10" fmla="*/ 228600 w 247905"/>
              <a:gd name="connsiteY10" fmla="*/ 521755 h 535823"/>
              <a:gd name="connsiteX11" fmla="*/ 144194 w 247905"/>
              <a:gd name="connsiteY11" fmla="*/ 409214 h 535823"/>
              <a:gd name="connsiteX12" fmla="*/ 116059 w 247905"/>
              <a:gd name="connsiteY12" fmla="*/ 535823 h 535823"/>
              <a:gd name="connsiteX0" fmla="*/ 116059 w 228674"/>
              <a:gd name="connsiteY0" fmla="*/ 535823 h 535823"/>
              <a:gd name="connsiteX1" fmla="*/ 73856 w 228674"/>
              <a:gd name="connsiteY1" fmla="*/ 254469 h 535823"/>
              <a:gd name="connsiteX2" fmla="*/ 17585 w 228674"/>
              <a:gd name="connsiteY2" fmla="*/ 184131 h 535823"/>
              <a:gd name="connsiteX3" fmla="*/ 3517 w 228674"/>
              <a:gd name="connsiteY3" fmla="*/ 254469 h 535823"/>
              <a:gd name="connsiteX4" fmla="*/ 17585 w 228674"/>
              <a:gd name="connsiteY4" fmla="*/ 1251 h 535823"/>
              <a:gd name="connsiteX5" fmla="*/ 172330 w 228674"/>
              <a:gd name="connsiteY5" fmla="*/ 155995 h 535823"/>
              <a:gd name="connsiteX6" fmla="*/ 144194 w 228674"/>
              <a:gd name="connsiteY6" fmla="*/ 127860 h 535823"/>
              <a:gd name="connsiteX7" fmla="*/ 116059 w 228674"/>
              <a:gd name="connsiteY7" fmla="*/ 170063 h 535823"/>
              <a:gd name="connsiteX8" fmla="*/ 158262 w 228674"/>
              <a:gd name="connsiteY8" fmla="*/ 254469 h 535823"/>
              <a:gd name="connsiteX9" fmla="*/ 228600 w 228674"/>
              <a:gd name="connsiteY9" fmla="*/ 521755 h 535823"/>
              <a:gd name="connsiteX10" fmla="*/ 144194 w 228674"/>
              <a:gd name="connsiteY10" fmla="*/ 409214 h 535823"/>
              <a:gd name="connsiteX11" fmla="*/ 116059 w 228674"/>
              <a:gd name="connsiteY11" fmla="*/ 535823 h 535823"/>
              <a:gd name="connsiteX0" fmla="*/ 123100 w 235715"/>
              <a:gd name="connsiteY0" fmla="*/ 535823 h 535823"/>
              <a:gd name="connsiteX1" fmla="*/ 80897 w 235715"/>
              <a:gd name="connsiteY1" fmla="*/ 254469 h 535823"/>
              <a:gd name="connsiteX2" fmla="*/ 24626 w 235715"/>
              <a:gd name="connsiteY2" fmla="*/ 184131 h 535823"/>
              <a:gd name="connsiteX3" fmla="*/ 10558 w 235715"/>
              <a:gd name="connsiteY3" fmla="*/ 254469 h 535823"/>
              <a:gd name="connsiteX4" fmla="*/ 24626 w 235715"/>
              <a:gd name="connsiteY4" fmla="*/ 1251 h 535823"/>
              <a:gd name="connsiteX5" fmla="*/ 179371 w 235715"/>
              <a:gd name="connsiteY5" fmla="*/ 155995 h 535823"/>
              <a:gd name="connsiteX6" fmla="*/ 151235 w 235715"/>
              <a:gd name="connsiteY6" fmla="*/ 127860 h 535823"/>
              <a:gd name="connsiteX7" fmla="*/ 123100 w 235715"/>
              <a:gd name="connsiteY7" fmla="*/ 170063 h 535823"/>
              <a:gd name="connsiteX8" fmla="*/ 165303 w 235715"/>
              <a:gd name="connsiteY8" fmla="*/ 254469 h 535823"/>
              <a:gd name="connsiteX9" fmla="*/ 235641 w 235715"/>
              <a:gd name="connsiteY9" fmla="*/ 521755 h 535823"/>
              <a:gd name="connsiteX10" fmla="*/ 151235 w 235715"/>
              <a:gd name="connsiteY10" fmla="*/ 409214 h 535823"/>
              <a:gd name="connsiteX11" fmla="*/ 123100 w 235715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46303 w 230783"/>
              <a:gd name="connsiteY6" fmla="*/ 127860 h 535823"/>
              <a:gd name="connsiteX7" fmla="*/ 118168 w 230783"/>
              <a:gd name="connsiteY7" fmla="*/ 170063 h 535823"/>
              <a:gd name="connsiteX8" fmla="*/ 160371 w 230783"/>
              <a:gd name="connsiteY8" fmla="*/ 254469 h 535823"/>
              <a:gd name="connsiteX9" fmla="*/ 230709 w 230783"/>
              <a:gd name="connsiteY9" fmla="*/ 521755 h 535823"/>
              <a:gd name="connsiteX10" fmla="*/ 146303 w 230783"/>
              <a:gd name="connsiteY10" fmla="*/ 409214 h 535823"/>
              <a:gd name="connsiteX11" fmla="*/ 118168 w 230783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46303 w 230783"/>
              <a:gd name="connsiteY6" fmla="*/ 127860 h 535823"/>
              <a:gd name="connsiteX7" fmla="*/ 118168 w 230783"/>
              <a:gd name="connsiteY7" fmla="*/ 170063 h 535823"/>
              <a:gd name="connsiteX8" fmla="*/ 160371 w 230783"/>
              <a:gd name="connsiteY8" fmla="*/ 254469 h 535823"/>
              <a:gd name="connsiteX9" fmla="*/ 230709 w 230783"/>
              <a:gd name="connsiteY9" fmla="*/ 521755 h 535823"/>
              <a:gd name="connsiteX10" fmla="*/ 146303 w 230783"/>
              <a:gd name="connsiteY10" fmla="*/ 409214 h 535823"/>
              <a:gd name="connsiteX11" fmla="*/ 118168 w 230783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18168 w 230783"/>
              <a:gd name="connsiteY6" fmla="*/ 170063 h 535823"/>
              <a:gd name="connsiteX7" fmla="*/ 160371 w 230783"/>
              <a:gd name="connsiteY7" fmla="*/ 254469 h 535823"/>
              <a:gd name="connsiteX8" fmla="*/ 230709 w 230783"/>
              <a:gd name="connsiteY8" fmla="*/ 521755 h 535823"/>
              <a:gd name="connsiteX9" fmla="*/ 146303 w 230783"/>
              <a:gd name="connsiteY9" fmla="*/ 409214 h 535823"/>
              <a:gd name="connsiteX10" fmla="*/ 118168 w 230783"/>
              <a:gd name="connsiteY10" fmla="*/ 535823 h 535823"/>
              <a:gd name="connsiteX0" fmla="*/ 118168 w 230783"/>
              <a:gd name="connsiteY0" fmla="*/ 535796 h 535796"/>
              <a:gd name="connsiteX1" fmla="*/ 75965 w 230783"/>
              <a:gd name="connsiteY1" fmla="*/ 254442 h 535796"/>
              <a:gd name="connsiteX2" fmla="*/ 52079 w 230783"/>
              <a:gd name="connsiteY2" fmla="*/ 176484 h 535796"/>
              <a:gd name="connsiteX3" fmla="*/ 5626 w 230783"/>
              <a:gd name="connsiteY3" fmla="*/ 254442 h 535796"/>
              <a:gd name="connsiteX4" fmla="*/ 19694 w 230783"/>
              <a:gd name="connsiteY4" fmla="*/ 1224 h 535796"/>
              <a:gd name="connsiteX5" fmla="*/ 174439 w 230783"/>
              <a:gd name="connsiteY5" fmla="*/ 155968 h 535796"/>
              <a:gd name="connsiteX6" fmla="*/ 118168 w 230783"/>
              <a:gd name="connsiteY6" fmla="*/ 170036 h 535796"/>
              <a:gd name="connsiteX7" fmla="*/ 160371 w 230783"/>
              <a:gd name="connsiteY7" fmla="*/ 254442 h 535796"/>
              <a:gd name="connsiteX8" fmla="*/ 230709 w 230783"/>
              <a:gd name="connsiteY8" fmla="*/ 521728 h 535796"/>
              <a:gd name="connsiteX9" fmla="*/ 146303 w 230783"/>
              <a:gd name="connsiteY9" fmla="*/ 409187 h 535796"/>
              <a:gd name="connsiteX10" fmla="*/ 118168 w 230783"/>
              <a:gd name="connsiteY10" fmla="*/ 535796 h 535796"/>
              <a:gd name="connsiteX0" fmla="*/ 119752 w 232367"/>
              <a:gd name="connsiteY0" fmla="*/ 534967 h 534967"/>
              <a:gd name="connsiteX1" fmla="*/ 77549 w 232367"/>
              <a:gd name="connsiteY1" fmla="*/ 253613 h 534967"/>
              <a:gd name="connsiteX2" fmla="*/ 53663 w 232367"/>
              <a:gd name="connsiteY2" fmla="*/ 175655 h 534967"/>
              <a:gd name="connsiteX3" fmla="*/ 7210 w 232367"/>
              <a:gd name="connsiteY3" fmla="*/ 253613 h 534967"/>
              <a:gd name="connsiteX4" fmla="*/ 21278 w 232367"/>
              <a:gd name="connsiteY4" fmla="*/ 395 h 534967"/>
              <a:gd name="connsiteX5" fmla="*/ 202693 w 232367"/>
              <a:gd name="connsiteY5" fmla="*/ 193239 h 534967"/>
              <a:gd name="connsiteX6" fmla="*/ 119752 w 232367"/>
              <a:gd name="connsiteY6" fmla="*/ 169207 h 534967"/>
              <a:gd name="connsiteX7" fmla="*/ 161955 w 232367"/>
              <a:gd name="connsiteY7" fmla="*/ 253613 h 534967"/>
              <a:gd name="connsiteX8" fmla="*/ 232293 w 232367"/>
              <a:gd name="connsiteY8" fmla="*/ 520899 h 534967"/>
              <a:gd name="connsiteX9" fmla="*/ 147887 w 232367"/>
              <a:gd name="connsiteY9" fmla="*/ 408358 h 534967"/>
              <a:gd name="connsiteX10" fmla="*/ 119752 w 232367"/>
              <a:gd name="connsiteY10" fmla="*/ 534967 h 534967"/>
              <a:gd name="connsiteX0" fmla="*/ 119752 w 232418"/>
              <a:gd name="connsiteY0" fmla="*/ 534967 h 534967"/>
              <a:gd name="connsiteX1" fmla="*/ 77549 w 232418"/>
              <a:gd name="connsiteY1" fmla="*/ 253613 h 534967"/>
              <a:gd name="connsiteX2" fmla="*/ 53663 w 232418"/>
              <a:gd name="connsiteY2" fmla="*/ 175655 h 534967"/>
              <a:gd name="connsiteX3" fmla="*/ 7210 w 232418"/>
              <a:gd name="connsiteY3" fmla="*/ 253613 h 534967"/>
              <a:gd name="connsiteX4" fmla="*/ 21278 w 232418"/>
              <a:gd name="connsiteY4" fmla="*/ 395 h 534967"/>
              <a:gd name="connsiteX5" fmla="*/ 202693 w 232418"/>
              <a:gd name="connsiteY5" fmla="*/ 193239 h 534967"/>
              <a:gd name="connsiteX6" fmla="*/ 119752 w 232418"/>
              <a:gd name="connsiteY6" fmla="*/ 169207 h 534967"/>
              <a:gd name="connsiteX7" fmla="*/ 165765 w 232418"/>
              <a:gd name="connsiteY7" fmla="*/ 295523 h 534967"/>
              <a:gd name="connsiteX8" fmla="*/ 232293 w 232418"/>
              <a:gd name="connsiteY8" fmla="*/ 520899 h 534967"/>
              <a:gd name="connsiteX9" fmla="*/ 147887 w 232418"/>
              <a:gd name="connsiteY9" fmla="*/ 408358 h 534967"/>
              <a:gd name="connsiteX10" fmla="*/ 119752 w 232418"/>
              <a:gd name="connsiteY10" fmla="*/ 534967 h 534967"/>
              <a:gd name="connsiteX0" fmla="*/ 119752 w 232418"/>
              <a:gd name="connsiteY0" fmla="*/ 534967 h 534967"/>
              <a:gd name="connsiteX1" fmla="*/ 90884 w 232418"/>
              <a:gd name="connsiteY1" fmla="*/ 314573 h 534967"/>
              <a:gd name="connsiteX2" fmla="*/ 53663 w 232418"/>
              <a:gd name="connsiteY2" fmla="*/ 175655 h 534967"/>
              <a:gd name="connsiteX3" fmla="*/ 7210 w 232418"/>
              <a:gd name="connsiteY3" fmla="*/ 253613 h 534967"/>
              <a:gd name="connsiteX4" fmla="*/ 21278 w 232418"/>
              <a:gd name="connsiteY4" fmla="*/ 395 h 534967"/>
              <a:gd name="connsiteX5" fmla="*/ 202693 w 232418"/>
              <a:gd name="connsiteY5" fmla="*/ 193239 h 534967"/>
              <a:gd name="connsiteX6" fmla="*/ 119752 w 232418"/>
              <a:gd name="connsiteY6" fmla="*/ 169207 h 534967"/>
              <a:gd name="connsiteX7" fmla="*/ 165765 w 232418"/>
              <a:gd name="connsiteY7" fmla="*/ 295523 h 534967"/>
              <a:gd name="connsiteX8" fmla="*/ 232293 w 232418"/>
              <a:gd name="connsiteY8" fmla="*/ 520899 h 534967"/>
              <a:gd name="connsiteX9" fmla="*/ 147887 w 232418"/>
              <a:gd name="connsiteY9" fmla="*/ 408358 h 534967"/>
              <a:gd name="connsiteX10" fmla="*/ 119752 w 232418"/>
              <a:gd name="connsiteY10" fmla="*/ 534967 h 534967"/>
              <a:gd name="connsiteX0" fmla="*/ 119752 w 232418"/>
              <a:gd name="connsiteY0" fmla="*/ 536872 h 536872"/>
              <a:gd name="connsiteX1" fmla="*/ 90884 w 232418"/>
              <a:gd name="connsiteY1" fmla="*/ 314573 h 536872"/>
              <a:gd name="connsiteX2" fmla="*/ 53663 w 232418"/>
              <a:gd name="connsiteY2" fmla="*/ 175655 h 536872"/>
              <a:gd name="connsiteX3" fmla="*/ 7210 w 232418"/>
              <a:gd name="connsiteY3" fmla="*/ 253613 h 536872"/>
              <a:gd name="connsiteX4" fmla="*/ 21278 w 232418"/>
              <a:gd name="connsiteY4" fmla="*/ 395 h 536872"/>
              <a:gd name="connsiteX5" fmla="*/ 202693 w 232418"/>
              <a:gd name="connsiteY5" fmla="*/ 193239 h 536872"/>
              <a:gd name="connsiteX6" fmla="*/ 119752 w 232418"/>
              <a:gd name="connsiteY6" fmla="*/ 169207 h 536872"/>
              <a:gd name="connsiteX7" fmla="*/ 165765 w 232418"/>
              <a:gd name="connsiteY7" fmla="*/ 295523 h 536872"/>
              <a:gd name="connsiteX8" fmla="*/ 232293 w 232418"/>
              <a:gd name="connsiteY8" fmla="*/ 520899 h 536872"/>
              <a:gd name="connsiteX9" fmla="*/ 147887 w 232418"/>
              <a:gd name="connsiteY9" fmla="*/ 408358 h 536872"/>
              <a:gd name="connsiteX10" fmla="*/ 119752 w 232418"/>
              <a:gd name="connsiteY10" fmla="*/ 536872 h 536872"/>
              <a:gd name="connsiteX0" fmla="*/ 119752 w 232418"/>
              <a:gd name="connsiteY0" fmla="*/ 536872 h 536878"/>
              <a:gd name="connsiteX1" fmla="*/ 90884 w 232418"/>
              <a:gd name="connsiteY1" fmla="*/ 314573 h 536878"/>
              <a:gd name="connsiteX2" fmla="*/ 53663 w 232418"/>
              <a:gd name="connsiteY2" fmla="*/ 175655 h 536878"/>
              <a:gd name="connsiteX3" fmla="*/ 7210 w 232418"/>
              <a:gd name="connsiteY3" fmla="*/ 253613 h 536878"/>
              <a:gd name="connsiteX4" fmla="*/ 21278 w 232418"/>
              <a:gd name="connsiteY4" fmla="*/ 395 h 536878"/>
              <a:gd name="connsiteX5" fmla="*/ 202693 w 232418"/>
              <a:gd name="connsiteY5" fmla="*/ 193239 h 536878"/>
              <a:gd name="connsiteX6" fmla="*/ 119752 w 232418"/>
              <a:gd name="connsiteY6" fmla="*/ 169207 h 536878"/>
              <a:gd name="connsiteX7" fmla="*/ 165765 w 232418"/>
              <a:gd name="connsiteY7" fmla="*/ 295523 h 536878"/>
              <a:gd name="connsiteX8" fmla="*/ 232293 w 232418"/>
              <a:gd name="connsiteY8" fmla="*/ 520899 h 536878"/>
              <a:gd name="connsiteX9" fmla="*/ 147887 w 232418"/>
              <a:gd name="connsiteY9" fmla="*/ 408358 h 536878"/>
              <a:gd name="connsiteX10" fmla="*/ 119752 w 232418"/>
              <a:gd name="connsiteY10" fmla="*/ 536872 h 536878"/>
              <a:gd name="connsiteX0" fmla="*/ 119752 w 236546"/>
              <a:gd name="connsiteY0" fmla="*/ 536872 h 536878"/>
              <a:gd name="connsiteX1" fmla="*/ 90884 w 236546"/>
              <a:gd name="connsiteY1" fmla="*/ 314573 h 536878"/>
              <a:gd name="connsiteX2" fmla="*/ 53663 w 236546"/>
              <a:gd name="connsiteY2" fmla="*/ 175655 h 536878"/>
              <a:gd name="connsiteX3" fmla="*/ 7210 w 236546"/>
              <a:gd name="connsiteY3" fmla="*/ 253613 h 536878"/>
              <a:gd name="connsiteX4" fmla="*/ 21278 w 236546"/>
              <a:gd name="connsiteY4" fmla="*/ 395 h 536878"/>
              <a:gd name="connsiteX5" fmla="*/ 202693 w 236546"/>
              <a:gd name="connsiteY5" fmla="*/ 193239 h 536878"/>
              <a:gd name="connsiteX6" fmla="*/ 119752 w 236546"/>
              <a:gd name="connsiteY6" fmla="*/ 169207 h 536878"/>
              <a:gd name="connsiteX7" fmla="*/ 165765 w 236546"/>
              <a:gd name="connsiteY7" fmla="*/ 295523 h 536878"/>
              <a:gd name="connsiteX8" fmla="*/ 232293 w 236546"/>
              <a:gd name="connsiteY8" fmla="*/ 520899 h 536878"/>
              <a:gd name="connsiteX9" fmla="*/ 147887 w 236546"/>
              <a:gd name="connsiteY9" fmla="*/ 408358 h 536878"/>
              <a:gd name="connsiteX10" fmla="*/ 119752 w 236546"/>
              <a:gd name="connsiteY10" fmla="*/ 536872 h 536878"/>
              <a:gd name="connsiteX0" fmla="*/ 119752 w 1161865"/>
              <a:gd name="connsiteY0" fmla="*/ 536872 h 2467699"/>
              <a:gd name="connsiteX1" fmla="*/ 90884 w 1161865"/>
              <a:gd name="connsiteY1" fmla="*/ 314573 h 2467699"/>
              <a:gd name="connsiteX2" fmla="*/ 53663 w 1161865"/>
              <a:gd name="connsiteY2" fmla="*/ 175655 h 2467699"/>
              <a:gd name="connsiteX3" fmla="*/ 7210 w 1161865"/>
              <a:gd name="connsiteY3" fmla="*/ 253613 h 2467699"/>
              <a:gd name="connsiteX4" fmla="*/ 21278 w 1161865"/>
              <a:gd name="connsiteY4" fmla="*/ 395 h 2467699"/>
              <a:gd name="connsiteX5" fmla="*/ 202693 w 1161865"/>
              <a:gd name="connsiteY5" fmla="*/ 193239 h 2467699"/>
              <a:gd name="connsiteX6" fmla="*/ 119752 w 1161865"/>
              <a:gd name="connsiteY6" fmla="*/ 169207 h 2467699"/>
              <a:gd name="connsiteX7" fmla="*/ 165765 w 1161865"/>
              <a:gd name="connsiteY7" fmla="*/ 295523 h 2467699"/>
              <a:gd name="connsiteX8" fmla="*/ 1161442 w 1161865"/>
              <a:gd name="connsiteY8" fmla="*/ 2467686 h 2467699"/>
              <a:gd name="connsiteX9" fmla="*/ 147887 w 1161865"/>
              <a:gd name="connsiteY9" fmla="*/ 408358 h 2467699"/>
              <a:gd name="connsiteX10" fmla="*/ 119752 w 1161865"/>
              <a:gd name="connsiteY10" fmla="*/ 536872 h 2467699"/>
              <a:gd name="connsiteX0" fmla="*/ 1004656 w 1161865"/>
              <a:gd name="connsiteY0" fmla="*/ 2557402 h 2557402"/>
              <a:gd name="connsiteX1" fmla="*/ 90884 w 1161865"/>
              <a:gd name="connsiteY1" fmla="*/ 314573 h 2557402"/>
              <a:gd name="connsiteX2" fmla="*/ 53663 w 1161865"/>
              <a:gd name="connsiteY2" fmla="*/ 175655 h 2557402"/>
              <a:gd name="connsiteX3" fmla="*/ 7210 w 1161865"/>
              <a:gd name="connsiteY3" fmla="*/ 253613 h 2557402"/>
              <a:gd name="connsiteX4" fmla="*/ 21278 w 1161865"/>
              <a:gd name="connsiteY4" fmla="*/ 395 h 2557402"/>
              <a:gd name="connsiteX5" fmla="*/ 202693 w 1161865"/>
              <a:gd name="connsiteY5" fmla="*/ 193239 h 2557402"/>
              <a:gd name="connsiteX6" fmla="*/ 119752 w 1161865"/>
              <a:gd name="connsiteY6" fmla="*/ 169207 h 2557402"/>
              <a:gd name="connsiteX7" fmla="*/ 165765 w 1161865"/>
              <a:gd name="connsiteY7" fmla="*/ 295523 h 2557402"/>
              <a:gd name="connsiteX8" fmla="*/ 1161442 w 1161865"/>
              <a:gd name="connsiteY8" fmla="*/ 2467686 h 2557402"/>
              <a:gd name="connsiteX9" fmla="*/ 147887 w 1161865"/>
              <a:gd name="connsiteY9" fmla="*/ 408358 h 2557402"/>
              <a:gd name="connsiteX10" fmla="*/ 1004656 w 1161865"/>
              <a:gd name="connsiteY10" fmla="*/ 2557402 h 2557402"/>
              <a:gd name="connsiteX0" fmla="*/ 1004656 w 1200398"/>
              <a:gd name="connsiteY0" fmla="*/ 2557402 h 2581232"/>
              <a:gd name="connsiteX1" fmla="*/ 90884 w 1200398"/>
              <a:gd name="connsiteY1" fmla="*/ 314573 h 2581232"/>
              <a:gd name="connsiteX2" fmla="*/ 53663 w 1200398"/>
              <a:gd name="connsiteY2" fmla="*/ 175655 h 2581232"/>
              <a:gd name="connsiteX3" fmla="*/ 7210 w 1200398"/>
              <a:gd name="connsiteY3" fmla="*/ 253613 h 2581232"/>
              <a:gd name="connsiteX4" fmla="*/ 21278 w 1200398"/>
              <a:gd name="connsiteY4" fmla="*/ 395 h 2581232"/>
              <a:gd name="connsiteX5" fmla="*/ 202693 w 1200398"/>
              <a:gd name="connsiteY5" fmla="*/ 193239 h 2581232"/>
              <a:gd name="connsiteX6" fmla="*/ 119752 w 1200398"/>
              <a:gd name="connsiteY6" fmla="*/ 169207 h 2581232"/>
              <a:gd name="connsiteX7" fmla="*/ 165765 w 1200398"/>
              <a:gd name="connsiteY7" fmla="*/ 295523 h 2581232"/>
              <a:gd name="connsiteX8" fmla="*/ 1161442 w 1200398"/>
              <a:gd name="connsiteY8" fmla="*/ 2467686 h 2581232"/>
              <a:gd name="connsiteX9" fmla="*/ 1003293 w 1200398"/>
              <a:gd name="connsiteY9" fmla="*/ 2296152 h 2581232"/>
              <a:gd name="connsiteX10" fmla="*/ 1004656 w 1200398"/>
              <a:gd name="connsiteY10" fmla="*/ 2557402 h 2581232"/>
              <a:gd name="connsiteX0" fmla="*/ 1004656 w 1200398"/>
              <a:gd name="connsiteY0" fmla="*/ 2542654 h 2581232"/>
              <a:gd name="connsiteX1" fmla="*/ 90884 w 1200398"/>
              <a:gd name="connsiteY1" fmla="*/ 314573 h 2581232"/>
              <a:gd name="connsiteX2" fmla="*/ 53663 w 1200398"/>
              <a:gd name="connsiteY2" fmla="*/ 175655 h 2581232"/>
              <a:gd name="connsiteX3" fmla="*/ 7210 w 1200398"/>
              <a:gd name="connsiteY3" fmla="*/ 253613 h 2581232"/>
              <a:gd name="connsiteX4" fmla="*/ 21278 w 1200398"/>
              <a:gd name="connsiteY4" fmla="*/ 395 h 2581232"/>
              <a:gd name="connsiteX5" fmla="*/ 202693 w 1200398"/>
              <a:gd name="connsiteY5" fmla="*/ 193239 h 2581232"/>
              <a:gd name="connsiteX6" fmla="*/ 119752 w 1200398"/>
              <a:gd name="connsiteY6" fmla="*/ 169207 h 2581232"/>
              <a:gd name="connsiteX7" fmla="*/ 165765 w 1200398"/>
              <a:gd name="connsiteY7" fmla="*/ 295523 h 2581232"/>
              <a:gd name="connsiteX8" fmla="*/ 1161442 w 1200398"/>
              <a:gd name="connsiteY8" fmla="*/ 2467686 h 2581232"/>
              <a:gd name="connsiteX9" fmla="*/ 1003293 w 1200398"/>
              <a:gd name="connsiteY9" fmla="*/ 2296152 h 2581232"/>
              <a:gd name="connsiteX10" fmla="*/ 1004656 w 1200398"/>
              <a:gd name="connsiteY10" fmla="*/ 2542654 h 2581232"/>
              <a:gd name="connsiteX0" fmla="*/ 916166 w 1200398"/>
              <a:gd name="connsiteY0" fmla="*/ 2660641 h 2660643"/>
              <a:gd name="connsiteX1" fmla="*/ 90884 w 1200398"/>
              <a:gd name="connsiteY1" fmla="*/ 314573 h 2660643"/>
              <a:gd name="connsiteX2" fmla="*/ 53663 w 1200398"/>
              <a:gd name="connsiteY2" fmla="*/ 175655 h 2660643"/>
              <a:gd name="connsiteX3" fmla="*/ 7210 w 1200398"/>
              <a:gd name="connsiteY3" fmla="*/ 253613 h 2660643"/>
              <a:gd name="connsiteX4" fmla="*/ 21278 w 1200398"/>
              <a:gd name="connsiteY4" fmla="*/ 395 h 2660643"/>
              <a:gd name="connsiteX5" fmla="*/ 202693 w 1200398"/>
              <a:gd name="connsiteY5" fmla="*/ 193239 h 2660643"/>
              <a:gd name="connsiteX6" fmla="*/ 119752 w 1200398"/>
              <a:gd name="connsiteY6" fmla="*/ 169207 h 2660643"/>
              <a:gd name="connsiteX7" fmla="*/ 165765 w 1200398"/>
              <a:gd name="connsiteY7" fmla="*/ 295523 h 2660643"/>
              <a:gd name="connsiteX8" fmla="*/ 1161442 w 1200398"/>
              <a:gd name="connsiteY8" fmla="*/ 2467686 h 2660643"/>
              <a:gd name="connsiteX9" fmla="*/ 1003293 w 1200398"/>
              <a:gd name="connsiteY9" fmla="*/ 2296152 h 2660643"/>
              <a:gd name="connsiteX10" fmla="*/ 916166 w 1200398"/>
              <a:gd name="connsiteY10" fmla="*/ 2660641 h 2660643"/>
              <a:gd name="connsiteX0" fmla="*/ 916166 w 1267781"/>
              <a:gd name="connsiteY0" fmla="*/ 2660641 h 2660643"/>
              <a:gd name="connsiteX1" fmla="*/ 90884 w 1267781"/>
              <a:gd name="connsiteY1" fmla="*/ 314573 h 2660643"/>
              <a:gd name="connsiteX2" fmla="*/ 53663 w 1267781"/>
              <a:gd name="connsiteY2" fmla="*/ 175655 h 2660643"/>
              <a:gd name="connsiteX3" fmla="*/ 7210 w 1267781"/>
              <a:gd name="connsiteY3" fmla="*/ 253613 h 2660643"/>
              <a:gd name="connsiteX4" fmla="*/ 21278 w 1267781"/>
              <a:gd name="connsiteY4" fmla="*/ 395 h 2660643"/>
              <a:gd name="connsiteX5" fmla="*/ 202693 w 1267781"/>
              <a:gd name="connsiteY5" fmla="*/ 193239 h 2660643"/>
              <a:gd name="connsiteX6" fmla="*/ 119752 w 1267781"/>
              <a:gd name="connsiteY6" fmla="*/ 169207 h 2660643"/>
              <a:gd name="connsiteX7" fmla="*/ 165765 w 1267781"/>
              <a:gd name="connsiteY7" fmla="*/ 295523 h 2660643"/>
              <a:gd name="connsiteX8" fmla="*/ 1235183 w 1267781"/>
              <a:gd name="connsiteY8" fmla="*/ 2393944 h 2660643"/>
              <a:gd name="connsiteX9" fmla="*/ 1003293 w 1267781"/>
              <a:gd name="connsiteY9" fmla="*/ 2296152 h 2660643"/>
              <a:gd name="connsiteX10" fmla="*/ 916166 w 1267781"/>
              <a:gd name="connsiteY10" fmla="*/ 2660641 h 2660643"/>
              <a:gd name="connsiteX0" fmla="*/ 916166 w 1267781"/>
              <a:gd name="connsiteY0" fmla="*/ 2660641 h 2660643"/>
              <a:gd name="connsiteX1" fmla="*/ 533336 w 1267781"/>
              <a:gd name="connsiteY1" fmla="*/ 1332211 h 2660643"/>
              <a:gd name="connsiteX2" fmla="*/ 53663 w 1267781"/>
              <a:gd name="connsiteY2" fmla="*/ 175655 h 2660643"/>
              <a:gd name="connsiteX3" fmla="*/ 7210 w 1267781"/>
              <a:gd name="connsiteY3" fmla="*/ 253613 h 2660643"/>
              <a:gd name="connsiteX4" fmla="*/ 21278 w 1267781"/>
              <a:gd name="connsiteY4" fmla="*/ 395 h 2660643"/>
              <a:gd name="connsiteX5" fmla="*/ 202693 w 1267781"/>
              <a:gd name="connsiteY5" fmla="*/ 193239 h 2660643"/>
              <a:gd name="connsiteX6" fmla="*/ 119752 w 1267781"/>
              <a:gd name="connsiteY6" fmla="*/ 169207 h 2660643"/>
              <a:gd name="connsiteX7" fmla="*/ 165765 w 1267781"/>
              <a:gd name="connsiteY7" fmla="*/ 295523 h 2660643"/>
              <a:gd name="connsiteX8" fmla="*/ 1235183 w 1267781"/>
              <a:gd name="connsiteY8" fmla="*/ 2393944 h 2660643"/>
              <a:gd name="connsiteX9" fmla="*/ 1003293 w 1267781"/>
              <a:gd name="connsiteY9" fmla="*/ 2296152 h 2660643"/>
              <a:gd name="connsiteX10" fmla="*/ 916166 w 1267781"/>
              <a:gd name="connsiteY10" fmla="*/ 2660641 h 2660643"/>
              <a:gd name="connsiteX0" fmla="*/ 916166 w 1238371"/>
              <a:gd name="connsiteY0" fmla="*/ 2660641 h 2660643"/>
              <a:gd name="connsiteX1" fmla="*/ 533336 w 1238371"/>
              <a:gd name="connsiteY1" fmla="*/ 1332211 h 2660643"/>
              <a:gd name="connsiteX2" fmla="*/ 53663 w 1238371"/>
              <a:gd name="connsiteY2" fmla="*/ 175655 h 2660643"/>
              <a:gd name="connsiteX3" fmla="*/ 7210 w 1238371"/>
              <a:gd name="connsiteY3" fmla="*/ 253613 h 2660643"/>
              <a:gd name="connsiteX4" fmla="*/ 21278 w 1238371"/>
              <a:gd name="connsiteY4" fmla="*/ 395 h 2660643"/>
              <a:gd name="connsiteX5" fmla="*/ 202693 w 1238371"/>
              <a:gd name="connsiteY5" fmla="*/ 193239 h 2660643"/>
              <a:gd name="connsiteX6" fmla="*/ 119752 w 1238371"/>
              <a:gd name="connsiteY6" fmla="*/ 169207 h 2660643"/>
              <a:gd name="connsiteX7" fmla="*/ 799945 w 1238371"/>
              <a:gd name="connsiteY7" fmla="*/ 1431149 h 2660643"/>
              <a:gd name="connsiteX8" fmla="*/ 1235183 w 1238371"/>
              <a:gd name="connsiteY8" fmla="*/ 2393944 h 2660643"/>
              <a:gd name="connsiteX9" fmla="*/ 1003293 w 1238371"/>
              <a:gd name="connsiteY9" fmla="*/ 2296152 h 2660643"/>
              <a:gd name="connsiteX10" fmla="*/ 916166 w 1238371"/>
              <a:gd name="connsiteY10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53663 w 1238371"/>
              <a:gd name="connsiteY2" fmla="*/ 175655 h 2660643"/>
              <a:gd name="connsiteX3" fmla="*/ 7210 w 1238371"/>
              <a:gd name="connsiteY3" fmla="*/ 253613 h 2660643"/>
              <a:gd name="connsiteX4" fmla="*/ 21278 w 1238371"/>
              <a:gd name="connsiteY4" fmla="*/ 395 h 2660643"/>
              <a:gd name="connsiteX5" fmla="*/ 202693 w 1238371"/>
              <a:gd name="connsiteY5" fmla="*/ 193239 h 2660643"/>
              <a:gd name="connsiteX6" fmla="*/ 119752 w 1238371"/>
              <a:gd name="connsiteY6" fmla="*/ 169207 h 2660643"/>
              <a:gd name="connsiteX7" fmla="*/ 799945 w 1238371"/>
              <a:gd name="connsiteY7" fmla="*/ 1431149 h 2660643"/>
              <a:gd name="connsiteX8" fmla="*/ 1235183 w 1238371"/>
              <a:gd name="connsiteY8" fmla="*/ 2393944 h 2660643"/>
              <a:gd name="connsiteX9" fmla="*/ 1003293 w 1238371"/>
              <a:gd name="connsiteY9" fmla="*/ 2296152 h 2660643"/>
              <a:gd name="connsiteX10" fmla="*/ 916166 w 1238371"/>
              <a:gd name="connsiteY10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150120 w 1238371"/>
              <a:gd name="connsiteY2" fmla="*/ 421743 h 2660643"/>
              <a:gd name="connsiteX3" fmla="*/ 53663 w 1238371"/>
              <a:gd name="connsiteY3" fmla="*/ 175655 h 2660643"/>
              <a:gd name="connsiteX4" fmla="*/ 7210 w 1238371"/>
              <a:gd name="connsiteY4" fmla="*/ 253613 h 2660643"/>
              <a:gd name="connsiteX5" fmla="*/ 21278 w 1238371"/>
              <a:gd name="connsiteY5" fmla="*/ 395 h 2660643"/>
              <a:gd name="connsiteX6" fmla="*/ 202693 w 1238371"/>
              <a:gd name="connsiteY6" fmla="*/ 193239 h 2660643"/>
              <a:gd name="connsiteX7" fmla="*/ 119752 w 1238371"/>
              <a:gd name="connsiteY7" fmla="*/ 169207 h 2660643"/>
              <a:gd name="connsiteX8" fmla="*/ 799945 w 1238371"/>
              <a:gd name="connsiteY8" fmla="*/ 1431149 h 2660643"/>
              <a:gd name="connsiteX9" fmla="*/ 1235183 w 1238371"/>
              <a:gd name="connsiteY9" fmla="*/ 2393944 h 2660643"/>
              <a:gd name="connsiteX10" fmla="*/ 1003293 w 1238371"/>
              <a:gd name="connsiteY10" fmla="*/ 2296152 h 2660643"/>
              <a:gd name="connsiteX11" fmla="*/ 916166 w 1238371"/>
              <a:gd name="connsiteY11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150120 w 1238371"/>
              <a:gd name="connsiteY2" fmla="*/ 421743 h 2660643"/>
              <a:gd name="connsiteX3" fmla="*/ 53663 w 1238371"/>
              <a:gd name="connsiteY3" fmla="*/ 175655 h 2660643"/>
              <a:gd name="connsiteX4" fmla="*/ 7210 w 1238371"/>
              <a:gd name="connsiteY4" fmla="*/ 253613 h 2660643"/>
              <a:gd name="connsiteX5" fmla="*/ 21278 w 1238371"/>
              <a:gd name="connsiteY5" fmla="*/ 395 h 2660643"/>
              <a:gd name="connsiteX6" fmla="*/ 202693 w 1238371"/>
              <a:gd name="connsiteY6" fmla="*/ 193239 h 2660643"/>
              <a:gd name="connsiteX7" fmla="*/ 119752 w 1238371"/>
              <a:gd name="connsiteY7" fmla="*/ 169207 h 2660643"/>
              <a:gd name="connsiteX8" fmla="*/ 253359 w 1238371"/>
              <a:gd name="connsiteY8" fmla="*/ 392246 h 2660643"/>
              <a:gd name="connsiteX9" fmla="*/ 799945 w 1238371"/>
              <a:gd name="connsiteY9" fmla="*/ 1431149 h 2660643"/>
              <a:gd name="connsiteX10" fmla="*/ 1235183 w 1238371"/>
              <a:gd name="connsiteY10" fmla="*/ 2393944 h 2660643"/>
              <a:gd name="connsiteX11" fmla="*/ 1003293 w 1238371"/>
              <a:gd name="connsiteY11" fmla="*/ 2296152 h 2660643"/>
              <a:gd name="connsiteX12" fmla="*/ 916166 w 1238371"/>
              <a:gd name="connsiteY12" fmla="*/ 2660641 h 2660643"/>
              <a:gd name="connsiteX0" fmla="*/ 914046 w 1236251"/>
              <a:gd name="connsiteY0" fmla="*/ 2807979 h 2807981"/>
              <a:gd name="connsiteX1" fmla="*/ 619706 w 1236251"/>
              <a:gd name="connsiteY1" fmla="*/ 1671278 h 2807981"/>
              <a:gd name="connsiteX2" fmla="*/ 148000 w 1236251"/>
              <a:gd name="connsiteY2" fmla="*/ 569081 h 2807981"/>
              <a:gd name="connsiteX3" fmla="*/ 51543 w 1236251"/>
              <a:gd name="connsiteY3" fmla="*/ 322993 h 2807981"/>
              <a:gd name="connsiteX4" fmla="*/ 5090 w 1236251"/>
              <a:gd name="connsiteY4" fmla="*/ 400951 h 2807981"/>
              <a:gd name="connsiteX5" fmla="*/ 166642 w 1236251"/>
              <a:gd name="connsiteY5" fmla="*/ 249 h 2807981"/>
              <a:gd name="connsiteX6" fmla="*/ 200573 w 1236251"/>
              <a:gd name="connsiteY6" fmla="*/ 340577 h 2807981"/>
              <a:gd name="connsiteX7" fmla="*/ 117632 w 1236251"/>
              <a:gd name="connsiteY7" fmla="*/ 316545 h 2807981"/>
              <a:gd name="connsiteX8" fmla="*/ 251239 w 1236251"/>
              <a:gd name="connsiteY8" fmla="*/ 539584 h 2807981"/>
              <a:gd name="connsiteX9" fmla="*/ 797825 w 1236251"/>
              <a:gd name="connsiteY9" fmla="*/ 1578487 h 2807981"/>
              <a:gd name="connsiteX10" fmla="*/ 1233063 w 1236251"/>
              <a:gd name="connsiteY10" fmla="*/ 2541282 h 2807981"/>
              <a:gd name="connsiteX11" fmla="*/ 1001173 w 1236251"/>
              <a:gd name="connsiteY11" fmla="*/ 2443490 h 2807981"/>
              <a:gd name="connsiteX12" fmla="*/ 914046 w 1236251"/>
              <a:gd name="connsiteY12" fmla="*/ 2807979 h 2807981"/>
              <a:gd name="connsiteX0" fmla="*/ 914046 w 1236251"/>
              <a:gd name="connsiteY0" fmla="*/ 2807791 h 2807793"/>
              <a:gd name="connsiteX1" fmla="*/ 619706 w 1236251"/>
              <a:gd name="connsiteY1" fmla="*/ 1671090 h 2807793"/>
              <a:gd name="connsiteX2" fmla="*/ 148000 w 1236251"/>
              <a:gd name="connsiteY2" fmla="*/ 568893 h 2807793"/>
              <a:gd name="connsiteX3" fmla="*/ 51543 w 1236251"/>
              <a:gd name="connsiteY3" fmla="*/ 322805 h 2807793"/>
              <a:gd name="connsiteX4" fmla="*/ 5090 w 1236251"/>
              <a:gd name="connsiteY4" fmla="*/ 400763 h 2807793"/>
              <a:gd name="connsiteX5" fmla="*/ 166642 w 1236251"/>
              <a:gd name="connsiteY5" fmla="*/ 61 h 2807793"/>
              <a:gd name="connsiteX6" fmla="*/ 318560 w 1236251"/>
              <a:gd name="connsiteY6" fmla="*/ 369886 h 2807793"/>
              <a:gd name="connsiteX7" fmla="*/ 117632 w 1236251"/>
              <a:gd name="connsiteY7" fmla="*/ 316357 h 2807793"/>
              <a:gd name="connsiteX8" fmla="*/ 251239 w 1236251"/>
              <a:gd name="connsiteY8" fmla="*/ 539396 h 2807793"/>
              <a:gd name="connsiteX9" fmla="*/ 797825 w 1236251"/>
              <a:gd name="connsiteY9" fmla="*/ 1578299 h 2807793"/>
              <a:gd name="connsiteX10" fmla="*/ 1233063 w 1236251"/>
              <a:gd name="connsiteY10" fmla="*/ 2541094 h 2807793"/>
              <a:gd name="connsiteX11" fmla="*/ 1001173 w 1236251"/>
              <a:gd name="connsiteY11" fmla="*/ 2443302 h 2807793"/>
              <a:gd name="connsiteX12" fmla="*/ 914046 w 1236251"/>
              <a:gd name="connsiteY12" fmla="*/ 2807791 h 2807793"/>
              <a:gd name="connsiteX0" fmla="*/ 914046 w 1236251"/>
              <a:gd name="connsiteY0" fmla="*/ 2807791 h 2807793"/>
              <a:gd name="connsiteX1" fmla="*/ 619706 w 1236251"/>
              <a:gd name="connsiteY1" fmla="*/ 1671090 h 2807793"/>
              <a:gd name="connsiteX2" fmla="*/ 148000 w 1236251"/>
              <a:gd name="connsiteY2" fmla="*/ 568893 h 2807793"/>
              <a:gd name="connsiteX3" fmla="*/ 51543 w 1236251"/>
              <a:gd name="connsiteY3" fmla="*/ 322805 h 2807793"/>
              <a:gd name="connsiteX4" fmla="*/ 5090 w 1236251"/>
              <a:gd name="connsiteY4" fmla="*/ 400763 h 2807793"/>
              <a:gd name="connsiteX5" fmla="*/ 166642 w 1236251"/>
              <a:gd name="connsiteY5" fmla="*/ 61 h 2807793"/>
              <a:gd name="connsiteX6" fmla="*/ 318560 w 1236251"/>
              <a:gd name="connsiteY6" fmla="*/ 369886 h 2807793"/>
              <a:gd name="connsiteX7" fmla="*/ 206122 w 1236251"/>
              <a:gd name="connsiteY7" fmla="*/ 286860 h 2807793"/>
              <a:gd name="connsiteX8" fmla="*/ 251239 w 1236251"/>
              <a:gd name="connsiteY8" fmla="*/ 539396 h 2807793"/>
              <a:gd name="connsiteX9" fmla="*/ 797825 w 1236251"/>
              <a:gd name="connsiteY9" fmla="*/ 1578299 h 2807793"/>
              <a:gd name="connsiteX10" fmla="*/ 1233063 w 1236251"/>
              <a:gd name="connsiteY10" fmla="*/ 2541094 h 2807793"/>
              <a:gd name="connsiteX11" fmla="*/ 1001173 w 1236251"/>
              <a:gd name="connsiteY11" fmla="*/ 2443302 h 2807793"/>
              <a:gd name="connsiteX12" fmla="*/ 914046 w 1236251"/>
              <a:gd name="connsiteY12" fmla="*/ 2807791 h 2807793"/>
              <a:gd name="connsiteX0" fmla="*/ 909645 w 1231850"/>
              <a:gd name="connsiteY0" fmla="*/ 2807791 h 2807793"/>
              <a:gd name="connsiteX1" fmla="*/ 615305 w 1231850"/>
              <a:gd name="connsiteY1" fmla="*/ 1671090 h 2807793"/>
              <a:gd name="connsiteX2" fmla="*/ 143599 w 1231850"/>
              <a:gd name="connsiteY2" fmla="*/ 568893 h 2807793"/>
              <a:gd name="connsiteX3" fmla="*/ 106135 w 1231850"/>
              <a:gd name="connsiteY3" fmla="*/ 278560 h 2807793"/>
              <a:gd name="connsiteX4" fmla="*/ 689 w 1231850"/>
              <a:gd name="connsiteY4" fmla="*/ 400763 h 2807793"/>
              <a:gd name="connsiteX5" fmla="*/ 162241 w 1231850"/>
              <a:gd name="connsiteY5" fmla="*/ 61 h 2807793"/>
              <a:gd name="connsiteX6" fmla="*/ 314159 w 1231850"/>
              <a:gd name="connsiteY6" fmla="*/ 369886 h 2807793"/>
              <a:gd name="connsiteX7" fmla="*/ 201721 w 1231850"/>
              <a:gd name="connsiteY7" fmla="*/ 286860 h 2807793"/>
              <a:gd name="connsiteX8" fmla="*/ 246838 w 1231850"/>
              <a:gd name="connsiteY8" fmla="*/ 539396 h 2807793"/>
              <a:gd name="connsiteX9" fmla="*/ 793424 w 1231850"/>
              <a:gd name="connsiteY9" fmla="*/ 1578299 h 2807793"/>
              <a:gd name="connsiteX10" fmla="*/ 1228662 w 1231850"/>
              <a:gd name="connsiteY10" fmla="*/ 2541094 h 2807793"/>
              <a:gd name="connsiteX11" fmla="*/ 996772 w 1231850"/>
              <a:gd name="connsiteY11" fmla="*/ 2443302 h 2807793"/>
              <a:gd name="connsiteX12" fmla="*/ 909645 w 1231850"/>
              <a:gd name="connsiteY12" fmla="*/ 2807791 h 2807793"/>
              <a:gd name="connsiteX0" fmla="*/ 953671 w 1275876"/>
              <a:gd name="connsiteY0" fmla="*/ 2807742 h 2807744"/>
              <a:gd name="connsiteX1" fmla="*/ 659331 w 1275876"/>
              <a:gd name="connsiteY1" fmla="*/ 1671041 h 2807744"/>
              <a:gd name="connsiteX2" fmla="*/ 187625 w 1275876"/>
              <a:gd name="connsiteY2" fmla="*/ 568844 h 2807744"/>
              <a:gd name="connsiteX3" fmla="*/ 150161 w 1275876"/>
              <a:gd name="connsiteY3" fmla="*/ 278511 h 2807744"/>
              <a:gd name="connsiteX4" fmla="*/ 470 w 1275876"/>
              <a:gd name="connsiteY4" fmla="*/ 356469 h 2807744"/>
              <a:gd name="connsiteX5" fmla="*/ 206267 w 1275876"/>
              <a:gd name="connsiteY5" fmla="*/ 12 h 2807744"/>
              <a:gd name="connsiteX6" fmla="*/ 358185 w 1275876"/>
              <a:gd name="connsiteY6" fmla="*/ 369837 h 2807744"/>
              <a:gd name="connsiteX7" fmla="*/ 245747 w 1275876"/>
              <a:gd name="connsiteY7" fmla="*/ 286811 h 2807744"/>
              <a:gd name="connsiteX8" fmla="*/ 290864 w 1275876"/>
              <a:gd name="connsiteY8" fmla="*/ 539347 h 2807744"/>
              <a:gd name="connsiteX9" fmla="*/ 837450 w 1275876"/>
              <a:gd name="connsiteY9" fmla="*/ 1578250 h 2807744"/>
              <a:gd name="connsiteX10" fmla="*/ 1272688 w 1275876"/>
              <a:gd name="connsiteY10" fmla="*/ 2541045 h 2807744"/>
              <a:gd name="connsiteX11" fmla="*/ 1040798 w 1275876"/>
              <a:gd name="connsiteY11" fmla="*/ 2443253 h 2807744"/>
              <a:gd name="connsiteX12" fmla="*/ 953671 w 1275876"/>
              <a:gd name="connsiteY12" fmla="*/ 2807742 h 2807744"/>
              <a:gd name="connsiteX0" fmla="*/ 1046584 w 1368789"/>
              <a:gd name="connsiteY0" fmla="*/ 2778246 h 2778248"/>
              <a:gd name="connsiteX1" fmla="*/ 752244 w 1368789"/>
              <a:gd name="connsiteY1" fmla="*/ 1641545 h 2778248"/>
              <a:gd name="connsiteX2" fmla="*/ 280538 w 1368789"/>
              <a:gd name="connsiteY2" fmla="*/ 539348 h 2778248"/>
              <a:gd name="connsiteX3" fmla="*/ 243074 w 1368789"/>
              <a:gd name="connsiteY3" fmla="*/ 249015 h 2778248"/>
              <a:gd name="connsiteX4" fmla="*/ 93383 w 1368789"/>
              <a:gd name="connsiteY4" fmla="*/ 326973 h 2778248"/>
              <a:gd name="connsiteX5" fmla="*/ 18960 w 1368789"/>
              <a:gd name="connsiteY5" fmla="*/ 13 h 2778248"/>
              <a:gd name="connsiteX6" fmla="*/ 451098 w 1368789"/>
              <a:gd name="connsiteY6" fmla="*/ 340341 h 2778248"/>
              <a:gd name="connsiteX7" fmla="*/ 338660 w 1368789"/>
              <a:gd name="connsiteY7" fmla="*/ 257315 h 2778248"/>
              <a:gd name="connsiteX8" fmla="*/ 383777 w 1368789"/>
              <a:gd name="connsiteY8" fmla="*/ 509851 h 2778248"/>
              <a:gd name="connsiteX9" fmla="*/ 930363 w 1368789"/>
              <a:gd name="connsiteY9" fmla="*/ 1548754 h 2778248"/>
              <a:gd name="connsiteX10" fmla="*/ 1365601 w 1368789"/>
              <a:gd name="connsiteY10" fmla="*/ 2511549 h 2778248"/>
              <a:gd name="connsiteX11" fmla="*/ 1133711 w 1368789"/>
              <a:gd name="connsiteY11" fmla="*/ 2413757 h 2778248"/>
              <a:gd name="connsiteX12" fmla="*/ 1046584 w 1368789"/>
              <a:gd name="connsiteY12" fmla="*/ 2778246 h 2778248"/>
              <a:gd name="connsiteX0" fmla="*/ 1043616 w 1365821"/>
              <a:gd name="connsiteY0" fmla="*/ 2781566 h 2781568"/>
              <a:gd name="connsiteX1" fmla="*/ 749276 w 1365821"/>
              <a:gd name="connsiteY1" fmla="*/ 1644865 h 2781568"/>
              <a:gd name="connsiteX2" fmla="*/ 277570 w 1365821"/>
              <a:gd name="connsiteY2" fmla="*/ 542668 h 2781568"/>
              <a:gd name="connsiteX3" fmla="*/ 240106 w 1365821"/>
              <a:gd name="connsiteY3" fmla="*/ 252335 h 2781568"/>
              <a:gd name="connsiteX4" fmla="*/ 90415 w 1365821"/>
              <a:gd name="connsiteY4" fmla="*/ 330293 h 2781568"/>
              <a:gd name="connsiteX5" fmla="*/ 15992 w 1365821"/>
              <a:gd name="connsiteY5" fmla="*/ 3333 h 2781568"/>
              <a:gd name="connsiteX6" fmla="*/ 403885 w 1365821"/>
              <a:gd name="connsiteY6" fmla="*/ 166681 h 2781568"/>
              <a:gd name="connsiteX7" fmla="*/ 335692 w 1365821"/>
              <a:gd name="connsiteY7" fmla="*/ 260635 h 2781568"/>
              <a:gd name="connsiteX8" fmla="*/ 380809 w 1365821"/>
              <a:gd name="connsiteY8" fmla="*/ 513171 h 2781568"/>
              <a:gd name="connsiteX9" fmla="*/ 927395 w 1365821"/>
              <a:gd name="connsiteY9" fmla="*/ 1552074 h 2781568"/>
              <a:gd name="connsiteX10" fmla="*/ 1362633 w 1365821"/>
              <a:gd name="connsiteY10" fmla="*/ 2514869 h 2781568"/>
              <a:gd name="connsiteX11" fmla="*/ 1130743 w 1365821"/>
              <a:gd name="connsiteY11" fmla="*/ 2417077 h 2781568"/>
              <a:gd name="connsiteX12" fmla="*/ 1043616 w 1365821"/>
              <a:gd name="connsiteY12" fmla="*/ 2781566 h 2781568"/>
              <a:gd name="connsiteX0" fmla="*/ 1041086 w 1363291"/>
              <a:gd name="connsiteY0" fmla="*/ 2785774 h 2785776"/>
              <a:gd name="connsiteX1" fmla="*/ 746746 w 1363291"/>
              <a:gd name="connsiteY1" fmla="*/ 1649073 h 2785776"/>
              <a:gd name="connsiteX2" fmla="*/ 275040 w 1363291"/>
              <a:gd name="connsiteY2" fmla="*/ 546876 h 2785776"/>
              <a:gd name="connsiteX3" fmla="*/ 237576 w 1363291"/>
              <a:gd name="connsiteY3" fmla="*/ 256543 h 2785776"/>
              <a:gd name="connsiteX4" fmla="*/ 102634 w 1363291"/>
              <a:gd name="connsiteY4" fmla="*/ 437740 h 2785776"/>
              <a:gd name="connsiteX5" fmla="*/ 13462 w 1363291"/>
              <a:gd name="connsiteY5" fmla="*/ 7541 h 2785776"/>
              <a:gd name="connsiteX6" fmla="*/ 401355 w 1363291"/>
              <a:gd name="connsiteY6" fmla="*/ 170889 h 2785776"/>
              <a:gd name="connsiteX7" fmla="*/ 333162 w 1363291"/>
              <a:gd name="connsiteY7" fmla="*/ 264843 h 2785776"/>
              <a:gd name="connsiteX8" fmla="*/ 378279 w 1363291"/>
              <a:gd name="connsiteY8" fmla="*/ 517379 h 2785776"/>
              <a:gd name="connsiteX9" fmla="*/ 924865 w 1363291"/>
              <a:gd name="connsiteY9" fmla="*/ 1556282 h 2785776"/>
              <a:gd name="connsiteX10" fmla="*/ 1360103 w 1363291"/>
              <a:gd name="connsiteY10" fmla="*/ 2519077 h 2785776"/>
              <a:gd name="connsiteX11" fmla="*/ 1128213 w 1363291"/>
              <a:gd name="connsiteY11" fmla="*/ 2421285 h 2785776"/>
              <a:gd name="connsiteX12" fmla="*/ 1041086 w 1363291"/>
              <a:gd name="connsiteY12" fmla="*/ 2785774 h 2785776"/>
              <a:gd name="connsiteX0" fmla="*/ 1040269 w 1362474"/>
              <a:gd name="connsiteY0" fmla="*/ 2785774 h 2785776"/>
              <a:gd name="connsiteX1" fmla="*/ 745929 w 1362474"/>
              <a:gd name="connsiteY1" fmla="*/ 1649073 h 2785776"/>
              <a:gd name="connsiteX2" fmla="*/ 274223 w 1362474"/>
              <a:gd name="connsiteY2" fmla="*/ 546876 h 2785776"/>
              <a:gd name="connsiteX3" fmla="*/ 177765 w 1362474"/>
              <a:gd name="connsiteY3" fmla="*/ 256543 h 2785776"/>
              <a:gd name="connsiteX4" fmla="*/ 101817 w 1362474"/>
              <a:gd name="connsiteY4" fmla="*/ 437740 h 2785776"/>
              <a:gd name="connsiteX5" fmla="*/ 12645 w 1362474"/>
              <a:gd name="connsiteY5" fmla="*/ 7541 h 2785776"/>
              <a:gd name="connsiteX6" fmla="*/ 400538 w 1362474"/>
              <a:gd name="connsiteY6" fmla="*/ 170889 h 2785776"/>
              <a:gd name="connsiteX7" fmla="*/ 332345 w 1362474"/>
              <a:gd name="connsiteY7" fmla="*/ 264843 h 2785776"/>
              <a:gd name="connsiteX8" fmla="*/ 377462 w 1362474"/>
              <a:gd name="connsiteY8" fmla="*/ 517379 h 2785776"/>
              <a:gd name="connsiteX9" fmla="*/ 924048 w 1362474"/>
              <a:gd name="connsiteY9" fmla="*/ 1556282 h 2785776"/>
              <a:gd name="connsiteX10" fmla="*/ 1359286 w 1362474"/>
              <a:gd name="connsiteY10" fmla="*/ 2519077 h 2785776"/>
              <a:gd name="connsiteX11" fmla="*/ 1127396 w 1362474"/>
              <a:gd name="connsiteY11" fmla="*/ 2421285 h 2785776"/>
              <a:gd name="connsiteX12" fmla="*/ 1040269 w 1362474"/>
              <a:gd name="connsiteY12" fmla="*/ 2785774 h 2785776"/>
              <a:gd name="connsiteX0" fmla="*/ 1040269 w 1362474"/>
              <a:gd name="connsiteY0" fmla="*/ 2785434 h 2785436"/>
              <a:gd name="connsiteX1" fmla="*/ 745929 w 1362474"/>
              <a:gd name="connsiteY1" fmla="*/ 1648733 h 2785436"/>
              <a:gd name="connsiteX2" fmla="*/ 274223 w 1362474"/>
              <a:gd name="connsiteY2" fmla="*/ 546536 h 2785436"/>
              <a:gd name="connsiteX3" fmla="*/ 177765 w 1362474"/>
              <a:gd name="connsiteY3" fmla="*/ 256203 h 2785436"/>
              <a:gd name="connsiteX4" fmla="*/ 101817 w 1362474"/>
              <a:gd name="connsiteY4" fmla="*/ 437400 h 2785436"/>
              <a:gd name="connsiteX5" fmla="*/ 12645 w 1362474"/>
              <a:gd name="connsiteY5" fmla="*/ 7201 h 2785436"/>
              <a:gd name="connsiteX6" fmla="*/ 400538 w 1362474"/>
              <a:gd name="connsiteY6" fmla="*/ 170549 h 2785436"/>
              <a:gd name="connsiteX7" fmla="*/ 288100 w 1362474"/>
              <a:gd name="connsiteY7" fmla="*/ 205509 h 2785436"/>
              <a:gd name="connsiteX8" fmla="*/ 377462 w 1362474"/>
              <a:gd name="connsiteY8" fmla="*/ 517039 h 2785436"/>
              <a:gd name="connsiteX9" fmla="*/ 924048 w 1362474"/>
              <a:gd name="connsiteY9" fmla="*/ 1555942 h 2785436"/>
              <a:gd name="connsiteX10" fmla="*/ 1359286 w 1362474"/>
              <a:gd name="connsiteY10" fmla="*/ 2518737 h 2785436"/>
              <a:gd name="connsiteX11" fmla="*/ 1127396 w 1362474"/>
              <a:gd name="connsiteY11" fmla="*/ 2420945 h 2785436"/>
              <a:gd name="connsiteX12" fmla="*/ 1040269 w 1362474"/>
              <a:gd name="connsiteY12" fmla="*/ 2785434 h 2785436"/>
              <a:gd name="connsiteX0" fmla="*/ 1040269 w 1362474"/>
              <a:gd name="connsiteY0" fmla="*/ 2785515 h 2785517"/>
              <a:gd name="connsiteX1" fmla="*/ 745929 w 1362474"/>
              <a:gd name="connsiteY1" fmla="*/ 1648814 h 2785517"/>
              <a:gd name="connsiteX2" fmla="*/ 274223 w 1362474"/>
              <a:gd name="connsiteY2" fmla="*/ 546617 h 2785517"/>
              <a:gd name="connsiteX3" fmla="*/ 177765 w 1362474"/>
              <a:gd name="connsiteY3" fmla="*/ 256284 h 2785517"/>
              <a:gd name="connsiteX4" fmla="*/ 101817 w 1362474"/>
              <a:gd name="connsiteY4" fmla="*/ 437481 h 2785517"/>
              <a:gd name="connsiteX5" fmla="*/ 12645 w 1362474"/>
              <a:gd name="connsiteY5" fmla="*/ 7282 h 2785517"/>
              <a:gd name="connsiteX6" fmla="*/ 400538 w 1362474"/>
              <a:gd name="connsiteY6" fmla="*/ 170630 h 2785517"/>
              <a:gd name="connsiteX7" fmla="*/ 199610 w 1362474"/>
              <a:gd name="connsiteY7" fmla="*/ 220339 h 2785517"/>
              <a:gd name="connsiteX8" fmla="*/ 377462 w 1362474"/>
              <a:gd name="connsiteY8" fmla="*/ 517120 h 2785517"/>
              <a:gd name="connsiteX9" fmla="*/ 924048 w 1362474"/>
              <a:gd name="connsiteY9" fmla="*/ 1556023 h 2785517"/>
              <a:gd name="connsiteX10" fmla="*/ 1359286 w 1362474"/>
              <a:gd name="connsiteY10" fmla="*/ 2518818 h 2785517"/>
              <a:gd name="connsiteX11" fmla="*/ 1127396 w 1362474"/>
              <a:gd name="connsiteY11" fmla="*/ 2421026 h 2785517"/>
              <a:gd name="connsiteX12" fmla="*/ 1040269 w 1362474"/>
              <a:gd name="connsiteY12" fmla="*/ 2785515 h 2785517"/>
              <a:gd name="connsiteX0" fmla="*/ 1040269 w 1362474"/>
              <a:gd name="connsiteY0" fmla="*/ 2785686 h 2785688"/>
              <a:gd name="connsiteX1" fmla="*/ 745929 w 1362474"/>
              <a:gd name="connsiteY1" fmla="*/ 1648985 h 2785688"/>
              <a:gd name="connsiteX2" fmla="*/ 274223 w 1362474"/>
              <a:gd name="connsiteY2" fmla="*/ 546788 h 2785688"/>
              <a:gd name="connsiteX3" fmla="*/ 177765 w 1362474"/>
              <a:gd name="connsiteY3" fmla="*/ 256455 h 2785688"/>
              <a:gd name="connsiteX4" fmla="*/ 101817 w 1362474"/>
              <a:gd name="connsiteY4" fmla="*/ 437652 h 2785688"/>
              <a:gd name="connsiteX5" fmla="*/ 12645 w 1362474"/>
              <a:gd name="connsiteY5" fmla="*/ 7453 h 2785688"/>
              <a:gd name="connsiteX6" fmla="*/ 400538 w 1362474"/>
              <a:gd name="connsiteY6" fmla="*/ 170801 h 2785688"/>
              <a:gd name="connsiteX7" fmla="*/ 317597 w 1362474"/>
              <a:gd name="connsiteY7" fmla="*/ 250007 h 2785688"/>
              <a:gd name="connsiteX8" fmla="*/ 377462 w 1362474"/>
              <a:gd name="connsiteY8" fmla="*/ 517291 h 2785688"/>
              <a:gd name="connsiteX9" fmla="*/ 924048 w 1362474"/>
              <a:gd name="connsiteY9" fmla="*/ 1556194 h 2785688"/>
              <a:gd name="connsiteX10" fmla="*/ 1359286 w 1362474"/>
              <a:gd name="connsiteY10" fmla="*/ 2518989 h 2785688"/>
              <a:gd name="connsiteX11" fmla="*/ 1127396 w 1362474"/>
              <a:gd name="connsiteY11" fmla="*/ 2421197 h 2785688"/>
              <a:gd name="connsiteX12" fmla="*/ 1040269 w 1362474"/>
              <a:gd name="connsiteY12" fmla="*/ 2785686 h 2785688"/>
              <a:gd name="connsiteX0" fmla="*/ 1040269 w 1362474"/>
              <a:gd name="connsiteY0" fmla="*/ 2785686 h 2785688"/>
              <a:gd name="connsiteX1" fmla="*/ 745929 w 1362474"/>
              <a:gd name="connsiteY1" fmla="*/ 1648985 h 2785688"/>
              <a:gd name="connsiteX2" fmla="*/ 274223 w 1362474"/>
              <a:gd name="connsiteY2" fmla="*/ 546788 h 2785688"/>
              <a:gd name="connsiteX3" fmla="*/ 177765 w 1362474"/>
              <a:gd name="connsiteY3" fmla="*/ 256455 h 2785688"/>
              <a:gd name="connsiteX4" fmla="*/ 101817 w 1362474"/>
              <a:gd name="connsiteY4" fmla="*/ 437652 h 2785688"/>
              <a:gd name="connsiteX5" fmla="*/ 12645 w 1362474"/>
              <a:gd name="connsiteY5" fmla="*/ 7453 h 2785688"/>
              <a:gd name="connsiteX6" fmla="*/ 400538 w 1362474"/>
              <a:gd name="connsiteY6" fmla="*/ 170801 h 2785688"/>
              <a:gd name="connsiteX7" fmla="*/ 317597 w 1362474"/>
              <a:gd name="connsiteY7" fmla="*/ 250007 h 2785688"/>
              <a:gd name="connsiteX8" fmla="*/ 377462 w 1362474"/>
              <a:gd name="connsiteY8" fmla="*/ 517291 h 2785688"/>
              <a:gd name="connsiteX9" fmla="*/ 924048 w 1362474"/>
              <a:gd name="connsiteY9" fmla="*/ 1556194 h 2785688"/>
              <a:gd name="connsiteX10" fmla="*/ 1359286 w 1362474"/>
              <a:gd name="connsiteY10" fmla="*/ 2518989 h 2785688"/>
              <a:gd name="connsiteX11" fmla="*/ 1127396 w 1362474"/>
              <a:gd name="connsiteY11" fmla="*/ 2421197 h 2785688"/>
              <a:gd name="connsiteX12" fmla="*/ 1040269 w 1362474"/>
              <a:gd name="connsiteY12" fmla="*/ 2785686 h 2785688"/>
              <a:gd name="connsiteX0" fmla="*/ 1039892 w 1362097"/>
              <a:gd name="connsiteY0" fmla="*/ 2785686 h 2785688"/>
              <a:gd name="connsiteX1" fmla="*/ 745552 w 1362097"/>
              <a:gd name="connsiteY1" fmla="*/ 1648985 h 2785688"/>
              <a:gd name="connsiteX2" fmla="*/ 273846 w 1362097"/>
              <a:gd name="connsiteY2" fmla="*/ 546788 h 2785688"/>
              <a:gd name="connsiteX3" fmla="*/ 147891 w 1362097"/>
              <a:gd name="connsiteY3" fmla="*/ 226958 h 2785688"/>
              <a:gd name="connsiteX4" fmla="*/ 101440 w 1362097"/>
              <a:gd name="connsiteY4" fmla="*/ 437652 h 2785688"/>
              <a:gd name="connsiteX5" fmla="*/ 12268 w 1362097"/>
              <a:gd name="connsiteY5" fmla="*/ 7453 h 2785688"/>
              <a:gd name="connsiteX6" fmla="*/ 400161 w 1362097"/>
              <a:gd name="connsiteY6" fmla="*/ 170801 h 2785688"/>
              <a:gd name="connsiteX7" fmla="*/ 317220 w 1362097"/>
              <a:gd name="connsiteY7" fmla="*/ 250007 h 2785688"/>
              <a:gd name="connsiteX8" fmla="*/ 377085 w 1362097"/>
              <a:gd name="connsiteY8" fmla="*/ 517291 h 2785688"/>
              <a:gd name="connsiteX9" fmla="*/ 923671 w 1362097"/>
              <a:gd name="connsiteY9" fmla="*/ 1556194 h 2785688"/>
              <a:gd name="connsiteX10" fmla="*/ 1358909 w 1362097"/>
              <a:gd name="connsiteY10" fmla="*/ 2518989 h 2785688"/>
              <a:gd name="connsiteX11" fmla="*/ 1127019 w 1362097"/>
              <a:gd name="connsiteY11" fmla="*/ 2421197 h 2785688"/>
              <a:gd name="connsiteX12" fmla="*/ 1039892 w 1362097"/>
              <a:gd name="connsiteY12" fmla="*/ 2785686 h 278568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377085 w 1362097"/>
              <a:gd name="connsiteY8" fmla="*/ 517121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377085 w 1362097"/>
              <a:gd name="connsiteY8" fmla="*/ 517121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495072 w 1362097"/>
              <a:gd name="connsiteY8" fmla="*/ 531870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495072 w 1362097"/>
              <a:gd name="connsiteY8" fmla="*/ 531870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684233 w 1362097"/>
              <a:gd name="connsiteY8" fmla="*/ 569534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422542 w 1362097"/>
              <a:gd name="connsiteY2" fmla="*/ 581559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627317 w 1362097"/>
              <a:gd name="connsiteY1" fmla="*/ 1490002 h 2785518"/>
              <a:gd name="connsiteX2" fmla="*/ 422542 w 1362097"/>
              <a:gd name="connsiteY2" fmla="*/ 581559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5806"/>
              <a:gd name="connsiteY0" fmla="*/ 2785516 h 2785518"/>
              <a:gd name="connsiteX1" fmla="*/ 627317 w 1365806"/>
              <a:gd name="connsiteY1" fmla="*/ 1490002 h 2785518"/>
              <a:gd name="connsiteX2" fmla="*/ 422542 w 1365806"/>
              <a:gd name="connsiteY2" fmla="*/ 581559 h 2785518"/>
              <a:gd name="connsiteX3" fmla="*/ 147891 w 1365806"/>
              <a:gd name="connsiteY3" fmla="*/ 226788 h 2785518"/>
              <a:gd name="connsiteX4" fmla="*/ 101440 w 1365806"/>
              <a:gd name="connsiteY4" fmla="*/ 437482 h 2785518"/>
              <a:gd name="connsiteX5" fmla="*/ 12268 w 1365806"/>
              <a:gd name="connsiteY5" fmla="*/ 7283 h 2785518"/>
              <a:gd name="connsiteX6" fmla="*/ 400161 w 1365806"/>
              <a:gd name="connsiteY6" fmla="*/ 170631 h 2785518"/>
              <a:gd name="connsiteX7" fmla="*/ 258226 w 1365806"/>
              <a:gd name="connsiteY7" fmla="*/ 220340 h 2785518"/>
              <a:gd name="connsiteX8" fmla="*/ 512805 w 1365806"/>
              <a:gd name="connsiteY8" fmla="*/ 501582 h 2785518"/>
              <a:gd name="connsiteX9" fmla="*/ 810917 w 1365806"/>
              <a:gd name="connsiteY9" fmla="*/ 1494745 h 2785518"/>
              <a:gd name="connsiteX10" fmla="*/ 1358909 w 1365806"/>
              <a:gd name="connsiteY10" fmla="*/ 2518819 h 2785518"/>
              <a:gd name="connsiteX11" fmla="*/ 1127019 w 1365806"/>
              <a:gd name="connsiteY11" fmla="*/ 2421027 h 2785518"/>
              <a:gd name="connsiteX12" fmla="*/ 1039892 w 1365806"/>
              <a:gd name="connsiteY12" fmla="*/ 2785516 h 2785518"/>
              <a:gd name="connsiteX0" fmla="*/ 1039892 w 1222084"/>
              <a:gd name="connsiteY0" fmla="*/ 2785516 h 2785518"/>
              <a:gd name="connsiteX1" fmla="*/ 627317 w 1222084"/>
              <a:gd name="connsiteY1" fmla="*/ 1490002 h 2785518"/>
              <a:gd name="connsiteX2" fmla="*/ 422542 w 1222084"/>
              <a:gd name="connsiteY2" fmla="*/ 581559 h 2785518"/>
              <a:gd name="connsiteX3" fmla="*/ 147891 w 1222084"/>
              <a:gd name="connsiteY3" fmla="*/ 226788 h 2785518"/>
              <a:gd name="connsiteX4" fmla="*/ 101440 w 1222084"/>
              <a:gd name="connsiteY4" fmla="*/ 437482 h 2785518"/>
              <a:gd name="connsiteX5" fmla="*/ 12268 w 1222084"/>
              <a:gd name="connsiteY5" fmla="*/ 7283 h 2785518"/>
              <a:gd name="connsiteX6" fmla="*/ 400161 w 1222084"/>
              <a:gd name="connsiteY6" fmla="*/ 170631 h 2785518"/>
              <a:gd name="connsiteX7" fmla="*/ 258226 w 1222084"/>
              <a:gd name="connsiteY7" fmla="*/ 220340 h 2785518"/>
              <a:gd name="connsiteX8" fmla="*/ 512805 w 1222084"/>
              <a:gd name="connsiteY8" fmla="*/ 501582 h 2785518"/>
              <a:gd name="connsiteX9" fmla="*/ 810917 w 1222084"/>
              <a:gd name="connsiteY9" fmla="*/ 1494745 h 2785518"/>
              <a:gd name="connsiteX10" fmla="*/ 1208419 w 1222084"/>
              <a:gd name="connsiteY10" fmla="*/ 1980755 h 2785518"/>
              <a:gd name="connsiteX11" fmla="*/ 1127019 w 1222084"/>
              <a:gd name="connsiteY11" fmla="*/ 2421027 h 2785518"/>
              <a:gd name="connsiteX12" fmla="*/ 1039892 w 1222084"/>
              <a:gd name="connsiteY12" fmla="*/ 2785516 h 2785518"/>
              <a:gd name="connsiteX0" fmla="*/ 1039892 w 1212950"/>
              <a:gd name="connsiteY0" fmla="*/ 2785516 h 2785516"/>
              <a:gd name="connsiteX1" fmla="*/ 627317 w 1212950"/>
              <a:gd name="connsiteY1" fmla="*/ 1490002 h 2785516"/>
              <a:gd name="connsiteX2" fmla="*/ 422542 w 1212950"/>
              <a:gd name="connsiteY2" fmla="*/ 581559 h 2785516"/>
              <a:gd name="connsiteX3" fmla="*/ 147891 w 1212950"/>
              <a:gd name="connsiteY3" fmla="*/ 226788 h 2785516"/>
              <a:gd name="connsiteX4" fmla="*/ 101440 w 1212950"/>
              <a:gd name="connsiteY4" fmla="*/ 437482 h 2785516"/>
              <a:gd name="connsiteX5" fmla="*/ 12268 w 1212950"/>
              <a:gd name="connsiteY5" fmla="*/ 7283 h 2785516"/>
              <a:gd name="connsiteX6" fmla="*/ 400161 w 1212950"/>
              <a:gd name="connsiteY6" fmla="*/ 170631 h 2785516"/>
              <a:gd name="connsiteX7" fmla="*/ 258226 w 1212950"/>
              <a:gd name="connsiteY7" fmla="*/ 220340 h 2785516"/>
              <a:gd name="connsiteX8" fmla="*/ 512805 w 1212950"/>
              <a:gd name="connsiteY8" fmla="*/ 501582 h 2785516"/>
              <a:gd name="connsiteX9" fmla="*/ 810917 w 1212950"/>
              <a:gd name="connsiteY9" fmla="*/ 1494745 h 2785516"/>
              <a:gd name="connsiteX10" fmla="*/ 1208419 w 1212950"/>
              <a:gd name="connsiteY10" fmla="*/ 1980755 h 2785516"/>
              <a:gd name="connsiteX11" fmla="*/ 1030217 w 1212950"/>
              <a:gd name="connsiteY11" fmla="*/ 2297250 h 2785516"/>
              <a:gd name="connsiteX12" fmla="*/ 1039892 w 1212950"/>
              <a:gd name="connsiteY12" fmla="*/ 2785516 h 2785516"/>
              <a:gd name="connsiteX0" fmla="*/ 1123553 w 1212950"/>
              <a:gd name="connsiteY0" fmla="*/ 2815226 h 2815228"/>
              <a:gd name="connsiteX1" fmla="*/ 627317 w 1212950"/>
              <a:gd name="connsiteY1" fmla="*/ 1490002 h 2815228"/>
              <a:gd name="connsiteX2" fmla="*/ 422542 w 1212950"/>
              <a:gd name="connsiteY2" fmla="*/ 581559 h 2815228"/>
              <a:gd name="connsiteX3" fmla="*/ 147891 w 1212950"/>
              <a:gd name="connsiteY3" fmla="*/ 226788 h 2815228"/>
              <a:gd name="connsiteX4" fmla="*/ 101440 w 1212950"/>
              <a:gd name="connsiteY4" fmla="*/ 437482 h 2815228"/>
              <a:gd name="connsiteX5" fmla="*/ 12268 w 1212950"/>
              <a:gd name="connsiteY5" fmla="*/ 7283 h 2815228"/>
              <a:gd name="connsiteX6" fmla="*/ 400161 w 1212950"/>
              <a:gd name="connsiteY6" fmla="*/ 170631 h 2815228"/>
              <a:gd name="connsiteX7" fmla="*/ 258226 w 1212950"/>
              <a:gd name="connsiteY7" fmla="*/ 220340 h 2815228"/>
              <a:gd name="connsiteX8" fmla="*/ 512805 w 1212950"/>
              <a:gd name="connsiteY8" fmla="*/ 501582 h 2815228"/>
              <a:gd name="connsiteX9" fmla="*/ 810917 w 1212950"/>
              <a:gd name="connsiteY9" fmla="*/ 1494745 h 2815228"/>
              <a:gd name="connsiteX10" fmla="*/ 1208419 w 1212950"/>
              <a:gd name="connsiteY10" fmla="*/ 1980755 h 2815228"/>
              <a:gd name="connsiteX11" fmla="*/ 1030217 w 1212950"/>
              <a:gd name="connsiteY11" fmla="*/ 2297250 h 2815228"/>
              <a:gd name="connsiteX12" fmla="*/ 1123553 w 1212950"/>
              <a:gd name="connsiteY12" fmla="*/ 2815226 h 2815228"/>
              <a:gd name="connsiteX0" fmla="*/ 1123553 w 1212950"/>
              <a:gd name="connsiteY0" fmla="*/ 2815226 h 2815226"/>
              <a:gd name="connsiteX1" fmla="*/ 614589 w 1212950"/>
              <a:gd name="connsiteY1" fmla="*/ 1758372 h 2815226"/>
              <a:gd name="connsiteX2" fmla="*/ 422542 w 1212950"/>
              <a:gd name="connsiteY2" fmla="*/ 581559 h 2815226"/>
              <a:gd name="connsiteX3" fmla="*/ 147891 w 1212950"/>
              <a:gd name="connsiteY3" fmla="*/ 226788 h 2815226"/>
              <a:gd name="connsiteX4" fmla="*/ 101440 w 1212950"/>
              <a:gd name="connsiteY4" fmla="*/ 437482 h 2815226"/>
              <a:gd name="connsiteX5" fmla="*/ 12268 w 1212950"/>
              <a:gd name="connsiteY5" fmla="*/ 7283 h 2815226"/>
              <a:gd name="connsiteX6" fmla="*/ 400161 w 1212950"/>
              <a:gd name="connsiteY6" fmla="*/ 170631 h 2815226"/>
              <a:gd name="connsiteX7" fmla="*/ 258226 w 1212950"/>
              <a:gd name="connsiteY7" fmla="*/ 220340 h 2815226"/>
              <a:gd name="connsiteX8" fmla="*/ 512805 w 1212950"/>
              <a:gd name="connsiteY8" fmla="*/ 501582 h 2815226"/>
              <a:gd name="connsiteX9" fmla="*/ 810917 w 1212950"/>
              <a:gd name="connsiteY9" fmla="*/ 1494745 h 2815226"/>
              <a:gd name="connsiteX10" fmla="*/ 1208419 w 1212950"/>
              <a:gd name="connsiteY10" fmla="*/ 1980755 h 2815226"/>
              <a:gd name="connsiteX11" fmla="*/ 1030217 w 1212950"/>
              <a:gd name="connsiteY11" fmla="*/ 2297250 h 2815226"/>
              <a:gd name="connsiteX12" fmla="*/ 1123553 w 1212950"/>
              <a:gd name="connsiteY12" fmla="*/ 2815226 h 2815226"/>
              <a:gd name="connsiteX0" fmla="*/ 1123553 w 1213859"/>
              <a:gd name="connsiteY0" fmla="*/ 2815226 h 2815228"/>
              <a:gd name="connsiteX1" fmla="*/ 614589 w 1213859"/>
              <a:gd name="connsiteY1" fmla="*/ 1758372 h 2815228"/>
              <a:gd name="connsiteX2" fmla="*/ 422542 w 1213859"/>
              <a:gd name="connsiteY2" fmla="*/ 581559 h 2815228"/>
              <a:gd name="connsiteX3" fmla="*/ 147891 w 1213859"/>
              <a:gd name="connsiteY3" fmla="*/ 226788 h 2815228"/>
              <a:gd name="connsiteX4" fmla="*/ 101440 w 1213859"/>
              <a:gd name="connsiteY4" fmla="*/ 437482 h 2815228"/>
              <a:gd name="connsiteX5" fmla="*/ 12268 w 1213859"/>
              <a:gd name="connsiteY5" fmla="*/ 7283 h 2815228"/>
              <a:gd name="connsiteX6" fmla="*/ 400161 w 1213859"/>
              <a:gd name="connsiteY6" fmla="*/ 170631 h 2815228"/>
              <a:gd name="connsiteX7" fmla="*/ 258226 w 1213859"/>
              <a:gd name="connsiteY7" fmla="*/ 220340 h 2815228"/>
              <a:gd name="connsiteX8" fmla="*/ 512805 w 1213859"/>
              <a:gd name="connsiteY8" fmla="*/ 501582 h 2815228"/>
              <a:gd name="connsiteX9" fmla="*/ 786179 w 1213859"/>
              <a:gd name="connsiteY9" fmla="*/ 1707097 h 2815228"/>
              <a:gd name="connsiteX10" fmla="*/ 1208419 w 1213859"/>
              <a:gd name="connsiteY10" fmla="*/ 1980755 h 2815228"/>
              <a:gd name="connsiteX11" fmla="*/ 1030217 w 1213859"/>
              <a:gd name="connsiteY11" fmla="*/ 2297250 h 2815228"/>
              <a:gd name="connsiteX12" fmla="*/ 1123553 w 1213859"/>
              <a:gd name="connsiteY12" fmla="*/ 2815226 h 2815228"/>
              <a:gd name="connsiteX0" fmla="*/ 1123553 w 1273892"/>
              <a:gd name="connsiteY0" fmla="*/ 2815226 h 2815226"/>
              <a:gd name="connsiteX1" fmla="*/ 614589 w 1273892"/>
              <a:gd name="connsiteY1" fmla="*/ 1758372 h 2815226"/>
              <a:gd name="connsiteX2" fmla="*/ 422542 w 1273892"/>
              <a:gd name="connsiteY2" fmla="*/ 581559 h 2815226"/>
              <a:gd name="connsiteX3" fmla="*/ 147891 w 1273892"/>
              <a:gd name="connsiteY3" fmla="*/ 226788 h 2815226"/>
              <a:gd name="connsiteX4" fmla="*/ 101440 w 1273892"/>
              <a:gd name="connsiteY4" fmla="*/ 437482 h 2815226"/>
              <a:gd name="connsiteX5" fmla="*/ 12268 w 1273892"/>
              <a:gd name="connsiteY5" fmla="*/ 7283 h 2815226"/>
              <a:gd name="connsiteX6" fmla="*/ 400161 w 1273892"/>
              <a:gd name="connsiteY6" fmla="*/ 170631 h 2815226"/>
              <a:gd name="connsiteX7" fmla="*/ 258226 w 1273892"/>
              <a:gd name="connsiteY7" fmla="*/ 220340 h 2815226"/>
              <a:gd name="connsiteX8" fmla="*/ 512805 w 1273892"/>
              <a:gd name="connsiteY8" fmla="*/ 501582 h 2815226"/>
              <a:gd name="connsiteX9" fmla="*/ 786179 w 1273892"/>
              <a:gd name="connsiteY9" fmla="*/ 1707097 h 2815226"/>
              <a:gd name="connsiteX10" fmla="*/ 1269600 w 1273892"/>
              <a:gd name="connsiteY10" fmla="*/ 2298901 h 2815226"/>
              <a:gd name="connsiteX11" fmla="*/ 1030217 w 1273892"/>
              <a:gd name="connsiteY11" fmla="*/ 2297250 h 2815226"/>
              <a:gd name="connsiteX12" fmla="*/ 1123553 w 1273892"/>
              <a:gd name="connsiteY12" fmla="*/ 2815226 h 2815226"/>
              <a:gd name="connsiteX0" fmla="*/ 1123553 w 1273892"/>
              <a:gd name="connsiteY0" fmla="*/ 2815226 h 2815228"/>
              <a:gd name="connsiteX1" fmla="*/ 614589 w 1273892"/>
              <a:gd name="connsiteY1" fmla="*/ 1758372 h 2815228"/>
              <a:gd name="connsiteX2" fmla="*/ 422542 w 1273892"/>
              <a:gd name="connsiteY2" fmla="*/ 581559 h 2815228"/>
              <a:gd name="connsiteX3" fmla="*/ 147891 w 1273892"/>
              <a:gd name="connsiteY3" fmla="*/ 226788 h 2815228"/>
              <a:gd name="connsiteX4" fmla="*/ 101440 w 1273892"/>
              <a:gd name="connsiteY4" fmla="*/ 437482 h 2815228"/>
              <a:gd name="connsiteX5" fmla="*/ 12268 w 1273892"/>
              <a:gd name="connsiteY5" fmla="*/ 7283 h 2815228"/>
              <a:gd name="connsiteX6" fmla="*/ 400161 w 1273892"/>
              <a:gd name="connsiteY6" fmla="*/ 170631 h 2815228"/>
              <a:gd name="connsiteX7" fmla="*/ 258226 w 1273892"/>
              <a:gd name="connsiteY7" fmla="*/ 220340 h 2815228"/>
              <a:gd name="connsiteX8" fmla="*/ 612996 w 1273892"/>
              <a:gd name="connsiteY8" fmla="*/ 739480 h 2815228"/>
              <a:gd name="connsiteX9" fmla="*/ 786179 w 1273892"/>
              <a:gd name="connsiteY9" fmla="*/ 1707097 h 2815228"/>
              <a:gd name="connsiteX10" fmla="*/ 1269600 w 1273892"/>
              <a:gd name="connsiteY10" fmla="*/ 2298901 h 2815228"/>
              <a:gd name="connsiteX11" fmla="*/ 1030217 w 1273892"/>
              <a:gd name="connsiteY11" fmla="*/ 2297250 h 2815228"/>
              <a:gd name="connsiteX12" fmla="*/ 1123553 w 1273892"/>
              <a:gd name="connsiteY12" fmla="*/ 2815226 h 2815228"/>
              <a:gd name="connsiteX0" fmla="*/ 1123553 w 1273892"/>
              <a:gd name="connsiteY0" fmla="*/ 2815226 h 2815226"/>
              <a:gd name="connsiteX1" fmla="*/ 614589 w 1273892"/>
              <a:gd name="connsiteY1" fmla="*/ 1758372 h 2815226"/>
              <a:gd name="connsiteX2" fmla="*/ 433834 w 1273892"/>
              <a:gd name="connsiteY2" fmla="*/ 961971 h 2815226"/>
              <a:gd name="connsiteX3" fmla="*/ 147891 w 1273892"/>
              <a:gd name="connsiteY3" fmla="*/ 226788 h 2815226"/>
              <a:gd name="connsiteX4" fmla="*/ 101440 w 1273892"/>
              <a:gd name="connsiteY4" fmla="*/ 437482 h 2815226"/>
              <a:gd name="connsiteX5" fmla="*/ 12268 w 1273892"/>
              <a:gd name="connsiteY5" fmla="*/ 7283 h 2815226"/>
              <a:gd name="connsiteX6" fmla="*/ 400161 w 1273892"/>
              <a:gd name="connsiteY6" fmla="*/ 170631 h 2815226"/>
              <a:gd name="connsiteX7" fmla="*/ 258226 w 1273892"/>
              <a:gd name="connsiteY7" fmla="*/ 220340 h 2815226"/>
              <a:gd name="connsiteX8" fmla="*/ 612996 w 1273892"/>
              <a:gd name="connsiteY8" fmla="*/ 739480 h 2815226"/>
              <a:gd name="connsiteX9" fmla="*/ 786179 w 1273892"/>
              <a:gd name="connsiteY9" fmla="*/ 1707097 h 2815226"/>
              <a:gd name="connsiteX10" fmla="*/ 1269600 w 1273892"/>
              <a:gd name="connsiteY10" fmla="*/ 2298901 h 2815226"/>
              <a:gd name="connsiteX11" fmla="*/ 1030217 w 1273892"/>
              <a:gd name="connsiteY11" fmla="*/ 2297250 h 2815226"/>
              <a:gd name="connsiteX12" fmla="*/ 1123553 w 1273892"/>
              <a:gd name="connsiteY12" fmla="*/ 2815226 h 2815226"/>
              <a:gd name="connsiteX0" fmla="*/ 1123553 w 1272484"/>
              <a:gd name="connsiteY0" fmla="*/ 2815226 h 2815228"/>
              <a:gd name="connsiteX1" fmla="*/ 614589 w 1272484"/>
              <a:gd name="connsiteY1" fmla="*/ 1758372 h 2815228"/>
              <a:gd name="connsiteX2" fmla="*/ 433834 w 1272484"/>
              <a:gd name="connsiteY2" fmla="*/ 961971 h 2815228"/>
              <a:gd name="connsiteX3" fmla="*/ 147891 w 1272484"/>
              <a:gd name="connsiteY3" fmla="*/ 226788 h 2815228"/>
              <a:gd name="connsiteX4" fmla="*/ 101440 w 1272484"/>
              <a:gd name="connsiteY4" fmla="*/ 437482 h 2815228"/>
              <a:gd name="connsiteX5" fmla="*/ 12268 w 1272484"/>
              <a:gd name="connsiteY5" fmla="*/ 7283 h 2815228"/>
              <a:gd name="connsiteX6" fmla="*/ 400161 w 1272484"/>
              <a:gd name="connsiteY6" fmla="*/ 170631 h 2815228"/>
              <a:gd name="connsiteX7" fmla="*/ 258226 w 1272484"/>
              <a:gd name="connsiteY7" fmla="*/ 220340 h 2815228"/>
              <a:gd name="connsiteX8" fmla="*/ 612996 w 1272484"/>
              <a:gd name="connsiteY8" fmla="*/ 739480 h 2815228"/>
              <a:gd name="connsiteX9" fmla="*/ 834939 w 1272484"/>
              <a:gd name="connsiteY9" fmla="*/ 1606788 h 2815228"/>
              <a:gd name="connsiteX10" fmla="*/ 1269600 w 1272484"/>
              <a:gd name="connsiteY10" fmla="*/ 2298901 h 2815228"/>
              <a:gd name="connsiteX11" fmla="*/ 1030217 w 1272484"/>
              <a:gd name="connsiteY11" fmla="*/ 2297250 h 2815228"/>
              <a:gd name="connsiteX12" fmla="*/ 1123553 w 1272484"/>
              <a:gd name="connsiteY12" fmla="*/ 2815226 h 2815228"/>
              <a:gd name="connsiteX0" fmla="*/ 1123553 w 1272484"/>
              <a:gd name="connsiteY0" fmla="*/ 2815226 h 2815226"/>
              <a:gd name="connsiteX1" fmla="*/ 614589 w 1272484"/>
              <a:gd name="connsiteY1" fmla="*/ 1758372 h 2815226"/>
              <a:gd name="connsiteX2" fmla="*/ 433834 w 1272484"/>
              <a:gd name="connsiteY2" fmla="*/ 961971 h 2815226"/>
              <a:gd name="connsiteX3" fmla="*/ 147891 w 1272484"/>
              <a:gd name="connsiteY3" fmla="*/ 226788 h 2815226"/>
              <a:gd name="connsiteX4" fmla="*/ 101440 w 1272484"/>
              <a:gd name="connsiteY4" fmla="*/ 437482 h 2815226"/>
              <a:gd name="connsiteX5" fmla="*/ 12268 w 1272484"/>
              <a:gd name="connsiteY5" fmla="*/ 7283 h 2815226"/>
              <a:gd name="connsiteX6" fmla="*/ 400161 w 1272484"/>
              <a:gd name="connsiteY6" fmla="*/ 170631 h 2815226"/>
              <a:gd name="connsiteX7" fmla="*/ 258226 w 1272484"/>
              <a:gd name="connsiteY7" fmla="*/ 220340 h 2815226"/>
              <a:gd name="connsiteX8" fmla="*/ 651286 w 1272484"/>
              <a:gd name="connsiteY8" fmla="*/ 983626 h 2815226"/>
              <a:gd name="connsiteX9" fmla="*/ 834939 w 1272484"/>
              <a:gd name="connsiteY9" fmla="*/ 1606788 h 2815226"/>
              <a:gd name="connsiteX10" fmla="*/ 1269600 w 1272484"/>
              <a:gd name="connsiteY10" fmla="*/ 2298901 h 2815226"/>
              <a:gd name="connsiteX11" fmla="*/ 1030217 w 1272484"/>
              <a:gd name="connsiteY11" fmla="*/ 2297250 h 2815226"/>
              <a:gd name="connsiteX12" fmla="*/ 1123553 w 1272484"/>
              <a:gd name="connsiteY12" fmla="*/ 2815226 h 2815226"/>
              <a:gd name="connsiteX0" fmla="*/ 1123553 w 1272484"/>
              <a:gd name="connsiteY0" fmla="*/ 2815226 h 2815228"/>
              <a:gd name="connsiteX1" fmla="*/ 614589 w 1272484"/>
              <a:gd name="connsiteY1" fmla="*/ 1758372 h 2815228"/>
              <a:gd name="connsiteX2" fmla="*/ 492757 w 1272484"/>
              <a:gd name="connsiteY2" fmla="*/ 1204034 h 2815228"/>
              <a:gd name="connsiteX3" fmla="*/ 147891 w 1272484"/>
              <a:gd name="connsiteY3" fmla="*/ 226788 h 2815228"/>
              <a:gd name="connsiteX4" fmla="*/ 101440 w 1272484"/>
              <a:gd name="connsiteY4" fmla="*/ 437482 h 2815228"/>
              <a:gd name="connsiteX5" fmla="*/ 12268 w 1272484"/>
              <a:gd name="connsiteY5" fmla="*/ 7283 h 2815228"/>
              <a:gd name="connsiteX6" fmla="*/ 400161 w 1272484"/>
              <a:gd name="connsiteY6" fmla="*/ 170631 h 2815228"/>
              <a:gd name="connsiteX7" fmla="*/ 258226 w 1272484"/>
              <a:gd name="connsiteY7" fmla="*/ 220340 h 2815228"/>
              <a:gd name="connsiteX8" fmla="*/ 651286 w 1272484"/>
              <a:gd name="connsiteY8" fmla="*/ 983626 h 2815228"/>
              <a:gd name="connsiteX9" fmla="*/ 834939 w 1272484"/>
              <a:gd name="connsiteY9" fmla="*/ 1606788 h 2815228"/>
              <a:gd name="connsiteX10" fmla="*/ 1269600 w 1272484"/>
              <a:gd name="connsiteY10" fmla="*/ 2298901 h 2815228"/>
              <a:gd name="connsiteX11" fmla="*/ 1030217 w 1272484"/>
              <a:gd name="connsiteY11" fmla="*/ 2297250 h 2815228"/>
              <a:gd name="connsiteX12" fmla="*/ 1123553 w 1272484"/>
              <a:gd name="connsiteY12" fmla="*/ 2815226 h 2815228"/>
              <a:gd name="connsiteX0" fmla="*/ 1123553 w 1272484"/>
              <a:gd name="connsiteY0" fmla="*/ 2815226 h 2815226"/>
              <a:gd name="connsiteX1" fmla="*/ 715908 w 1272484"/>
              <a:gd name="connsiteY1" fmla="*/ 2034311 h 2815226"/>
              <a:gd name="connsiteX2" fmla="*/ 492757 w 1272484"/>
              <a:gd name="connsiteY2" fmla="*/ 1204034 h 2815226"/>
              <a:gd name="connsiteX3" fmla="*/ 147891 w 1272484"/>
              <a:gd name="connsiteY3" fmla="*/ 226788 h 2815226"/>
              <a:gd name="connsiteX4" fmla="*/ 101440 w 1272484"/>
              <a:gd name="connsiteY4" fmla="*/ 437482 h 2815226"/>
              <a:gd name="connsiteX5" fmla="*/ 12268 w 1272484"/>
              <a:gd name="connsiteY5" fmla="*/ 7283 h 2815226"/>
              <a:gd name="connsiteX6" fmla="*/ 400161 w 1272484"/>
              <a:gd name="connsiteY6" fmla="*/ 170631 h 2815226"/>
              <a:gd name="connsiteX7" fmla="*/ 258226 w 1272484"/>
              <a:gd name="connsiteY7" fmla="*/ 220340 h 2815226"/>
              <a:gd name="connsiteX8" fmla="*/ 651286 w 1272484"/>
              <a:gd name="connsiteY8" fmla="*/ 983626 h 2815226"/>
              <a:gd name="connsiteX9" fmla="*/ 834939 w 1272484"/>
              <a:gd name="connsiteY9" fmla="*/ 1606788 h 2815226"/>
              <a:gd name="connsiteX10" fmla="*/ 1269600 w 1272484"/>
              <a:gd name="connsiteY10" fmla="*/ 2298901 h 2815226"/>
              <a:gd name="connsiteX11" fmla="*/ 1030217 w 1272484"/>
              <a:gd name="connsiteY11" fmla="*/ 2297250 h 2815226"/>
              <a:gd name="connsiteX12" fmla="*/ 1123553 w 1272484"/>
              <a:gd name="connsiteY12" fmla="*/ 2815226 h 2815226"/>
              <a:gd name="connsiteX0" fmla="*/ 1123553 w 1270396"/>
              <a:gd name="connsiteY0" fmla="*/ 2815226 h 2815228"/>
              <a:gd name="connsiteX1" fmla="*/ 715908 w 1270396"/>
              <a:gd name="connsiteY1" fmla="*/ 2034311 h 2815228"/>
              <a:gd name="connsiteX2" fmla="*/ 492757 w 1270396"/>
              <a:gd name="connsiteY2" fmla="*/ 1204034 h 2815228"/>
              <a:gd name="connsiteX3" fmla="*/ 147891 w 1270396"/>
              <a:gd name="connsiteY3" fmla="*/ 226788 h 2815228"/>
              <a:gd name="connsiteX4" fmla="*/ 101440 w 1270396"/>
              <a:gd name="connsiteY4" fmla="*/ 437482 h 2815228"/>
              <a:gd name="connsiteX5" fmla="*/ 12268 w 1270396"/>
              <a:gd name="connsiteY5" fmla="*/ 7283 h 2815228"/>
              <a:gd name="connsiteX6" fmla="*/ 400161 w 1270396"/>
              <a:gd name="connsiteY6" fmla="*/ 170631 h 2815228"/>
              <a:gd name="connsiteX7" fmla="*/ 258226 w 1270396"/>
              <a:gd name="connsiteY7" fmla="*/ 220340 h 2815228"/>
              <a:gd name="connsiteX8" fmla="*/ 651286 w 1270396"/>
              <a:gd name="connsiteY8" fmla="*/ 983626 h 2815228"/>
              <a:gd name="connsiteX9" fmla="*/ 932870 w 1270396"/>
              <a:gd name="connsiteY9" fmla="*/ 1768604 h 2815228"/>
              <a:gd name="connsiteX10" fmla="*/ 1269600 w 1270396"/>
              <a:gd name="connsiteY10" fmla="*/ 2298901 h 2815228"/>
              <a:gd name="connsiteX11" fmla="*/ 1030217 w 1270396"/>
              <a:gd name="connsiteY11" fmla="*/ 2297250 h 2815228"/>
              <a:gd name="connsiteX12" fmla="*/ 1123553 w 1270396"/>
              <a:gd name="connsiteY12" fmla="*/ 2815226 h 2815228"/>
              <a:gd name="connsiteX0" fmla="*/ 1133774 w 1280617"/>
              <a:gd name="connsiteY0" fmla="*/ 2807943 h 2807944"/>
              <a:gd name="connsiteX1" fmla="*/ 726129 w 1280617"/>
              <a:gd name="connsiteY1" fmla="*/ 2027028 h 2807944"/>
              <a:gd name="connsiteX2" fmla="*/ 502978 w 1280617"/>
              <a:gd name="connsiteY2" fmla="*/ 1196751 h 2807944"/>
              <a:gd name="connsiteX3" fmla="*/ 158112 w 1280617"/>
              <a:gd name="connsiteY3" fmla="*/ 219505 h 2807944"/>
              <a:gd name="connsiteX4" fmla="*/ 111661 w 1280617"/>
              <a:gd name="connsiteY4" fmla="*/ 430199 h 2807944"/>
              <a:gd name="connsiteX5" fmla="*/ 22489 w 1280617"/>
              <a:gd name="connsiteY5" fmla="*/ 0 h 2807944"/>
              <a:gd name="connsiteX6" fmla="*/ 573600 w 1280617"/>
              <a:gd name="connsiteY6" fmla="*/ 433041 h 2807944"/>
              <a:gd name="connsiteX7" fmla="*/ 268447 w 1280617"/>
              <a:gd name="connsiteY7" fmla="*/ 213057 h 2807944"/>
              <a:gd name="connsiteX8" fmla="*/ 661507 w 1280617"/>
              <a:gd name="connsiteY8" fmla="*/ 976343 h 2807944"/>
              <a:gd name="connsiteX9" fmla="*/ 943091 w 1280617"/>
              <a:gd name="connsiteY9" fmla="*/ 1761321 h 2807944"/>
              <a:gd name="connsiteX10" fmla="*/ 1279821 w 1280617"/>
              <a:gd name="connsiteY10" fmla="*/ 2291618 h 2807944"/>
              <a:gd name="connsiteX11" fmla="*/ 1040438 w 1280617"/>
              <a:gd name="connsiteY11" fmla="*/ 2289967 h 2807944"/>
              <a:gd name="connsiteX12" fmla="*/ 1133774 w 1280617"/>
              <a:gd name="connsiteY12" fmla="*/ 2807943 h 2807944"/>
              <a:gd name="connsiteX0" fmla="*/ 1119812 w 1266655"/>
              <a:gd name="connsiteY0" fmla="*/ 2821023 h 2821024"/>
              <a:gd name="connsiteX1" fmla="*/ 712167 w 1266655"/>
              <a:gd name="connsiteY1" fmla="*/ 2040108 h 2821024"/>
              <a:gd name="connsiteX2" fmla="*/ 489016 w 1266655"/>
              <a:gd name="connsiteY2" fmla="*/ 1209831 h 2821024"/>
              <a:gd name="connsiteX3" fmla="*/ 144150 w 1266655"/>
              <a:gd name="connsiteY3" fmla="*/ 232585 h 2821024"/>
              <a:gd name="connsiteX4" fmla="*/ 218932 w 1266655"/>
              <a:gd name="connsiteY4" fmla="*/ 1041530 h 2821024"/>
              <a:gd name="connsiteX5" fmla="*/ 8527 w 1266655"/>
              <a:gd name="connsiteY5" fmla="*/ 13080 h 2821024"/>
              <a:gd name="connsiteX6" fmla="*/ 559638 w 1266655"/>
              <a:gd name="connsiteY6" fmla="*/ 446121 h 2821024"/>
              <a:gd name="connsiteX7" fmla="*/ 254485 w 1266655"/>
              <a:gd name="connsiteY7" fmla="*/ 226137 h 2821024"/>
              <a:gd name="connsiteX8" fmla="*/ 647545 w 1266655"/>
              <a:gd name="connsiteY8" fmla="*/ 989423 h 2821024"/>
              <a:gd name="connsiteX9" fmla="*/ 929129 w 1266655"/>
              <a:gd name="connsiteY9" fmla="*/ 1774401 h 2821024"/>
              <a:gd name="connsiteX10" fmla="*/ 1265859 w 1266655"/>
              <a:gd name="connsiteY10" fmla="*/ 2304698 h 2821024"/>
              <a:gd name="connsiteX11" fmla="*/ 1026476 w 1266655"/>
              <a:gd name="connsiteY11" fmla="*/ 2303047 h 2821024"/>
              <a:gd name="connsiteX12" fmla="*/ 1119812 w 1266655"/>
              <a:gd name="connsiteY12" fmla="*/ 2821023 h 2821024"/>
              <a:gd name="connsiteX0" fmla="*/ 1119812 w 1266655"/>
              <a:gd name="connsiteY0" fmla="*/ 2822126 h 2822127"/>
              <a:gd name="connsiteX1" fmla="*/ 712167 w 1266655"/>
              <a:gd name="connsiteY1" fmla="*/ 2041211 h 2822127"/>
              <a:gd name="connsiteX2" fmla="*/ 489016 w 1266655"/>
              <a:gd name="connsiteY2" fmla="*/ 1210934 h 2822127"/>
              <a:gd name="connsiteX3" fmla="*/ 144150 w 1266655"/>
              <a:gd name="connsiteY3" fmla="*/ 233688 h 2822127"/>
              <a:gd name="connsiteX4" fmla="*/ 218932 w 1266655"/>
              <a:gd name="connsiteY4" fmla="*/ 1042633 h 2822127"/>
              <a:gd name="connsiteX5" fmla="*/ 8527 w 1266655"/>
              <a:gd name="connsiteY5" fmla="*/ 14183 h 2822127"/>
              <a:gd name="connsiteX6" fmla="*/ 559638 w 1266655"/>
              <a:gd name="connsiteY6" fmla="*/ 447224 h 2822127"/>
              <a:gd name="connsiteX7" fmla="*/ 376436 w 1266655"/>
              <a:gd name="connsiteY7" fmla="*/ 501099 h 2822127"/>
              <a:gd name="connsiteX8" fmla="*/ 647545 w 1266655"/>
              <a:gd name="connsiteY8" fmla="*/ 990526 h 2822127"/>
              <a:gd name="connsiteX9" fmla="*/ 929129 w 1266655"/>
              <a:gd name="connsiteY9" fmla="*/ 1775504 h 2822127"/>
              <a:gd name="connsiteX10" fmla="*/ 1265859 w 1266655"/>
              <a:gd name="connsiteY10" fmla="*/ 2305801 h 2822127"/>
              <a:gd name="connsiteX11" fmla="*/ 1026476 w 1266655"/>
              <a:gd name="connsiteY11" fmla="*/ 2304150 h 2822127"/>
              <a:gd name="connsiteX12" fmla="*/ 1119812 w 1266655"/>
              <a:gd name="connsiteY12" fmla="*/ 2822126 h 2822127"/>
              <a:gd name="connsiteX0" fmla="*/ 1120633 w 1267476"/>
              <a:gd name="connsiteY0" fmla="*/ 2822128 h 2822129"/>
              <a:gd name="connsiteX1" fmla="*/ 712988 w 1267476"/>
              <a:gd name="connsiteY1" fmla="*/ 2041213 h 2822129"/>
              <a:gd name="connsiteX2" fmla="*/ 489837 w 1267476"/>
              <a:gd name="connsiteY2" fmla="*/ 1210936 h 2822129"/>
              <a:gd name="connsiteX3" fmla="*/ 301825 w 1267476"/>
              <a:gd name="connsiteY3" fmla="*/ 637569 h 2822129"/>
              <a:gd name="connsiteX4" fmla="*/ 219753 w 1267476"/>
              <a:gd name="connsiteY4" fmla="*/ 1042635 h 2822129"/>
              <a:gd name="connsiteX5" fmla="*/ 9348 w 1267476"/>
              <a:gd name="connsiteY5" fmla="*/ 14185 h 2822129"/>
              <a:gd name="connsiteX6" fmla="*/ 560459 w 1267476"/>
              <a:gd name="connsiteY6" fmla="*/ 447226 h 2822129"/>
              <a:gd name="connsiteX7" fmla="*/ 377257 w 1267476"/>
              <a:gd name="connsiteY7" fmla="*/ 501101 h 2822129"/>
              <a:gd name="connsiteX8" fmla="*/ 648366 w 1267476"/>
              <a:gd name="connsiteY8" fmla="*/ 990528 h 2822129"/>
              <a:gd name="connsiteX9" fmla="*/ 929950 w 1267476"/>
              <a:gd name="connsiteY9" fmla="*/ 1775506 h 2822129"/>
              <a:gd name="connsiteX10" fmla="*/ 1266680 w 1267476"/>
              <a:gd name="connsiteY10" fmla="*/ 2305803 h 2822129"/>
              <a:gd name="connsiteX11" fmla="*/ 1027297 w 1267476"/>
              <a:gd name="connsiteY11" fmla="*/ 2304152 h 2822129"/>
              <a:gd name="connsiteX12" fmla="*/ 1120633 w 1267476"/>
              <a:gd name="connsiteY12" fmla="*/ 2822128 h 2822129"/>
              <a:gd name="connsiteX0" fmla="*/ 967681 w 1114524"/>
              <a:gd name="connsiteY0" fmla="*/ 2563200 h 2563201"/>
              <a:gd name="connsiteX1" fmla="*/ 560036 w 1114524"/>
              <a:gd name="connsiteY1" fmla="*/ 1782285 h 2563201"/>
              <a:gd name="connsiteX2" fmla="*/ 336885 w 1114524"/>
              <a:gd name="connsiteY2" fmla="*/ 952008 h 2563201"/>
              <a:gd name="connsiteX3" fmla="*/ 148873 w 1114524"/>
              <a:gd name="connsiteY3" fmla="*/ 378641 h 2563201"/>
              <a:gd name="connsiteX4" fmla="*/ 66801 w 1114524"/>
              <a:gd name="connsiteY4" fmla="*/ 783707 h 2563201"/>
              <a:gd name="connsiteX5" fmla="*/ 19614 w 1114524"/>
              <a:gd name="connsiteY5" fmla="*/ 24951 h 2563201"/>
              <a:gd name="connsiteX6" fmla="*/ 407507 w 1114524"/>
              <a:gd name="connsiteY6" fmla="*/ 188298 h 2563201"/>
              <a:gd name="connsiteX7" fmla="*/ 224305 w 1114524"/>
              <a:gd name="connsiteY7" fmla="*/ 242173 h 2563201"/>
              <a:gd name="connsiteX8" fmla="*/ 495414 w 1114524"/>
              <a:gd name="connsiteY8" fmla="*/ 731600 h 2563201"/>
              <a:gd name="connsiteX9" fmla="*/ 776998 w 1114524"/>
              <a:gd name="connsiteY9" fmla="*/ 1516578 h 2563201"/>
              <a:gd name="connsiteX10" fmla="*/ 1113728 w 1114524"/>
              <a:gd name="connsiteY10" fmla="*/ 2046875 h 2563201"/>
              <a:gd name="connsiteX11" fmla="*/ 874345 w 1114524"/>
              <a:gd name="connsiteY11" fmla="*/ 2045224 h 2563201"/>
              <a:gd name="connsiteX12" fmla="*/ 967681 w 1114524"/>
              <a:gd name="connsiteY12" fmla="*/ 2563200 h 256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524" h="2563201">
                <a:moveTo>
                  <a:pt x="967681" y="2563200"/>
                </a:moveTo>
                <a:cubicBezTo>
                  <a:pt x="942623" y="2562174"/>
                  <a:pt x="665169" y="2050817"/>
                  <a:pt x="560036" y="1782285"/>
                </a:cubicBezTo>
                <a:cubicBezTo>
                  <a:pt x="454903" y="1513753"/>
                  <a:pt x="431579" y="1176722"/>
                  <a:pt x="336885" y="952008"/>
                </a:cubicBezTo>
                <a:cubicBezTo>
                  <a:pt x="242191" y="727294"/>
                  <a:pt x="175149" y="406663"/>
                  <a:pt x="148873" y="378641"/>
                </a:cubicBezTo>
                <a:cubicBezTo>
                  <a:pt x="122597" y="350619"/>
                  <a:pt x="88344" y="842655"/>
                  <a:pt x="66801" y="783707"/>
                </a:cubicBezTo>
                <a:cubicBezTo>
                  <a:pt x="45258" y="724759"/>
                  <a:pt x="-37170" y="124186"/>
                  <a:pt x="19614" y="24951"/>
                </a:cubicBezTo>
                <a:cubicBezTo>
                  <a:pt x="76398" y="-74284"/>
                  <a:pt x="373392" y="152094"/>
                  <a:pt x="407507" y="188298"/>
                </a:cubicBezTo>
                <a:cubicBezTo>
                  <a:pt x="441622" y="224502"/>
                  <a:pt x="209654" y="151623"/>
                  <a:pt x="224305" y="242173"/>
                </a:cubicBezTo>
                <a:cubicBezTo>
                  <a:pt x="238956" y="332723"/>
                  <a:pt x="382049" y="521276"/>
                  <a:pt x="495414" y="731600"/>
                </a:cubicBezTo>
                <a:cubicBezTo>
                  <a:pt x="608779" y="941924"/>
                  <a:pt x="673946" y="1297366"/>
                  <a:pt x="776998" y="1516578"/>
                </a:cubicBezTo>
                <a:cubicBezTo>
                  <a:pt x="880050" y="1735790"/>
                  <a:pt x="1097504" y="1958767"/>
                  <a:pt x="1113728" y="2046875"/>
                </a:cubicBezTo>
                <a:cubicBezTo>
                  <a:pt x="1129952" y="2134983"/>
                  <a:pt x="893102" y="2042879"/>
                  <a:pt x="874345" y="2045224"/>
                </a:cubicBezTo>
                <a:cubicBezTo>
                  <a:pt x="873683" y="2048533"/>
                  <a:pt x="992739" y="2564226"/>
                  <a:pt x="967681" y="25632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5544" y="1138883"/>
            <a:ext cx="5486400" cy="5642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9278" y="4271285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Arabia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05886" y="5193638"/>
            <a:ext cx="1830859" cy="935829"/>
          </a:xfrm>
          <a:custGeom>
            <a:avLst/>
            <a:gdLst>
              <a:gd name="connsiteX0" fmla="*/ 0 w 1627632"/>
              <a:gd name="connsiteY0" fmla="*/ 73152 h 754589"/>
              <a:gd name="connsiteX1" fmla="*/ 0 w 1627632"/>
              <a:gd name="connsiteY1" fmla="*/ 73152 h 754589"/>
              <a:gd name="connsiteX2" fmla="*/ 91440 w 1627632"/>
              <a:gd name="connsiteY2" fmla="*/ 201168 h 754589"/>
              <a:gd name="connsiteX3" fmla="*/ 128016 w 1627632"/>
              <a:gd name="connsiteY3" fmla="*/ 310896 h 754589"/>
              <a:gd name="connsiteX4" fmla="*/ 146304 w 1627632"/>
              <a:gd name="connsiteY4" fmla="*/ 749808 h 754589"/>
              <a:gd name="connsiteX5" fmla="*/ 365760 w 1627632"/>
              <a:gd name="connsiteY5" fmla="*/ 713232 h 754589"/>
              <a:gd name="connsiteX6" fmla="*/ 493776 w 1627632"/>
              <a:gd name="connsiteY6" fmla="*/ 640080 h 754589"/>
              <a:gd name="connsiteX7" fmla="*/ 640080 w 1627632"/>
              <a:gd name="connsiteY7" fmla="*/ 603504 h 754589"/>
              <a:gd name="connsiteX8" fmla="*/ 749808 w 1627632"/>
              <a:gd name="connsiteY8" fmla="*/ 566928 h 754589"/>
              <a:gd name="connsiteX9" fmla="*/ 914400 w 1627632"/>
              <a:gd name="connsiteY9" fmla="*/ 512064 h 754589"/>
              <a:gd name="connsiteX10" fmla="*/ 969264 w 1627632"/>
              <a:gd name="connsiteY10" fmla="*/ 493776 h 754589"/>
              <a:gd name="connsiteX11" fmla="*/ 1024128 w 1627632"/>
              <a:gd name="connsiteY11" fmla="*/ 475488 h 754589"/>
              <a:gd name="connsiteX12" fmla="*/ 1097280 w 1627632"/>
              <a:gd name="connsiteY12" fmla="*/ 457200 h 754589"/>
              <a:gd name="connsiteX13" fmla="*/ 1152144 w 1627632"/>
              <a:gd name="connsiteY13" fmla="*/ 420624 h 754589"/>
              <a:gd name="connsiteX14" fmla="*/ 1261872 w 1627632"/>
              <a:gd name="connsiteY14" fmla="*/ 384048 h 754589"/>
              <a:gd name="connsiteX15" fmla="*/ 1316736 w 1627632"/>
              <a:gd name="connsiteY15" fmla="*/ 274320 h 754589"/>
              <a:gd name="connsiteX16" fmla="*/ 1371600 w 1627632"/>
              <a:gd name="connsiteY16" fmla="*/ 237744 h 754589"/>
              <a:gd name="connsiteX17" fmla="*/ 1426464 w 1627632"/>
              <a:gd name="connsiteY17" fmla="*/ 182880 h 754589"/>
              <a:gd name="connsiteX18" fmla="*/ 1481328 w 1627632"/>
              <a:gd name="connsiteY18" fmla="*/ 164592 h 754589"/>
              <a:gd name="connsiteX19" fmla="*/ 1536192 w 1627632"/>
              <a:gd name="connsiteY19" fmla="*/ 128016 h 754589"/>
              <a:gd name="connsiteX20" fmla="*/ 1572768 w 1627632"/>
              <a:gd name="connsiteY20" fmla="*/ 73152 h 754589"/>
              <a:gd name="connsiteX21" fmla="*/ 1627632 w 1627632"/>
              <a:gd name="connsiteY21" fmla="*/ 18288 h 754589"/>
              <a:gd name="connsiteX22" fmla="*/ 1572768 w 1627632"/>
              <a:gd name="connsiteY22" fmla="*/ 0 h 754589"/>
              <a:gd name="connsiteX23" fmla="*/ 1463040 w 1627632"/>
              <a:gd name="connsiteY23" fmla="*/ 36576 h 754589"/>
              <a:gd name="connsiteX24" fmla="*/ 1408176 w 1627632"/>
              <a:gd name="connsiteY24" fmla="*/ 54864 h 754589"/>
              <a:gd name="connsiteX25" fmla="*/ 1353312 w 1627632"/>
              <a:gd name="connsiteY25" fmla="*/ 91440 h 754589"/>
              <a:gd name="connsiteX26" fmla="*/ 1298448 w 1627632"/>
              <a:gd name="connsiteY26" fmla="*/ 109728 h 754589"/>
              <a:gd name="connsiteX27" fmla="*/ 1133856 w 1627632"/>
              <a:gd name="connsiteY27" fmla="*/ 182880 h 754589"/>
              <a:gd name="connsiteX28" fmla="*/ 969264 w 1627632"/>
              <a:gd name="connsiteY28" fmla="*/ 201168 h 754589"/>
              <a:gd name="connsiteX29" fmla="*/ 512064 w 1627632"/>
              <a:gd name="connsiteY29" fmla="*/ 237744 h 754589"/>
              <a:gd name="connsiteX30" fmla="*/ 438912 w 1627632"/>
              <a:gd name="connsiteY30" fmla="*/ 219456 h 754589"/>
              <a:gd name="connsiteX31" fmla="*/ 384048 w 1627632"/>
              <a:gd name="connsiteY31" fmla="*/ 182880 h 754589"/>
              <a:gd name="connsiteX32" fmla="*/ 310896 w 1627632"/>
              <a:gd name="connsiteY32" fmla="*/ 91440 h 754589"/>
              <a:gd name="connsiteX33" fmla="*/ 201168 w 1627632"/>
              <a:gd name="connsiteY33" fmla="*/ 54864 h 754589"/>
              <a:gd name="connsiteX34" fmla="*/ 73152 w 1627632"/>
              <a:gd name="connsiteY34" fmla="*/ 73152 h 754589"/>
              <a:gd name="connsiteX35" fmla="*/ 54864 w 1627632"/>
              <a:gd name="connsiteY35" fmla="*/ 128016 h 754589"/>
              <a:gd name="connsiteX36" fmla="*/ 128016 w 1627632"/>
              <a:gd name="connsiteY36" fmla="*/ 164592 h 754589"/>
              <a:gd name="connsiteX37" fmla="*/ 146304 w 1627632"/>
              <a:gd name="connsiteY37" fmla="*/ 164592 h 7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27632" h="754589">
                <a:moveTo>
                  <a:pt x="0" y="73152"/>
                </a:moveTo>
                <a:lnTo>
                  <a:pt x="0" y="73152"/>
                </a:lnTo>
                <a:cubicBezTo>
                  <a:pt x="30480" y="115824"/>
                  <a:pt x="66578" y="154996"/>
                  <a:pt x="91440" y="201168"/>
                </a:cubicBezTo>
                <a:cubicBezTo>
                  <a:pt x="109719" y="235114"/>
                  <a:pt x="128016" y="310896"/>
                  <a:pt x="128016" y="310896"/>
                </a:cubicBezTo>
                <a:cubicBezTo>
                  <a:pt x="134112" y="457200"/>
                  <a:pt x="87918" y="615521"/>
                  <a:pt x="146304" y="749808"/>
                </a:cubicBezTo>
                <a:cubicBezTo>
                  <a:pt x="153547" y="766467"/>
                  <a:pt x="320166" y="736029"/>
                  <a:pt x="365760" y="713232"/>
                </a:cubicBezTo>
                <a:cubicBezTo>
                  <a:pt x="549425" y="621400"/>
                  <a:pt x="269342" y="736266"/>
                  <a:pt x="493776" y="640080"/>
                </a:cubicBezTo>
                <a:cubicBezTo>
                  <a:pt x="558515" y="612335"/>
                  <a:pt x="561364" y="624972"/>
                  <a:pt x="640080" y="603504"/>
                </a:cubicBezTo>
                <a:cubicBezTo>
                  <a:pt x="677276" y="593360"/>
                  <a:pt x="713232" y="579120"/>
                  <a:pt x="749808" y="566928"/>
                </a:cubicBezTo>
                <a:lnTo>
                  <a:pt x="914400" y="512064"/>
                </a:lnTo>
                <a:lnTo>
                  <a:pt x="969264" y="493776"/>
                </a:lnTo>
                <a:cubicBezTo>
                  <a:pt x="987552" y="487680"/>
                  <a:pt x="1005426" y="480163"/>
                  <a:pt x="1024128" y="475488"/>
                </a:cubicBezTo>
                <a:lnTo>
                  <a:pt x="1097280" y="457200"/>
                </a:lnTo>
                <a:cubicBezTo>
                  <a:pt x="1115568" y="445008"/>
                  <a:pt x="1132059" y="429551"/>
                  <a:pt x="1152144" y="420624"/>
                </a:cubicBezTo>
                <a:cubicBezTo>
                  <a:pt x="1187376" y="404966"/>
                  <a:pt x="1261872" y="384048"/>
                  <a:pt x="1261872" y="384048"/>
                </a:cubicBezTo>
                <a:cubicBezTo>
                  <a:pt x="1276746" y="339426"/>
                  <a:pt x="1281284" y="309772"/>
                  <a:pt x="1316736" y="274320"/>
                </a:cubicBezTo>
                <a:cubicBezTo>
                  <a:pt x="1332278" y="258778"/>
                  <a:pt x="1354715" y="251815"/>
                  <a:pt x="1371600" y="237744"/>
                </a:cubicBezTo>
                <a:cubicBezTo>
                  <a:pt x="1391469" y="221187"/>
                  <a:pt x="1404945" y="197226"/>
                  <a:pt x="1426464" y="182880"/>
                </a:cubicBezTo>
                <a:cubicBezTo>
                  <a:pt x="1442504" y="172187"/>
                  <a:pt x="1464086" y="173213"/>
                  <a:pt x="1481328" y="164592"/>
                </a:cubicBezTo>
                <a:cubicBezTo>
                  <a:pt x="1500987" y="154762"/>
                  <a:pt x="1517904" y="140208"/>
                  <a:pt x="1536192" y="128016"/>
                </a:cubicBezTo>
                <a:cubicBezTo>
                  <a:pt x="1548384" y="109728"/>
                  <a:pt x="1558697" y="90037"/>
                  <a:pt x="1572768" y="73152"/>
                </a:cubicBezTo>
                <a:cubicBezTo>
                  <a:pt x="1589325" y="53283"/>
                  <a:pt x="1627632" y="44151"/>
                  <a:pt x="1627632" y="18288"/>
                </a:cubicBezTo>
                <a:cubicBezTo>
                  <a:pt x="1627632" y="-989"/>
                  <a:pt x="1591056" y="6096"/>
                  <a:pt x="1572768" y="0"/>
                </a:cubicBezTo>
                <a:lnTo>
                  <a:pt x="1463040" y="36576"/>
                </a:lnTo>
                <a:cubicBezTo>
                  <a:pt x="1444752" y="42672"/>
                  <a:pt x="1424216" y="44171"/>
                  <a:pt x="1408176" y="54864"/>
                </a:cubicBezTo>
                <a:cubicBezTo>
                  <a:pt x="1389888" y="67056"/>
                  <a:pt x="1372971" y="81610"/>
                  <a:pt x="1353312" y="91440"/>
                </a:cubicBezTo>
                <a:cubicBezTo>
                  <a:pt x="1336070" y="100061"/>
                  <a:pt x="1315690" y="101107"/>
                  <a:pt x="1298448" y="109728"/>
                </a:cubicBezTo>
                <a:cubicBezTo>
                  <a:pt x="1216781" y="150561"/>
                  <a:pt x="1255179" y="169400"/>
                  <a:pt x="1133856" y="182880"/>
                </a:cubicBezTo>
                <a:lnTo>
                  <a:pt x="969264" y="201168"/>
                </a:lnTo>
                <a:cubicBezTo>
                  <a:pt x="795294" y="259158"/>
                  <a:pt x="876167" y="237744"/>
                  <a:pt x="512064" y="237744"/>
                </a:cubicBezTo>
                <a:cubicBezTo>
                  <a:pt x="486930" y="237744"/>
                  <a:pt x="463296" y="225552"/>
                  <a:pt x="438912" y="219456"/>
                </a:cubicBezTo>
                <a:cubicBezTo>
                  <a:pt x="420624" y="207264"/>
                  <a:pt x="397778" y="200043"/>
                  <a:pt x="384048" y="182880"/>
                </a:cubicBezTo>
                <a:cubicBezTo>
                  <a:pt x="321136" y="104240"/>
                  <a:pt x="424754" y="142044"/>
                  <a:pt x="310896" y="91440"/>
                </a:cubicBezTo>
                <a:cubicBezTo>
                  <a:pt x="275664" y="75782"/>
                  <a:pt x="201168" y="54864"/>
                  <a:pt x="201168" y="54864"/>
                </a:cubicBezTo>
                <a:cubicBezTo>
                  <a:pt x="158496" y="60960"/>
                  <a:pt x="111706" y="53875"/>
                  <a:pt x="73152" y="73152"/>
                </a:cubicBezTo>
                <a:cubicBezTo>
                  <a:pt x="55910" y="81773"/>
                  <a:pt x="47705" y="110118"/>
                  <a:pt x="54864" y="128016"/>
                </a:cubicBezTo>
                <a:cubicBezTo>
                  <a:pt x="70847" y="167973"/>
                  <a:pt x="99939" y="164592"/>
                  <a:pt x="128016" y="164592"/>
                </a:cubicBezTo>
                <a:lnTo>
                  <a:pt x="146304" y="164592"/>
                </a:lnTo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0795" y="5490087"/>
            <a:ext cx="170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Frankincense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63617" y="220932"/>
            <a:ext cx="8010254" cy="783193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Tree sap became a major trade good.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705285" y="2121426"/>
            <a:ext cx="1925015" cy="81136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C3514"/>
                </a:solidFill>
              </a:rPr>
              <a:t>To Greece </a:t>
            </a:r>
            <a:r>
              <a:rPr lang="en-US" sz="2400" b="1" dirty="0" smtClean="0">
                <a:solidFill>
                  <a:srgbClr val="AC3514"/>
                </a:solidFill>
              </a:rPr>
              <a:t>and </a:t>
            </a:r>
            <a:r>
              <a:rPr lang="en-US" sz="2400" b="1" dirty="0">
                <a:solidFill>
                  <a:srgbClr val="AC3514"/>
                </a:solidFill>
              </a:rPr>
              <a:t>Rome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53036" y="4258964"/>
            <a:ext cx="1460512" cy="17377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To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India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and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China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 rot="21242366">
            <a:off x="2919244" y="2846726"/>
            <a:ext cx="1506641" cy="2900895"/>
          </a:xfrm>
          <a:custGeom>
            <a:avLst/>
            <a:gdLst>
              <a:gd name="connsiteX0" fmla="*/ 112542 w 267292"/>
              <a:gd name="connsiteY0" fmla="*/ 506436 h 542063"/>
              <a:gd name="connsiteX1" fmla="*/ 98474 w 267292"/>
              <a:gd name="connsiteY1" fmla="*/ 253218 h 542063"/>
              <a:gd name="connsiteX2" fmla="*/ 84406 w 267292"/>
              <a:gd name="connsiteY2" fmla="*/ 196947 h 542063"/>
              <a:gd name="connsiteX3" fmla="*/ 42203 w 267292"/>
              <a:gd name="connsiteY3" fmla="*/ 182880 h 542063"/>
              <a:gd name="connsiteX4" fmla="*/ 28135 w 267292"/>
              <a:gd name="connsiteY4" fmla="*/ 253218 h 542063"/>
              <a:gd name="connsiteX5" fmla="*/ 0 w 267292"/>
              <a:gd name="connsiteY5" fmla="*/ 168812 h 542063"/>
              <a:gd name="connsiteX6" fmla="*/ 14068 w 267292"/>
              <a:gd name="connsiteY6" fmla="*/ 84406 h 542063"/>
              <a:gd name="connsiteX7" fmla="*/ 42203 w 267292"/>
              <a:gd name="connsiteY7" fmla="*/ 0 h 542063"/>
              <a:gd name="connsiteX8" fmla="*/ 126609 w 267292"/>
              <a:gd name="connsiteY8" fmla="*/ 14067 h 542063"/>
              <a:gd name="connsiteX9" fmla="*/ 154745 w 267292"/>
              <a:gd name="connsiteY9" fmla="*/ 42203 h 542063"/>
              <a:gd name="connsiteX10" fmla="*/ 196948 w 267292"/>
              <a:gd name="connsiteY10" fmla="*/ 70338 h 542063"/>
              <a:gd name="connsiteX11" fmla="*/ 196948 w 267292"/>
              <a:gd name="connsiteY11" fmla="*/ 154744 h 542063"/>
              <a:gd name="connsiteX12" fmla="*/ 168812 w 267292"/>
              <a:gd name="connsiteY12" fmla="*/ 126609 h 542063"/>
              <a:gd name="connsiteX13" fmla="*/ 140677 w 267292"/>
              <a:gd name="connsiteY13" fmla="*/ 168812 h 542063"/>
              <a:gd name="connsiteX14" fmla="*/ 182880 w 267292"/>
              <a:gd name="connsiteY14" fmla="*/ 253218 h 542063"/>
              <a:gd name="connsiteX15" fmla="*/ 211015 w 267292"/>
              <a:gd name="connsiteY15" fmla="*/ 337624 h 542063"/>
              <a:gd name="connsiteX16" fmla="*/ 225083 w 267292"/>
              <a:gd name="connsiteY16" fmla="*/ 379827 h 542063"/>
              <a:gd name="connsiteX17" fmla="*/ 253218 w 267292"/>
              <a:gd name="connsiteY17" fmla="*/ 422030 h 542063"/>
              <a:gd name="connsiteX18" fmla="*/ 267286 w 267292"/>
              <a:gd name="connsiteY18" fmla="*/ 478301 h 542063"/>
              <a:gd name="connsiteX19" fmla="*/ 253218 w 267292"/>
              <a:gd name="connsiteY19" fmla="*/ 520504 h 542063"/>
              <a:gd name="connsiteX20" fmla="*/ 211015 w 267292"/>
              <a:gd name="connsiteY20" fmla="*/ 436098 h 542063"/>
              <a:gd name="connsiteX21" fmla="*/ 168812 w 267292"/>
              <a:gd name="connsiteY21" fmla="*/ 407963 h 542063"/>
              <a:gd name="connsiteX22" fmla="*/ 140677 w 267292"/>
              <a:gd name="connsiteY22" fmla="*/ 534572 h 542063"/>
              <a:gd name="connsiteX23" fmla="*/ 112542 w 267292"/>
              <a:gd name="connsiteY23" fmla="*/ 506436 h 542063"/>
              <a:gd name="connsiteX0" fmla="*/ 112542 w 267292"/>
              <a:gd name="connsiteY0" fmla="*/ 510592 h 546219"/>
              <a:gd name="connsiteX1" fmla="*/ 98474 w 267292"/>
              <a:gd name="connsiteY1" fmla="*/ 257374 h 546219"/>
              <a:gd name="connsiteX2" fmla="*/ 84406 w 267292"/>
              <a:gd name="connsiteY2" fmla="*/ 201103 h 546219"/>
              <a:gd name="connsiteX3" fmla="*/ 42203 w 267292"/>
              <a:gd name="connsiteY3" fmla="*/ 187036 h 546219"/>
              <a:gd name="connsiteX4" fmla="*/ 28135 w 267292"/>
              <a:gd name="connsiteY4" fmla="*/ 257374 h 546219"/>
              <a:gd name="connsiteX5" fmla="*/ 0 w 267292"/>
              <a:gd name="connsiteY5" fmla="*/ 172968 h 546219"/>
              <a:gd name="connsiteX6" fmla="*/ 14068 w 267292"/>
              <a:gd name="connsiteY6" fmla="*/ 88562 h 546219"/>
              <a:gd name="connsiteX7" fmla="*/ 42203 w 267292"/>
              <a:gd name="connsiteY7" fmla="*/ 4156 h 546219"/>
              <a:gd name="connsiteX8" fmla="*/ 126609 w 267292"/>
              <a:gd name="connsiteY8" fmla="*/ 18223 h 546219"/>
              <a:gd name="connsiteX9" fmla="*/ 154745 w 267292"/>
              <a:gd name="connsiteY9" fmla="*/ 46359 h 546219"/>
              <a:gd name="connsiteX10" fmla="*/ 196948 w 267292"/>
              <a:gd name="connsiteY10" fmla="*/ 74494 h 546219"/>
              <a:gd name="connsiteX11" fmla="*/ 196948 w 267292"/>
              <a:gd name="connsiteY11" fmla="*/ 158900 h 546219"/>
              <a:gd name="connsiteX12" fmla="*/ 168812 w 267292"/>
              <a:gd name="connsiteY12" fmla="*/ 130765 h 546219"/>
              <a:gd name="connsiteX13" fmla="*/ 140677 w 267292"/>
              <a:gd name="connsiteY13" fmla="*/ 172968 h 546219"/>
              <a:gd name="connsiteX14" fmla="*/ 182880 w 267292"/>
              <a:gd name="connsiteY14" fmla="*/ 257374 h 546219"/>
              <a:gd name="connsiteX15" fmla="*/ 211015 w 267292"/>
              <a:gd name="connsiteY15" fmla="*/ 341780 h 546219"/>
              <a:gd name="connsiteX16" fmla="*/ 225083 w 267292"/>
              <a:gd name="connsiteY16" fmla="*/ 383983 h 546219"/>
              <a:gd name="connsiteX17" fmla="*/ 253218 w 267292"/>
              <a:gd name="connsiteY17" fmla="*/ 426186 h 546219"/>
              <a:gd name="connsiteX18" fmla="*/ 267286 w 267292"/>
              <a:gd name="connsiteY18" fmla="*/ 482457 h 546219"/>
              <a:gd name="connsiteX19" fmla="*/ 253218 w 267292"/>
              <a:gd name="connsiteY19" fmla="*/ 524660 h 546219"/>
              <a:gd name="connsiteX20" fmla="*/ 211015 w 267292"/>
              <a:gd name="connsiteY20" fmla="*/ 440254 h 546219"/>
              <a:gd name="connsiteX21" fmla="*/ 168812 w 267292"/>
              <a:gd name="connsiteY21" fmla="*/ 412119 h 546219"/>
              <a:gd name="connsiteX22" fmla="*/ 140677 w 267292"/>
              <a:gd name="connsiteY22" fmla="*/ 538728 h 546219"/>
              <a:gd name="connsiteX23" fmla="*/ 112542 w 267292"/>
              <a:gd name="connsiteY23" fmla="*/ 510592 h 546219"/>
              <a:gd name="connsiteX0" fmla="*/ 112542 w 267292"/>
              <a:gd name="connsiteY0" fmla="*/ 510592 h 546219"/>
              <a:gd name="connsiteX1" fmla="*/ 98474 w 267292"/>
              <a:gd name="connsiteY1" fmla="*/ 257374 h 546219"/>
              <a:gd name="connsiteX2" fmla="*/ 84406 w 267292"/>
              <a:gd name="connsiteY2" fmla="*/ 201103 h 546219"/>
              <a:gd name="connsiteX3" fmla="*/ 42203 w 267292"/>
              <a:gd name="connsiteY3" fmla="*/ 187036 h 546219"/>
              <a:gd name="connsiteX4" fmla="*/ 28135 w 267292"/>
              <a:gd name="connsiteY4" fmla="*/ 257374 h 546219"/>
              <a:gd name="connsiteX5" fmla="*/ 0 w 267292"/>
              <a:gd name="connsiteY5" fmla="*/ 172968 h 546219"/>
              <a:gd name="connsiteX6" fmla="*/ 14068 w 267292"/>
              <a:gd name="connsiteY6" fmla="*/ 88562 h 546219"/>
              <a:gd name="connsiteX7" fmla="*/ 42203 w 267292"/>
              <a:gd name="connsiteY7" fmla="*/ 4156 h 546219"/>
              <a:gd name="connsiteX8" fmla="*/ 126609 w 267292"/>
              <a:gd name="connsiteY8" fmla="*/ 18223 h 546219"/>
              <a:gd name="connsiteX9" fmla="*/ 154745 w 267292"/>
              <a:gd name="connsiteY9" fmla="*/ 46359 h 546219"/>
              <a:gd name="connsiteX10" fmla="*/ 196948 w 267292"/>
              <a:gd name="connsiteY10" fmla="*/ 74494 h 546219"/>
              <a:gd name="connsiteX11" fmla="*/ 196948 w 267292"/>
              <a:gd name="connsiteY11" fmla="*/ 158900 h 546219"/>
              <a:gd name="connsiteX12" fmla="*/ 168812 w 267292"/>
              <a:gd name="connsiteY12" fmla="*/ 130765 h 546219"/>
              <a:gd name="connsiteX13" fmla="*/ 140677 w 267292"/>
              <a:gd name="connsiteY13" fmla="*/ 172968 h 546219"/>
              <a:gd name="connsiteX14" fmla="*/ 182880 w 267292"/>
              <a:gd name="connsiteY14" fmla="*/ 257374 h 546219"/>
              <a:gd name="connsiteX15" fmla="*/ 211015 w 267292"/>
              <a:gd name="connsiteY15" fmla="*/ 341780 h 546219"/>
              <a:gd name="connsiteX16" fmla="*/ 225083 w 267292"/>
              <a:gd name="connsiteY16" fmla="*/ 383983 h 546219"/>
              <a:gd name="connsiteX17" fmla="*/ 253218 w 267292"/>
              <a:gd name="connsiteY17" fmla="*/ 426186 h 546219"/>
              <a:gd name="connsiteX18" fmla="*/ 267286 w 267292"/>
              <a:gd name="connsiteY18" fmla="*/ 482457 h 546219"/>
              <a:gd name="connsiteX19" fmla="*/ 253218 w 267292"/>
              <a:gd name="connsiteY19" fmla="*/ 524660 h 546219"/>
              <a:gd name="connsiteX20" fmla="*/ 211015 w 267292"/>
              <a:gd name="connsiteY20" fmla="*/ 440254 h 546219"/>
              <a:gd name="connsiteX21" fmla="*/ 168812 w 267292"/>
              <a:gd name="connsiteY21" fmla="*/ 412119 h 546219"/>
              <a:gd name="connsiteX22" fmla="*/ 140677 w 267292"/>
              <a:gd name="connsiteY22" fmla="*/ 538728 h 546219"/>
              <a:gd name="connsiteX23" fmla="*/ 112542 w 267292"/>
              <a:gd name="connsiteY23" fmla="*/ 510592 h 546219"/>
              <a:gd name="connsiteX0" fmla="*/ 112542 w 267292"/>
              <a:gd name="connsiteY0" fmla="*/ 507308 h 542935"/>
              <a:gd name="connsiteX1" fmla="*/ 98474 w 267292"/>
              <a:gd name="connsiteY1" fmla="*/ 254090 h 542935"/>
              <a:gd name="connsiteX2" fmla="*/ 84406 w 267292"/>
              <a:gd name="connsiteY2" fmla="*/ 197819 h 542935"/>
              <a:gd name="connsiteX3" fmla="*/ 42203 w 267292"/>
              <a:gd name="connsiteY3" fmla="*/ 183752 h 542935"/>
              <a:gd name="connsiteX4" fmla="*/ 28135 w 267292"/>
              <a:gd name="connsiteY4" fmla="*/ 254090 h 542935"/>
              <a:gd name="connsiteX5" fmla="*/ 0 w 267292"/>
              <a:gd name="connsiteY5" fmla="*/ 169684 h 542935"/>
              <a:gd name="connsiteX6" fmla="*/ 14068 w 267292"/>
              <a:gd name="connsiteY6" fmla="*/ 85278 h 542935"/>
              <a:gd name="connsiteX7" fmla="*/ 42203 w 267292"/>
              <a:gd name="connsiteY7" fmla="*/ 872 h 542935"/>
              <a:gd name="connsiteX8" fmla="*/ 154745 w 267292"/>
              <a:gd name="connsiteY8" fmla="*/ 43075 h 542935"/>
              <a:gd name="connsiteX9" fmla="*/ 196948 w 267292"/>
              <a:gd name="connsiteY9" fmla="*/ 71210 h 542935"/>
              <a:gd name="connsiteX10" fmla="*/ 196948 w 267292"/>
              <a:gd name="connsiteY10" fmla="*/ 155616 h 542935"/>
              <a:gd name="connsiteX11" fmla="*/ 168812 w 267292"/>
              <a:gd name="connsiteY11" fmla="*/ 127481 h 542935"/>
              <a:gd name="connsiteX12" fmla="*/ 140677 w 267292"/>
              <a:gd name="connsiteY12" fmla="*/ 169684 h 542935"/>
              <a:gd name="connsiteX13" fmla="*/ 182880 w 267292"/>
              <a:gd name="connsiteY13" fmla="*/ 254090 h 542935"/>
              <a:gd name="connsiteX14" fmla="*/ 211015 w 267292"/>
              <a:gd name="connsiteY14" fmla="*/ 338496 h 542935"/>
              <a:gd name="connsiteX15" fmla="*/ 225083 w 267292"/>
              <a:gd name="connsiteY15" fmla="*/ 380699 h 542935"/>
              <a:gd name="connsiteX16" fmla="*/ 253218 w 267292"/>
              <a:gd name="connsiteY16" fmla="*/ 422902 h 542935"/>
              <a:gd name="connsiteX17" fmla="*/ 267286 w 267292"/>
              <a:gd name="connsiteY17" fmla="*/ 479173 h 542935"/>
              <a:gd name="connsiteX18" fmla="*/ 253218 w 267292"/>
              <a:gd name="connsiteY18" fmla="*/ 521376 h 542935"/>
              <a:gd name="connsiteX19" fmla="*/ 211015 w 267292"/>
              <a:gd name="connsiteY19" fmla="*/ 436970 h 542935"/>
              <a:gd name="connsiteX20" fmla="*/ 168812 w 267292"/>
              <a:gd name="connsiteY20" fmla="*/ 408835 h 542935"/>
              <a:gd name="connsiteX21" fmla="*/ 140677 w 267292"/>
              <a:gd name="connsiteY21" fmla="*/ 535444 h 542935"/>
              <a:gd name="connsiteX22" fmla="*/ 112542 w 267292"/>
              <a:gd name="connsiteY22" fmla="*/ 507308 h 542935"/>
              <a:gd name="connsiteX0" fmla="*/ 112542 w 267292"/>
              <a:gd name="connsiteY0" fmla="*/ 506521 h 542148"/>
              <a:gd name="connsiteX1" fmla="*/ 98474 w 267292"/>
              <a:gd name="connsiteY1" fmla="*/ 253303 h 542148"/>
              <a:gd name="connsiteX2" fmla="*/ 84406 w 267292"/>
              <a:gd name="connsiteY2" fmla="*/ 197032 h 542148"/>
              <a:gd name="connsiteX3" fmla="*/ 42203 w 267292"/>
              <a:gd name="connsiteY3" fmla="*/ 182965 h 542148"/>
              <a:gd name="connsiteX4" fmla="*/ 28135 w 267292"/>
              <a:gd name="connsiteY4" fmla="*/ 253303 h 542148"/>
              <a:gd name="connsiteX5" fmla="*/ 0 w 267292"/>
              <a:gd name="connsiteY5" fmla="*/ 168897 h 542148"/>
              <a:gd name="connsiteX6" fmla="*/ 14068 w 267292"/>
              <a:gd name="connsiteY6" fmla="*/ 84491 h 542148"/>
              <a:gd name="connsiteX7" fmla="*/ 42203 w 267292"/>
              <a:gd name="connsiteY7" fmla="*/ 85 h 542148"/>
              <a:gd name="connsiteX8" fmla="*/ 196948 w 267292"/>
              <a:gd name="connsiteY8" fmla="*/ 70423 h 542148"/>
              <a:gd name="connsiteX9" fmla="*/ 196948 w 267292"/>
              <a:gd name="connsiteY9" fmla="*/ 154829 h 542148"/>
              <a:gd name="connsiteX10" fmla="*/ 168812 w 267292"/>
              <a:gd name="connsiteY10" fmla="*/ 126694 h 542148"/>
              <a:gd name="connsiteX11" fmla="*/ 140677 w 267292"/>
              <a:gd name="connsiteY11" fmla="*/ 168897 h 542148"/>
              <a:gd name="connsiteX12" fmla="*/ 182880 w 267292"/>
              <a:gd name="connsiteY12" fmla="*/ 253303 h 542148"/>
              <a:gd name="connsiteX13" fmla="*/ 211015 w 267292"/>
              <a:gd name="connsiteY13" fmla="*/ 337709 h 542148"/>
              <a:gd name="connsiteX14" fmla="*/ 225083 w 267292"/>
              <a:gd name="connsiteY14" fmla="*/ 379912 h 542148"/>
              <a:gd name="connsiteX15" fmla="*/ 253218 w 267292"/>
              <a:gd name="connsiteY15" fmla="*/ 422115 h 542148"/>
              <a:gd name="connsiteX16" fmla="*/ 267286 w 267292"/>
              <a:gd name="connsiteY16" fmla="*/ 478386 h 542148"/>
              <a:gd name="connsiteX17" fmla="*/ 253218 w 267292"/>
              <a:gd name="connsiteY17" fmla="*/ 520589 h 542148"/>
              <a:gd name="connsiteX18" fmla="*/ 211015 w 267292"/>
              <a:gd name="connsiteY18" fmla="*/ 436183 h 542148"/>
              <a:gd name="connsiteX19" fmla="*/ 168812 w 267292"/>
              <a:gd name="connsiteY19" fmla="*/ 408048 h 542148"/>
              <a:gd name="connsiteX20" fmla="*/ 140677 w 267292"/>
              <a:gd name="connsiteY20" fmla="*/ 534657 h 542148"/>
              <a:gd name="connsiteX21" fmla="*/ 112542 w 267292"/>
              <a:gd name="connsiteY21" fmla="*/ 506521 h 542148"/>
              <a:gd name="connsiteX0" fmla="*/ 112542 w 267292"/>
              <a:gd name="connsiteY0" fmla="*/ 507791 h 543418"/>
              <a:gd name="connsiteX1" fmla="*/ 98474 w 267292"/>
              <a:gd name="connsiteY1" fmla="*/ 254573 h 543418"/>
              <a:gd name="connsiteX2" fmla="*/ 84406 w 267292"/>
              <a:gd name="connsiteY2" fmla="*/ 198302 h 543418"/>
              <a:gd name="connsiteX3" fmla="*/ 42203 w 267292"/>
              <a:gd name="connsiteY3" fmla="*/ 184235 h 543418"/>
              <a:gd name="connsiteX4" fmla="*/ 28135 w 267292"/>
              <a:gd name="connsiteY4" fmla="*/ 254573 h 543418"/>
              <a:gd name="connsiteX5" fmla="*/ 0 w 267292"/>
              <a:gd name="connsiteY5" fmla="*/ 170167 h 543418"/>
              <a:gd name="connsiteX6" fmla="*/ 14068 w 267292"/>
              <a:gd name="connsiteY6" fmla="*/ 85761 h 543418"/>
              <a:gd name="connsiteX7" fmla="*/ 42203 w 267292"/>
              <a:gd name="connsiteY7" fmla="*/ 1355 h 543418"/>
              <a:gd name="connsiteX8" fmla="*/ 196948 w 267292"/>
              <a:gd name="connsiteY8" fmla="*/ 156099 h 543418"/>
              <a:gd name="connsiteX9" fmla="*/ 168812 w 267292"/>
              <a:gd name="connsiteY9" fmla="*/ 127964 h 543418"/>
              <a:gd name="connsiteX10" fmla="*/ 140677 w 267292"/>
              <a:gd name="connsiteY10" fmla="*/ 170167 h 543418"/>
              <a:gd name="connsiteX11" fmla="*/ 182880 w 267292"/>
              <a:gd name="connsiteY11" fmla="*/ 254573 h 543418"/>
              <a:gd name="connsiteX12" fmla="*/ 211015 w 267292"/>
              <a:gd name="connsiteY12" fmla="*/ 338979 h 543418"/>
              <a:gd name="connsiteX13" fmla="*/ 225083 w 267292"/>
              <a:gd name="connsiteY13" fmla="*/ 381182 h 543418"/>
              <a:gd name="connsiteX14" fmla="*/ 253218 w 267292"/>
              <a:gd name="connsiteY14" fmla="*/ 423385 h 543418"/>
              <a:gd name="connsiteX15" fmla="*/ 267286 w 267292"/>
              <a:gd name="connsiteY15" fmla="*/ 479656 h 543418"/>
              <a:gd name="connsiteX16" fmla="*/ 253218 w 267292"/>
              <a:gd name="connsiteY16" fmla="*/ 521859 h 543418"/>
              <a:gd name="connsiteX17" fmla="*/ 211015 w 267292"/>
              <a:gd name="connsiteY17" fmla="*/ 437453 h 543418"/>
              <a:gd name="connsiteX18" fmla="*/ 168812 w 267292"/>
              <a:gd name="connsiteY18" fmla="*/ 409318 h 543418"/>
              <a:gd name="connsiteX19" fmla="*/ 140677 w 267292"/>
              <a:gd name="connsiteY19" fmla="*/ 535927 h 543418"/>
              <a:gd name="connsiteX20" fmla="*/ 112542 w 267292"/>
              <a:gd name="connsiteY20" fmla="*/ 507791 h 543418"/>
              <a:gd name="connsiteX0" fmla="*/ 113229 w 267979"/>
              <a:gd name="connsiteY0" fmla="*/ 506466 h 542093"/>
              <a:gd name="connsiteX1" fmla="*/ 99161 w 267979"/>
              <a:gd name="connsiteY1" fmla="*/ 253248 h 542093"/>
              <a:gd name="connsiteX2" fmla="*/ 85093 w 267979"/>
              <a:gd name="connsiteY2" fmla="*/ 196977 h 542093"/>
              <a:gd name="connsiteX3" fmla="*/ 42890 w 267979"/>
              <a:gd name="connsiteY3" fmla="*/ 182910 h 542093"/>
              <a:gd name="connsiteX4" fmla="*/ 28822 w 267979"/>
              <a:gd name="connsiteY4" fmla="*/ 253248 h 542093"/>
              <a:gd name="connsiteX5" fmla="*/ 687 w 267979"/>
              <a:gd name="connsiteY5" fmla="*/ 168842 h 542093"/>
              <a:gd name="connsiteX6" fmla="*/ 42890 w 267979"/>
              <a:gd name="connsiteY6" fmla="*/ 30 h 542093"/>
              <a:gd name="connsiteX7" fmla="*/ 197635 w 267979"/>
              <a:gd name="connsiteY7" fmla="*/ 154774 h 542093"/>
              <a:gd name="connsiteX8" fmla="*/ 169499 w 267979"/>
              <a:gd name="connsiteY8" fmla="*/ 126639 h 542093"/>
              <a:gd name="connsiteX9" fmla="*/ 141364 w 267979"/>
              <a:gd name="connsiteY9" fmla="*/ 168842 h 542093"/>
              <a:gd name="connsiteX10" fmla="*/ 183567 w 267979"/>
              <a:gd name="connsiteY10" fmla="*/ 253248 h 542093"/>
              <a:gd name="connsiteX11" fmla="*/ 211702 w 267979"/>
              <a:gd name="connsiteY11" fmla="*/ 337654 h 542093"/>
              <a:gd name="connsiteX12" fmla="*/ 225770 w 267979"/>
              <a:gd name="connsiteY12" fmla="*/ 379857 h 542093"/>
              <a:gd name="connsiteX13" fmla="*/ 253905 w 267979"/>
              <a:gd name="connsiteY13" fmla="*/ 422060 h 542093"/>
              <a:gd name="connsiteX14" fmla="*/ 267973 w 267979"/>
              <a:gd name="connsiteY14" fmla="*/ 478331 h 542093"/>
              <a:gd name="connsiteX15" fmla="*/ 253905 w 267979"/>
              <a:gd name="connsiteY15" fmla="*/ 520534 h 542093"/>
              <a:gd name="connsiteX16" fmla="*/ 211702 w 267979"/>
              <a:gd name="connsiteY16" fmla="*/ 436128 h 542093"/>
              <a:gd name="connsiteX17" fmla="*/ 169499 w 267979"/>
              <a:gd name="connsiteY17" fmla="*/ 407993 h 542093"/>
              <a:gd name="connsiteX18" fmla="*/ 141364 w 267979"/>
              <a:gd name="connsiteY18" fmla="*/ 534602 h 542093"/>
              <a:gd name="connsiteX19" fmla="*/ 113229 w 267979"/>
              <a:gd name="connsiteY19" fmla="*/ 506466 h 542093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59788 w 242674"/>
              <a:gd name="connsiteY2" fmla="*/ 198198 h 543314"/>
              <a:gd name="connsiteX3" fmla="*/ 17585 w 242674"/>
              <a:gd name="connsiteY3" fmla="*/ 184131 h 543314"/>
              <a:gd name="connsiteX4" fmla="*/ 3517 w 242674"/>
              <a:gd name="connsiteY4" fmla="*/ 254469 h 543314"/>
              <a:gd name="connsiteX5" fmla="*/ 17585 w 242674"/>
              <a:gd name="connsiteY5" fmla="*/ 1251 h 543314"/>
              <a:gd name="connsiteX6" fmla="*/ 172330 w 242674"/>
              <a:gd name="connsiteY6" fmla="*/ 155995 h 543314"/>
              <a:gd name="connsiteX7" fmla="*/ 144194 w 242674"/>
              <a:gd name="connsiteY7" fmla="*/ 127860 h 543314"/>
              <a:gd name="connsiteX8" fmla="*/ 116059 w 242674"/>
              <a:gd name="connsiteY8" fmla="*/ 170063 h 543314"/>
              <a:gd name="connsiteX9" fmla="*/ 158262 w 242674"/>
              <a:gd name="connsiteY9" fmla="*/ 254469 h 543314"/>
              <a:gd name="connsiteX10" fmla="*/ 186397 w 242674"/>
              <a:gd name="connsiteY10" fmla="*/ 338875 h 543314"/>
              <a:gd name="connsiteX11" fmla="*/ 200465 w 242674"/>
              <a:gd name="connsiteY11" fmla="*/ 381078 h 543314"/>
              <a:gd name="connsiteX12" fmla="*/ 228600 w 242674"/>
              <a:gd name="connsiteY12" fmla="*/ 423281 h 543314"/>
              <a:gd name="connsiteX13" fmla="*/ 242668 w 242674"/>
              <a:gd name="connsiteY13" fmla="*/ 479552 h 543314"/>
              <a:gd name="connsiteX14" fmla="*/ 228600 w 242674"/>
              <a:gd name="connsiteY14" fmla="*/ 521755 h 543314"/>
              <a:gd name="connsiteX15" fmla="*/ 186397 w 242674"/>
              <a:gd name="connsiteY15" fmla="*/ 437349 h 543314"/>
              <a:gd name="connsiteX16" fmla="*/ 144194 w 242674"/>
              <a:gd name="connsiteY16" fmla="*/ 409214 h 543314"/>
              <a:gd name="connsiteX17" fmla="*/ 116059 w 242674"/>
              <a:gd name="connsiteY17" fmla="*/ 535823 h 543314"/>
              <a:gd name="connsiteX18" fmla="*/ 87924 w 242674"/>
              <a:gd name="connsiteY18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186397 w 242674"/>
              <a:gd name="connsiteY9" fmla="*/ 338875 h 543314"/>
              <a:gd name="connsiteX10" fmla="*/ 200465 w 242674"/>
              <a:gd name="connsiteY10" fmla="*/ 381078 h 543314"/>
              <a:gd name="connsiteX11" fmla="*/ 228600 w 242674"/>
              <a:gd name="connsiteY11" fmla="*/ 423281 h 543314"/>
              <a:gd name="connsiteX12" fmla="*/ 242668 w 242674"/>
              <a:gd name="connsiteY12" fmla="*/ 479552 h 543314"/>
              <a:gd name="connsiteX13" fmla="*/ 228600 w 242674"/>
              <a:gd name="connsiteY13" fmla="*/ 521755 h 543314"/>
              <a:gd name="connsiteX14" fmla="*/ 186397 w 242674"/>
              <a:gd name="connsiteY14" fmla="*/ 437349 h 543314"/>
              <a:gd name="connsiteX15" fmla="*/ 144194 w 242674"/>
              <a:gd name="connsiteY15" fmla="*/ 409214 h 543314"/>
              <a:gd name="connsiteX16" fmla="*/ 116059 w 242674"/>
              <a:gd name="connsiteY16" fmla="*/ 535823 h 543314"/>
              <a:gd name="connsiteX17" fmla="*/ 87924 w 242674"/>
              <a:gd name="connsiteY17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186397 w 242674"/>
              <a:gd name="connsiteY9" fmla="*/ 333160 h 543314"/>
              <a:gd name="connsiteX10" fmla="*/ 200465 w 242674"/>
              <a:gd name="connsiteY10" fmla="*/ 381078 h 543314"/>
              <a:gd name="connsiteX11" fmla="*/ 228600 w 242674"/>
              <a:gd name="connsiteY11" fmla="*/ 423281 h 543314"/>
              <a:gd name="connsiteX12" fmla="*/ 242668 w 242674"/>
              <a:gd name="connsiteY12" fmla="*/ 479552 h 543314"/>
              <a:gd name="connsiteX13" fmla="*/ 228600 w 242674"/>
              <a:gd name="connsiteY13" fmla="*/ 521755 h 543314"/>
              <a:gd name="connsiteX14" fmla="*/ 186397 w 242674"/>
              <a:gd name="connsiteY14" fmla="*/ 437349 h 543314"/>
              <a:gd name="connsiteX15" fmla="*/ 144194 w 242674"/>
              <a:gd name="connsiteY15" fmla="*/ 409214 h 543314"/>
              <a:gd name="connsiteX16" fmla="*/ 116059 w 242674"/>
              <a:gd name="connsiteY16" fmla="*/ 535823 h 543314"/>
              <a:gd name="connsiteX17" fmla="*/ 87924 w 242674"/>
              <a:gd name="connsiteY17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200465 w 242674"/>
              <a:gd name="connsiteY9" fmla="*/ 381078 h 543314"/>
              <a:gd name="connsiteX10" fmla="*/ 228600 w 242674"/>
              <a:gd name="connsiteY10" fmla="*/ 423281 h 543314"/>
              <a:gd name="connsiteX11" fmla="*/ 242668 w 242674"/>
              <a:gd name="connsiteY11" fmla="*/ 479552 h 543314"/>
              <a:gd name="connsiteX12" fmla="*/ 228600 w 242674"/>
              <a:gd name="connsiteY12" fmla="*/ 521755 h 543314"/>
              <a:gd name="connsiteX13" fmla="*/ 186397 w 242674"/>
              <a:gd name="connsiteY13" fmla="*/ 437349 h 543314"/>
              <a:gd name="connsiteX14" fmla="*/ 144194 w 242674"/>
              <a:gd name="connsiteY14" fmla="*/ 409214 h 543314"/>
              <a:gd name="connsiteX15" fmla="*/ 116059 w 242674"/>
              <a:gd name="connsiteY15" fmla="*/ 535823 h 543314"/>
              <a:gd name="connsiteX16" fmla="*/ 87924 w 242674"/>
              <a:gd name="connsiteY16" fmla="*/ 507687 h 543314"/>
              <a:gd name="connsiteX0" fmla="*/ 116059 w 242674"/>
              <a:gd name="connsiteY0" fmla="*/ 535823 h 535823"/>
              <a:gd name="connsiteX1" fmla="*/ 73856 w 242674"/>
              <a:gd name="connsiteY1" fmla="*/ 254469 h 535823"/>
              <a:gd name="connsiteX2" fmla="*/ 17585 w 242674"/>
              <a:gd name="connsiteY2" fmla="*/ 184131 h 535823"/>
              <a:gd name="connsiteX3" fmla="*/ 3517 w 242674"/>
              <a:gd name="connsiteY3" fmla="*/ 254469 h 535823"/>
              <a:gd name="connsiteX4" fmla="*/ 17585 w 242674"/>
              <a:gd name="connsiteY4" fmla="*/ 1251 h 535823"/>
              <a:gd name="connsiteX5" fmla="*/ 172330 w 242674"/>
              <a:gd name="connsiteY5" fmla="*/ 155995 h 535823"/>
              <a:gd name="connsiteX6" fmla="*/ 144194 w 242674"/>
              <a:gd name="connsiteY6" fmla="*/ 127860 h 535823"/>
              <a:gd name="connsiteX7" fmla="*/ 116059 w 242674"/>
              <a:gd name="connsiteY7" fmla="*/ 170063 h 535823"/>
              <a:gd name="connsiteX8" fmla="*/ 158262 w 242674"/>
              <a:gd name="connsiteY8" fmla="*/ 254469 h 535823"/>
              <a:gd name="connsiteX9" fmla="*/ 200465 w 242674"/>
              <a:gd name="connsiteY9" fmla="*/ 381078 h 535823"/>
              <a:gd name="connsiteX10" fmla="*/ 228600 w 242674"/>
              <a:gd name="connsiteY10" fmla="*/ 423281 h 535823"/>
              <a:gd name="connsiteX11" fmla="*/ 242668 w 242674"/>
              <a:gd name="connsiteY11" fmla="*/ 479552 h 535823"/>
              <a:gd name="connsiteX12" fmla="*/ 228600 w 242674"/>
              <a:gd name="connsiteY12" fmla="*/ 521755 h 535823"/>
              <a:gd name="connsiteX13" fmla="*/ 186397 w 242674"/>
              <a:gd name="connsiteY13" fmla="*/ 437349 h 535823"/>
              <a:gd name="connsiteX14" fmla="*/ 144194 w 242674"/>
              <a:gd name="connsiteY14" fmla="*/ 409214 h 535823"/>
              <a:gd name="connsiteX15" fmla="*/ 116059 w 242674"/>
              <a:gd name="connsiteY15" fmla="*/ 535823 h 535823"/>
              <a:gd name="connsiteX0" fmla="*/ 116059 w 242783"/>
              <a:gd name="connsiteY0" fmla="*/ 535823 h 535823"/>
              <a:gd name="connsiteX1" fmla="*/ 73856 w 242783"/>
              <a:gd name="connsiteY1" fmla="*/ 254469 h 535823"/>
              <a:gd name="connsiteX2" fmla="*/ 17585 w 242783"/>
              <a:gd name="connsiteY2" fmla="*/ 184131 h 535823"/>
              <a:gd name="connsiteX3" fmla="*/ 3517 w 242783"/>
              <a:gd name="connsiteY3" fmla="*/ 254469 h 535823"/>
              <a:gd name="connsiteX4" fmla="*/ 17585 w 242783"/>
              <a:gd name="connsiteY4" fmla="*/ 1251 h 535823"/>
              <a:gd name="connsiteX5" fmla="*/ 172330 w 242783"/>
              <a:gd name="connsiteY5" fmla="*/ 155995 h 535823"/>
              <a:gd name="connsiteX6" fmla="*/ 144194 w 242783"/>
              <a:gd name="connsiteY6" fmla="*/ 127860 h 535823"/>
              <a:gd name="connsiteX7" fmla="*/ 116059 w 242783"/>
              <a:gd name="connsiteY7" fmla="*/ 170063 h 535823"/>
              <a:gd name="connsiteX8" fmla="*/ 158262 w 242783"/>
              <a:gd name="connsiteY8" fmla="*/ 254469 h 535823"/>
              <a:gd name="connsiteX9" fmla="*/ 200465 w 242783"/>
              <a:gd name="connsiteY9" fmla="*/ 381078 h 535823"/>
              <a:gd name="connsiteX10" fmla="*/ 228600 w 242783"/>
              <a:gd name="connsiteY10" fmla="*/ 423281 h 535823"/>
              <a:gd name="connsiteX11" fmla="*/ 242668 w 242783"/>
              <a:gd name="connsiteY11" fmla="*/ 479552 h 535823"/>
              <a:gd name="connsiteX12" fmla="*/ 228600 w 242783"/>
              <a:gd name="connsiteY12" fmla="*/ 521755 h 535823"/>
              <a:gd name="connsiteX13" fmla="*/ 144194 w 242783"/>
              <a:gd name="connsiteY13" fmla="*/ 409214 h 535823"/>
              <a:gd name="connsiteX14" fmla="*/ 116059 w 242783"/>
              <a:gd name="connsiteY14" fmla="*/ 535823 h 535823"/>
              <a:gd name="connsiteX0" fmla="*/ 116059 w 242783"/>
              <a:gd name="connsiteY0" fmla="*/ 535823 h 535823"/>
              <a:gd name="connsiteX1" fmla="*/ 73856 w 242783"/>
              <a:gd name="connsiteY1" fmla="*/ 254469 h 535823"/>
              <a:gd name="connsiteX2" fmla="*/ 17585 w 242783"/>
              <a:gd name="connsiteY2" fmla="*/ 184131 h 535823"/>
              <a:gd name="connsiteX3" fmla="*/ 3517 w 242783"/>
              <a:gd name="connsiteY3" fmla="*/ 254469 h 535823"/>
              <a:gd name="connsiteX4" fmla="*/ 17585 w 242783"/>
              <a:gd name="connsiteY4" fmla="*/ 1251 h 535823"/>
              <a:gd name="connsiteX5" fmla="*/ 172330 w 242783"/>
              <a:gd name="connsiteY5" fmla="*/ 155995 h 535823"/>
              <a:gd name="connsiteX6" fmla="*/ 144194 w 242783"/>
              <a:gd name="connsiteY6" fmla="*/ 127860 h 535823"/>
              <a:gd name="connsiteX7" fmla="*/ 116059 w 242783"/>
              <a:gd name="connsiteY7" fmla="*/ 170063 h 535823"/>
              <a:gd name="connsiteX8" fmla="*/ 158262 w 242783"/>
              <a:gd name="connsiteY8" fmla="*/ 254469 h 535823"/>
              <a:gd name="connsiteX9" fmla="*/ 200465 w 242783"/>
              <a:gd name="connsiteY9" fmla="*/ 381078 h 535823"/>
              <a:gd name="connsiteX10" fmla="*/ 228600 w 242783"/>
              <a:gd name="connsiteY10" fmla="*/ 423281 h 535823"/>
              <a:gd name="connsiteX11" fmla="*/ 242668 w 242783"/>
              <a:gd name="connsiteY11" fmla="*/ 479552 h 535823"/>
              <a:gd name="connsiteX12" fmla="*/ 228600 w 242783"/>
              <a:gd name="connsiteY12" fmla="*/ 521755 h 535823"/>
              <a:gd name="connsiteX13" fmla="*/ 144194 w 242783"/>
              <a:gd name="connsiteY13" fmla="*/ 409214 h 535823"/>
              <a:gd name="connsiteX14" fmla="*/ 116059 w 242783"/>
              <a:gd name="connsiteY14" fmla="*/ 535823 h 535823"/>
              <a:gd name="connsiteX0" fmla="*/ 116059 w 244801"/>
              <a:gd name="connsiteY0" fmla="*/ 535823 h 535823"/>
              <a:gd name="connsiteX1" fmla="*/ 73856 w 244801"/>
              <a:gd name="connsiteY1" fmla="*/ 254469 h 535823"/>
              <a:gd name="connsiteX2" fmla="*/ 17585 w 244801"/>
              <a:gd name="connsiteY2" fmla="*/ 184131 h 535823"/>
              <a:gd name="connsiteX3" fmla="*/ 3517 w 244801"/>
              <a:gd name="connsiteY3" fmla="*/ 254469 h 535823"/>
              <a:gd name="connsiteX4" fmla="*/ 17585 w 244801"/>
              <a:gd name="connsiteY4" fmla="*/ 1251 h 535823"/>
              <a:gd name="connsiteX5" fmla="*/ 172330 w 244801"/>
              <a:gd name="connsiteY5" fmla="*/ 155995 h 535823"/>
              <a:gd name="connsiteX6" fmla="*/ 144194 w 244801"/>
              <a:gd name="connsiteY6" fmla="*/ 127860 h 535823"/>
              <a:gd name="connsiteX7" fmla="*/ 116059 w 244801"/>
              <a:gd name="connsiteY7" fmla="*/ 170063 h 535823"/>
              <a:gd name="connsiteX8" fmla="*/ 158262 w 244801"/>
              <a:gd name="connsiteY8" fmla="*/ 254469 h 535823"/>
              <a:gd name="connsiteX9" fmla="*/ 200465 w 244801"/>
              <a:gd name="connsiteY9" fmla="*/ 381078 h 535823"/>
              <a:gd name="connsiteX10" fmla="*/ 242668 w 244801"/>
              <a:gd name="connsiteY10" fmla="*/ 479552 h 535823"/>
              <a:gd name="connsiteX11" fmla="*/ 228600 w 244801"/>
              <a:gd name="connsiteY11" fmla="*/ 521755 h 535823"/>
              <a:gd name="connsiteX12" fmla="*/ 144194 w 244801"/>
              <a:gd name="connsiteY12" fmla="*/ 409214 h 535823"/>
              <a:gd name="connsiteX13" fmla="*/ 116059 w 244801"/>
              <a:gd name="connsiteY13" fmla="*/ 535823 h 535823"/>
              <a:gd name="connsiteX0" fmla="*/ 116059 w 247905"/>
              <a:gd name="connsiteY0" fmla="*/ 535823 h 535823"/>
              <a:gd name="connsiteX1" fmla="*/ 73856 w 247905"/>
              <a:gd name="connsiteY1" fmla="*/ 254469 h 535823"/>
              <a:gd name="connsiteX2" fmla="*/ 17585 w 247905"/>
              <a:gd name="connsiteY2" fmla="*/ 184131 h 535823"/>
              <a:gd name="connsiteX3" fmla="*/ 3517 w 247905"/>
              <a:gd name="connsiteY3" fmla="*/ 254469 h 535823"/>
              <a:gd name="connsiteX4" fmla="*/ 17585 w 247905"/>
              <a:gd name="connsiteY4" fmla="*/ 1251 h 535823"/>
              <a:gd name="connsiteX5" fmla="*/ 172330 w 247905"/>
              <a:gd name="connsiteY5" fmla="*/ 155995 h 535823"/>
              <a:gd name="connsiteX6" fmla="*/ 144194 w 247905"/>
              <a:gd name="connsiteY6" fmla="*/ 127860 h 535823"/>
              <a:gd name="connsiteX7" fmla="*/ 116059 w 247905"/>
              <a:gd name="connsiteY7" fmla="*/ 170063 h 535823"/>
              <a:gd name="connsiteX8" fmla="*/ 158262 w 247905"/>
              <a:gd name="connsiteY8" fmla="*/ 254469 h 535823"/>
              <a:gd name="connsiteX9" fmla="*/ 242668 w 247905"/>
              <a:gd name="connsiteY9" fmla="*/ 479552 h 535823"/>
              <a:gd name="connsiteX10" fmla="*/ 228600 w 247905"/>
              <a:gd name="connsiteY10" fmla="*/ 521755 h 535823"/>
              <a:gd name="connsiteX11" fmla="*/ 144194 w 247905"/>
              <a:gd name="connsiteY11" fmla="*/ 409214 h 535823"/>
              <a:gd name="connsiteX12" fmla="*/ 116059 w 247905"/>
              <a:gd name="connsiteY12" fmla="*/ 535823 h 535823"/>
              <a:gd name="connsiteX0" fmla="*/ 116059 w 228674"/>
              <a:gd name="connsiteY0" fmla="*/ 535823 h 535823"/>
              <a:gd name="connsiteX1" fmla="*/ 73856 w 228674"/>
              <a:gd name="connsiteY1" fmla="*/ 254469 h 535823"/>
              <a:gd name="connsiteX2" fmla="*/ 17585 w 228674"/>
              <a:gd name="connsiteY2" fmla="*/ 184131 h 535823"/>
              <a:gd name="connsiteX3" fmla="*/ 3517 w 228674"/>
              <a:gd name="connsiteY3" fmla="*/ 254469 h 535823"/>
              <a:gd name="connsiteX4" fmla="*/ 17585 w 228674"/>
              <a:gd name="connsiteY4" fmla="*/ 1251 h 535823"/>
              <a:gd name="connsiteX5" fmla="*/ 172330 w 228674"/>
              <a:gd name="connsiteY5" fmla="*/ 155995 h 535823"/>
              <a:gd name="connsiteX6" fmla="*/ 144194 w 228674"/>
              <a:gd name="connsiteY6" fmla="*/ 127860 h 535823"/>
              <a:gd name="connsiteX7" fmla="*/ 116059 w 228674"/>
              <a:gd name="connsiteY7" fmla="*/ 170063 h 535823"/>
              <a:gd name="connsiteX8" fmla="*/ 158262 w 228674"/>
              <a:gd name="connsiteY8" fmla="*/ 254469 h 535823"/>
              <a:gd name="connsiteX9" fmla="*/ 228600 w 228674"/>
              <a:gd name="connsiteY9" fmla="*/ 521755 h 535823"/>
              <a:gd name="connsiteX10" fmla="*/ 144194 w 228674"/>
              <a:gd name="connsiteY10" fmla="*/ 409214 h 535823"/>
              <a:gd name="connsiteX11" fmla="*/ 116059 w 228674"/>
              <a:gd name="connsiteY11" fmla="*/ 535823 h 535823"/>
              <a:gd name="connsiteX0" fmla="*/ 123100 w 235715"/>
              <a:gd name="connsiteY0" fmla="*/ 535823 h 535823"/>
              <a:gd name="connsiteX1" fmla="*/ 80897 w 235715"/>
              <a:gd name="connsiteY1" fmla="*/ 254469 h 535823"/>
              <a:gd name="connsiteX2" fmla="*/ 24626 w 235715"/>
              <a:gd name="connsiteY2" fmla="*/ 184131 h 535823"/>
              <a:gd name="connsiteX3" fmla="*/ 10558 w 235715"/>
              <a:gd name="connsiteY3" fmla="*/ 254469 h 535823"/>
              <a:gd name="connsiteX4" fmla="*/ 24626 w 235715"/>
              <a:gd name="connsiteY4" fmla="*/ 1251 h 535823"/>
              <a:gd name="connsiteX5" fmla="*/ 179371 w 235715"/>
              <a:gd name="connsiteY5" fmla="*/ 155995 h 535823"/>
              <a:gd name="connsiteX6" fmla="*/ 151235 w 235715"/>
              <a:gd name="connsiteY6" fmla="*/ 127860 h 535823"/>
              <a:gd name="connsiteX7" fmla="*/ 123100 w 235715"/>
              <a:gd name="connsiteY7" fmla="*/ 170063 h 535823"/>
              <a:gd name="connsiteX8" fmla="*/ 165303 w 235715"/>
              <a:gd name="connsiteY8" fmla="*/ 254469 h 535823"/>
              <a:gd name="connsiteX9" fmla="*/ 235641 w 235715"/>
              <a:gd name="connsiteY9" fmla="*/ 521755 h 535823"/>
              <a:gd name="connsiteX10" fmla="*/ 151235 w 235715"/>
              <a:gd name="connsiteY10" fmla="*/ 409214 h 535823"/>
              <a:gd name="connsiteX11" fmla="*/ 123100 w 235715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46303 w 230783"/>
              <a:gd name="connsiteY6" fmla="*/ 127860 h 535823"/>
              <a:gd name="connsiteX7" fmla="*/ 118168 w 230783"/>
              <a:gd name="connsiteY7" fmla="*/ 170063 h 535823"/>
              <a:gd name="connsiteX8" fmla="*/ 160371 w 230783"/>
              <a:gd name="connsiteY8" fmla="*/ 254469 h 535823"/>
              <a:gd name="connsiteX9" fmla="*/ 230709 w 230783"/>
              <a:gd name="connsiteY9" fmla="*/ 521755 h 535823"/>
              <a:gd name="connsiteX10" fmla="*/ 146303 w 230783"/>
              <a:gd name="connsiteY10" fmla="*/ 409214 h 535823"/>
              <a:gd name="connsiteX11" fmla="*/ 118168 w 230783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46303 w 230783"/>
              <a:gd name="connsiteY6" fmla="*/ 127860 h 535823"/>
              <a:gd name="connsiteX7" fmla="*/ 118168 w 230783"/>
              <a:gd name="connsiteY7" fmla="*/ 170063 h 535823"/>
              <a:gd name="connsiteX8" fmla="*/ 160371 w 230783"/>
              <a:gd name="connsiteY8" fmla="*/ 254469 h 535823"/>
              <a:gd name="connsiteX9" fmla="*/ 230709 w 230783"/>
              <a:gd name="connsiteY9" fmla="*/ 521755 h 535823"/>
              <a:gd name="connsiteX10" fmla="*/ 146303 w 230783"/>
              <a:gd name="connsiteY10" fmla="*/ 409214 h 535823"/>
              <a:gd name="connsiteX11" fmla="*/ 118168 w 230783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18168 w 230783"/>
              <a:gd name="connsiteY6" fmla="*/ 170063 h 535823"/>
              <a:gd name="connsiteX7" fmla="*/ 160371 w 230783"/>
              <a:gd name="connsiteY7" fmla="*/ 254469 h 535823"/>
              <a:gd name="connsiteX8" fmla="*/ 230709 w 230783"/>
              <a:gd name="connsiteY8" fmla="*/ 521755 h 535823"/>
              <a:gd name="connsiteX9" fmla="*/ 146303 w 230783"/>
              <a:gd name="connsiteY9" fmla="*/ 409214 h 535823"/>
              <a:gd name="connsiteX10" fmla="*/ 118168 w 230783"/>
              <a:gd name="connsiteY10" fmla="*/ 535823 h 535823"/>
              <a:gd name="connsiteX0" fmla="*/ 118168 w 230783"/>
              <a:gd name="connsiteY0" fmla="*/ 535796 h 535796"/>
              <a:gd name="connsiteX1" fmla="*/ 75965 w 230783"/>
              <a:gd name="connsiteY1" fmla="*/ 254442 h 535796"/>
              <a:gd name="connsiteX2" fmla="*/ 52079 w 230783"/>
              <a:gd name="connsiteY2" fmla="*/ 176484 h 535796"/>
              <a:gd name="connsiteX3" fmla="*/ 5626 w 230783"/>
              <a:gd name="connsiteY3" fmla="*/ 254442 h 535796"/>
              <a:gd name="connsiteX4" fmla="*/ 19694 w 230783"/>
              <a:gd name="connsiteY4" fmla="*/ 1224 h 535796"/>
              <a:gd name="connsiteX5" fmla="*/ 174439 w 230783"/>
              <a:gd name="connsiteY5" fmla="*/ 155968 h 535796"/>
              <a:gd name="connsiteX6" fmla="*/ 118168 w 230783"/>
              <a:gd name="connsiteY6" fmla="*/ 170036 h 535796"/>
              <a:gd name="connsiteX7" fmla="*/ 160371 w 230783"/>
              <a:gd name="connsiteY7" fmla="*/ 254442 h 535796"/>
              <a:gd name="connsiteX8" fmla="*/ 230709 w 230783"/>
              <a:gd name="connsiteY8" fmla="*/ 521728 h 535796"/>
              <a:gd name="connsiteX9" fmla="*/ 146303 w 230783"/>
              <a:gd name="connsiteY9" fmla="*/ 409187 h 535796"/>
              <a:gd name="connsiteX10" fmla="*/ 118168 w 230783"/>
              <a:gd name="connsiteY10" fmla="*/ 535796 h 535796"/>
              <a:gd name="connsiteX0" fmla="*/ 119752 w 232367"/>
              <a:gd name="connsiteY0" fmla="*/ 534967 h 534967"/>
              <a:gd name="connsiteX1" fmla="*/ 77549 w 232367"/>
              <a:gd name="connsiteY1" fmla="*/ 253613 h 534967"/>
              <a:gd name="connsiteX2" fmla="*/ 53663 w 232367"/>
              <a:gd name="connsiteY2" fmla="*/ 175655 h 534967"/>
              <a:gd name="connsiteX3" fmla="*/ 7210 w 232367"/>
              <a:gd name="connsiteY3" fmla="*/ 253613 h 534967"/>
              <a:gd name="connsiteX4" fmla="*/ 21278 w 232367"/>
              <a:gd name="connsiteY4" fmla="*/ 395 h 534967"/>
              <a:gd name="connsiteX5" fmla="*/ 202693 w 232367"/>
              <a:gd name="connsiteY5" fmla="*/ 193239 h 534967"/>
              <a:gd name="connsiteX6" fmla="*/ 119752 w 232367"/>
              <a:gd name="connsiteY6" fmla="*/ 169207 h 534967"/>
              <a:gd name="connsiteX7" fmla="*/ 161955 w 232367"/>
              <a:gd name="connsiteY7" fmla="*/ 253613 h 534967"/>
              <a:gd name="connsiteX8" fmla="*/ 232293 w 232367"/>
              <a:gd name="connsiteY8" fmla="*/ 520899 h 534967"/>
              <a:gd name="connsiteX9" fmla="*/ 147887 w 232367"/>
              <a:gd name="connsiteY9" fmla="*/ 408358 h 534967"/>
              <a:gd name="connsiteX10" fmla="*/ 119752 w 232367"/>
              <a:gd name="connsiteY10" fmla="*/ 534967 h 534967"/>
              <a:gd name="connsiteX0" fmla="*/ 119752 w 232418"/>
              <a:gd name="connsiteY0" fmla="*/ 534967 h 534967"/>
              <a:gd name="connsiteX1" fmla="*/ 77549 w 232418"/>
              <a:gd name="connsiteY1" fmla="*/ 253613 h 534967"/>
              <a:gd name="connsiteX2" fmla="*/ 53663 w 232418"/>
              <a:gd name="connsiteY2" fmla="*/ 175655 h 534967"/>
              <a:gd name="connsiteX3" fmla="*/ 7210 w 232418"/>
              <a:gd name="connsiteY3" fmla="*/ 253613 h 534967"/>
              <a:gd name="connsiteX4" fmla="*/ 21278 w 232418"/>
              <a:gd name="connsiteY4" fmla="*/ 395 h 534967"/>
              <a:gd name="connsiteX5" fmla="*/ 202693 w 232418"/>
              <a:gd name="connsiteY5" fmla="*/ 193239 h 534967"/>
              <a:gd name="connsiteX6" fmla="*/ 119752 w 232418"/>
              <a:gd name="connsiteY6" fmla="*/ 169207 h 534967"/>
              <a:gd name="connsiteX7" fmla="*/ 165765 w 232418"/>
              <a:gd name="connsiteY7" fmla="*/ 295523 h 534967"/>
              <a:gd name="connsiteX8" fmla="*/ 232293 w 232418"/>
              <a:gd name="connsiteY8" fmla="*/ 520899 h 534967"/>
              <a:gd name="connsiteX9" fmla="*/ 147887 w 232418"/>
              <a:gd name="connsiteY9" fmla="*/ 408358 h 534967"/>
              <a:gd name="connsiteX10" fmla="*/ 119752 w 232418"/>
              <a:gd name="connsiteY10" fmla="*/ 534967 h 534967"/>
              <a:gd name="connsiteX0" fmla="*/ 119752 w 232418"/>
              <a:gd name="connsiteY0" fmla="*/ 534967 h 534967"/>
              <a:gd name="connsiteX1" fmla="*/ 90884 w 232418"/>
              <a:gd name="connsiteY1" fmla="*/ 314573 h 534967"/>
              <a:gd name="connsiteX2" fmla="*/ 53663 w 232418"/>
              <a:gd name="connsiteY2" fmla="*/ 175655 h 534967"/>
              <a:gd name="connsiteX3" fmla="*/ 7210 w 232418"/>
              <a:gd name="connsiteY3" fmla="*/ 253613 h 534967"/>
              <a:gd name="connsiteX4" fmla="*/ 21278 w 232418"/>
              <a:gd name="connsiteY4" fmla="*/ 395 h 534967"/>
              <a:gd name="connsiteX5" fmla="*/ 202693 w 232418"/>
              <a:gd name="connsiteY5" fmla="*/ 193239 h 534967"/>
              <a:gd name="connsiteX6" fmla="*/ 119752 w 232418"/>
              <a:gd name="connsiteY6" fmla="*/ 169207 h 534967"/>
              <a:gd name="connsiteX7" fmla="*/ 165765 w 232418"/>
              <a:gd name="connsiteY7" fmla="*/ 295523 h 534967"/>
              <a:gd name="connsiteX8" fmla="*/ 232293 w 232418"/>
              <a:gd name="connsiteY8" fmla="*/ 520899 h 534967"/>
              <a:gd name="connsiteX9" fmla="*/ 147887 w 232418"/>
              <a:gd name="connsiteY9" fmla="*/ 408358 h 534967"/>
              <a:gd name="connsiteX10" fmla="*/ 119752 w 232418"/>
              <a:gd name="connsiteY10" fmla="*/ 534967 h 534967"/>
              <a:gd name="connsiteX0" fmla="*/ 119752 w 232418"/>
              <a:gd name="connsiteY0" fmla="*/ 536872 h 536872"/>
              <a:gd name="connsiteX1" fmla="*/ 90884 w 232418"/>
              <a:gd name="connsiteY1" fmla="*/ 314573 h 536872"/>
              <a:gd name="connsiteX2" fmla="*/ 53663 w 232418"/>
              <a:gd name="connsiteY2" fmla="*/ 175655 h 536872"/>
              <a:gd name="connsiteX3" fmla="*/ 7210 w 232418"/>
              <a:gd name="connsiteY3" fmla="*/ 253613 h 536872"/>
              <a:gd name="connsiteX4" fmla="*/ 21278 w 232418"/>
              <a:gd name="connsiteY4" fmla="*/ 395 h 536872"/>
              <a:gd name="connsiteX5" fmla="*/ 202693 w 232418"/>
              <a:gd name="connsiteY5" fmla="*/ 193239 h 536872"/>
              <a:gd name="connsiteX6" fmla="*/ 119752 w 232418"/>
              <a:gd name="connsiteY6" fmla="*/ 169207 h 536872"/>
              <a:gd name="connsiteX7" fmla="*/ 165765 w 232418"/>
              <a:gd name="connsiteY7" fmla="*/ 295523 h 536872"/>
              <a:gd name="connsiteX8" fmla="*/ 232293 w 232418"/>
              <a:gd name="connsiteY8" fmla="*/ 520899 h 536872"/>
              <a:gd name="connsiteX9" fmla="*/ 147887 w 232418"/>
              <a:gd name="connsiteY9" fmla="*/ 408358 h 536872"/>
              <a:gd name="connsiteX10" fmla="*/ 119752 w 232418"/>
              <a:gd name="connsiteY10" fmla="*/ 536872 h 536872"/>
              <a:gd name="connsiteX0" fmla="*/ 119752 w 232418"/>
              <a:gd name="connsiteY0" fmla="*/ 536872 h 536878"/>
              <a:gd name="connsiteX1" fmla="*/ 90884 w 232418"/>
              <a:gd name="connsiteY1" fmla="*/ 314573 h 536878"/>
              <a:gd name="connsiteX2" fmla="*/ 53663 w 232418"/>
              <a:gd name="connsiteY2" fmla="*/ 175655 h 536878"/>
              <a:gd name="connsiteX3" fmla="*/ 7210 w 232418"/>
              <a:gd name="connsiteY3" fmla="*/ 253613 h 536878"/>
              <a:gd name="connsiteX4" fmla="*/ 21278 w 232418"/>
              <a:gd name="connsiteY4" fmla="*/ 395 h 536878"/>
              <a:gd name="connsiteX5" fmla="*/ 202693 w 232418"/>
              <a:gd name="connsiteY5" fmla="*/ 193239 h 536878"/>
              <a:gd name="connsiteX6" fmla="*/ 119752 w 232418"/>
              <a:gd name="connsiteY6" fmla="*/ 169207 h 536878"/>
              <a:gd name="connsiteX7" fmla="*/ 165765 w 232418"/>
              <a:gd name="connsiteY7" fmla="*/ 295523 h 536878"/>
              <a:gd name="connsiteX8" fmla="*/ 232293 w 232418"/>
              <a:gd name="connsiteY8" fmla="*/ 520899 h 536878"/>
              <a:gd name="connsiteX9" fmla="*/ 147887 w 232418"/>
              <a:gd name="connsiteY9" fmla="*/ 408358 h 536878"/>
              <a:gd name="connsiteX10" fmla="*/ 119752 w 232418"/>
              <a:gd name="connsiteY10" fmla="*/ 536872 h 536878"/>
              <a:gd name="connsiteX0" fmla="*/ 119752 w 236546"/>
              <a:gd name="connsiteY0" fmla="*/ 536872 h 536878"/>
              <a:gd name="connsiteX1" fmla="*/ 90884 w 236546"/>
              <a:gd name="connsiteY1" fmla="*/ 314573 h 536878"/>
              <a:gd name="connsiteX2" fmla="*/ 53663 w 236546"/>
              <a:gd name="connsiteY2" fmla="*/ 175655 h 536878"/>
              <a:gd name="connsiteX3" fmla="*/ 7210 w 236546"/>
              <a:gd name="connsiteY3" fmla="*/ 253613 h 536878"/>
              <a:gd name="connsiteX4" fmla="*/ 21278 w 236546"/>
              <a:gd name="connsiteY4" fmla="*/ 395 h 536878"/>
              <a:gd name="connsiteX5" fmla="*/ 202693 w 236546"/>
              <a:gd name="connsiteY5" fmla="*/ 193239 h 536878"/>
              <a:gd name="connsiteX6" fmla="*/ 119752 w 236546"/>
              <a:gd name="connsiteY6" fmla="*/ 169207 h 536878"/>
              <a:gd name="connsiteX7" fmla="*/ 165765 w 236546"/>
              <a:gd name="connsiteY7" fmla="*/ 295523 h 536878"/>
              <a:gd name="connsiteX8" fmla="*/ 232293 w 236546"/>
              <a:gd name="connsiteY8" fmla="*/ 520899 h 536878"/>
              <a:gd name="connsiteX9" fmla="*/ 147887 w 236546"/>
              <a:gd name="connsiteY9" fmla="*/ 408358 h 536878"/>
              <a:gd name="connsiteX10" fmla="*/ 119752 w 236546"/>
              <a:gd name="connsiteY10" fmla="*/ 536872 h 536878"/>
              <a:gd name="connsiteX0" fmla="*/ 119752 w 1161865"/>
              <a:gd name="connsiteY0" fmla="*/ 536872 h 2467699"/>
              <a:gd name="connsiteX1" fmla="*/ 90884 w 1161865"/>
              <a:gd name="connsiteY1" fmla="*/ 314573 h 2467699"/>
              <a:gd name="connsiteX2" fmla="*/ 53663 w 1161865"/>
              <a:gd name="connsiteY2" fmla="*/ 175655 h 2467699"/>
              <a:gd name="connsiteX3" fmla="*/ 7210 w 1161865"/>
              <a:gd name="connsiteY3" fmla="*/ 253613 h 2467699"/>
              <a:gd name="connsiteX4" fmla="*/ 21278 w 1161865"/>
              <a:gd name="connsiteY4" fmla="*/ 395 h 2467699"/>
              <a:gd name="connsiteX5" fmla="*/ 202693 w 1161865"/>
              <a:gd name="connsiteY5" fmla="*/ 193239 h 2467699"/>
              <a:gd name="connsiteX6" fmla="*/ 119752 w 1161865"/>
              <a:gd name="connsiteY6" fmla="*/ 169207 h 2467699"/>
              <a:gd name="connsiteX7" fmla="*/ 165765 w 1161865"/>
              <a:gd name="connsiteY7" fmla="*/ 295523 h 2467699"/>
              <a:gd name="connsiteX8" fmla="*/ 1161442 w 1161865"/>
              <a:gd name="connsiteY8" fmla="*/ 2467686 h 2467699"/>
              <a:gd name="connsiteX9" fmla="*/ 147887 w 1161865"/>
              <a:gd name="connsiteY9" fmla="*/ 408358 h 2467699"/>
              <a:gd name="connsiteX10" fmla="*/ 119752 w 1161865"/>
              <a:gd name="connsiteY10" fmla="*/ 536872 h 2467699"/>
              <a:gd name="connsiteX0" fmla="*/ 1004656 w 1161865"/>
              <a:gd name="connsiteY0" fmla="*/ 2557402 h 2557402"/>
              <a:gd name="connsiteX1" fmla="*/ 90884 w 1161865"/>
              <a:gd name="connsiteY1" fmla="*/ 314573 h 2557402"/>
              <a:gd name="connsiteX2" fmla="*/ 53663 w 1161865"/>
              <a:gd name="connsiteY2" fmla="*/ 175655 h 2557402"/>
              <a:gd name="connsiteX3" fmla="*/ 7210 w 1161865"/>
              <a:gd name="connsiteY3" fmla="*/ 253613 h 2557402"/>
              <a:gd name="connsiteX4" fmla="*/ 21278 w 1161865"/>
              <a:gd name="connsiteY4" fmla="*/ 395 h 2557402"/>
              <a:gd name="connsiteX5" fmla="*/ 202693 w 1161865"/>
              <a:gd name="connsiteY5" fmla="*/ 193239 h 2557402"/>
              <a:gd name="connsiteX6" fmla="*/ 119752 w 1161865"/>
              <a:gd name="connsiteY6" fmla="*/ 169207 h 2557402"/>
              <a:gd name="connsiteX7" fmla="*/ 165765 w 1161865"/>
              <a:gd name="connsiteY7" fmla="*/ 295523 h 2557402"/>
              <a:gd name="connsiteX8" fmla="*/ 1161442 w 1161865"/>
              <a:gd name="connsiteY8" fmla="*/ 2467686 h 2557402"/>
              <a:gd name="connsiteX9" fmla="*/ 147887 w 1161865"/>
              <a:gd name="connsiteY9" fmla="*/ 408358 h 2557402"/>
              <a:gd name="connsiteX10" fmla="*/ 1004656 w 1161865"/>
              <a:gd name="connsiteY10" fmla="*/ 2557402 h 2557402"/>
              <a:gd name="connsiteX0" fmla="*/ 1004656 w 1200398"/>
              <a:gd name="connsiteY0" fmla="*/ 2557402 h 2581232"/>
              <a:gd name="connsiteX1" fmla="*/ 90884 w 1200398"/>
              <a:gd name="connsiteY1" fmla="*/ 314573 h 2581232"/>
              <a:gd name="connsiteX2" fmla="*/ 53663 w 1200398"/>
              <a:gd name="connsiteY2" fmla="*/ 175655 h 2581232"/>
              <a:gd name="connsiteX3" fmla="*/ 7210 w 1200398"/>
              <a:gd name="connsiteY3" fmla="*/ 253613 h 2581232"/>
              <a:gd name="connsiteX4" fmla="*/ 21278 w 1200398"/>
              <a:gd name="connsiteY4" fmla="*/ 395 h 2581232"/>
              <a:gd name="connsiteX5" fmla="*/ 202693 w 1200398"/>
              <a:gd name="connsiteY5" fmla="*/ 193239 h 2581232"/>
              <a:gd name="connsiteX6" fmla="*/ 119752 w 1200398"/>
              <a:gd name="connsiteY6" fmla="*/ 169207 h 2581232"/>
              <a:gd name="connsiteX7" fmla="*/ 165765 w 1200398"/>
              <a:gd name="connsiteY7" fmla="*/ 295523 h 2581232"/>
              <a:gd name="connsiteX8" fmla="*/ 1161442 w 1200398"/>
              <a:gd name="connsiteY8" fmla="*/ 2467686 h 2581232"/>
              <a:gd name="connsiteX9" fmla="*/ 1003293 w 1200398"/>
              <a:gd name="connsiteY9" fmla="*/ 2296152 h 2581232"/>
              <a:gd name="connsiteX10" fmla="*/ 1004656 w 1200398"/>
              <a:gd name="connsiteY10" fmla="*/ 2557402 h 2581232"/>
              <a:gd name="connsiteX0" fmla="*/ 1004656 w 1200398"/>
              <a:gd name="connsiteY0" fmla="*/ 2542654 h 2581232"/>
              <a:gd name="connsiteX1" fmla="*/ 90884 w 1200398"/>
              <a:gd name="connsiteY1" fmla="*/ 314573 h 2581232"/>
              <a:gd name="connsiteX2" fmla="*/ 53663 w 1200398"/>
              <a:gd name="connsiteY2" fmla="*/ 175655 h 2581232"/>
              <a:gd name="connsiteX3" fmla="*/ 7210 w 1200398"/>
              <a:gd name="connsiteY3" fmla="*/ 253613 h 2581232"/>
              <a:gd name="connsiteX4" fmla="*/ 21278 w 1200398"/>
              <a:gd name="connsiteY4" fmla="*/ 395 h 2581232"/>
              <a:gd name="connsiteX5" fmla="*/ 202693 w 1200398"/>
              <a:gd name="connsiteY5" fmla="*/ 193239 h 2581232"/>
              <a:gd name="connsiteX6" fmla="*/ 119752 w 1200398"/>
              <a:gd name="connsiteY6" fmla="*/ 169207 h 2581232"/>
              <a:gd name="connsiteX7" fmla="*/ 165765 w 1200398"/>
              <a:gd name="connsiteY7" fmla="*/ 295523 h 2581232"/>
              <a:gd name="connsiteX8" fmla="*/ 1161442 w 1200398"/>
              <a:gd name="connsiteY8" fmla="*/ 2467686 h 2581232"/>
              <a:gd name="connsiteX9" fmla="*/ 1003293 w 1200398"/>
              <a:gd name="connsiteY9" fmla="*/ 2296152 h 2581232"/>
              <a:gd name="connsiteX10" fmla="*/ 1004656 w 1200398"/>
              <a:gd name="connsiteY10" fmla="*/ 2542654 h 2581232"/>
              <a:gd name="connsiteX0" fmla="*/ 916166 w 1200398"/>
              <a:gd name="connsiteY0" fmla="*/ 2660641 h 2660643"/>
              <a:gd name="connsiteX1" fmla="*/ 90884 w 1200398"/>
              <a:gd name="connsiteY1" fmla="*/ 314573 h 2660643"/>
              <a:gd name="connsiteX2" fmla="*/ 53663 w 1200398"/>
              <a:gd name="connsiteY2" fmla="*/ 175655 h 2660643"/>
              <a:gd name="connsiteX3" fmla="*/ 7210 w 1200398"/>
              <a:gd name="connsiteY3" fmla="*/ 253613 h 2660643"/>
              <a:gd name="connsiteX4" fmla="*/ 21278 w 1200398"/>
              <a:gd name="connsiteY4" fmla="*/ 395 h 2660643"/>
              <a:gd name="connsiteX5" fmla="*/ 202693 w 1200398"/>
              <a:gd name="connsiteY5" fmla="*/ 193239 h 2660643"/>
              <a:gd name="connsiteX6" fmla="*/ 119752 w 1200398"/>
              <a:gd name="connsiteY6" fmla="*/ 169207 h 2660643"/>
              <a:gd name="connsiteX7" fmla="*/ 165765 w 1200398"/>
              <a:gd name="connsiteY7" fmla="*/ 295523 h 2660643"/>
              <a:gd name="connsiteX8" fmla="*/ 1161442 w 1200398"/>
              <a:gd name="connsiteY8" fmla="*/ 2467686 h 2660643"/>
              <a:gd name="connsiteX9" fmla="*/ 1003293 w 1200398"/>
              <a:gd name="connsiteY9" fmla="*/ 2296152 h 2660643"/>
              <a:gd name="connsiteX10" fmla="*/ 916166 w 1200398"/>
              <a:gd name="connsiteY10" fmla="*/ 2660641 h 2660643"/>
              <a:gd name="connsiteX0" fmla="*/ 916166 w 1267781"/>
              <a:gd name="connsiteY0" fmla="*/ 2660641 h 2660643"/>
              <a:gd name="connsiteX1" fmla="*/ 90884 w 1267781"/>
              <a:gd name="connsiteY1" fmla="*/ 314573 h 2660643"/>
              <a:gd name="connsiteX2" fmla="*/ 53663 w 1267781"/>
              <a:gd name="connsiteY2" fmla="*/ 175655 h 2660643"/>
              <a:gd name="connsiteX3" fmla="*/ 7210 w 1267781"/>
              <a:gd name="connsiteY3" fmla="*/ 253613 h 2660643"/>
              <a:gd name="connsiteX4" fmla="*/ 21278 w 1267781"/>
              <a:gd name="connsiteY4" fmla="*/ 395 h 2660643"/>
              <a:gd name="connsiteX5" fmla="*/ 202693 w 1267781"/>
              <a:gd name="connsiteY5" fmla="*/ 193239 h 2660643"/>
              <a:gd name="connsiteX6" fmla="*/ 119752 w 1267781"/>
              <a:gd name="connsiteY6" fmla="*/ 169207 h 2660643"/>
              <a:gd name="connsiteX7" fmla="*/ 165765 w 1267781"/>
              <a:gd name="connsiteY7" fmla="*/ 295523 h 2660643"/>
              <a:gd name="connsiteX8" fmla="*/ 1235183 w 1267781"/>
              <a:gd name="connsiteY8" fmla="*/ 2393944 h 2660643"/>
              <a:gd name="connsiteX9" fmla="*/ 1003293 w 1267781"/>
              <a:gd name="connsiteY9" fmla="*/ 2296152 h 2660643"/>
              <a:gd name="connsiteX10" fmla="*/ 916166 w 1267781"/>
              <a:gd name="connsiteY10" fmla="*/ 2660641 h 2660643"/>
              <a:gd name="connsiteX0" fmla="*/ 916166 w 1267781"/>
              <a:gd name="connsiteY0" fmla="*/ 2660641 h 2660643"/>
              <a:gd name="connsiteX1" fmla="*/ 533336 w 1267781"/>
              <a:gd name="connsiteY1" fmla="*/ 1332211 h 2660643"/>
              <a:gd name="connsiteX2" fmla="*/ 53663 w 1267781"/>
              <a:gd name="connsiteY2" fmla="*/ 175655 h 2660643"/>
              <a:gd name="connsiteX3" fmla="*/ 7210 w 1267781"/>
              <a:gd name="connsiteY3" fmla="*/ 253613 h 2660643"/>
              <a:gd name="connsiteX4" fmla="*/ 21278 w 1267781"/>
              <a:gd name="connsiteY4" fmla="*/ 395 h 2660643"/>
              <a:gd name="connsiteX5" fmla="*/ 202693 w 1267781"/>
              <a:gd name="connsiteY5" fmla="*/ 193239 h 2660643"/>
              <a:gd name="connsiteX6" fmla="*/ 119752 w 1267781"/>
              <a:gd name="connsiteY6" fmla="*/ 169207 h 2660643"/>
              <a:gd name="connsiteX7" fmla="*/ 165765 w 1267781"/>
              <a:gd name="connsiteY7" fmla="*/ 295523 h 2660643"/>
              <a:gd name="connsiteX8" fmla="*/ 1235183 w 1267781"/>
              <a:gd name="connsiteY8" fmla="*/ 2393944 h 2660643"/>
              <a:gd name="connsiteX9" fmla="*/ 1003293 w 1267781"/>
              <a:gd name="connsiteY9" fmla="*/ 2296152 h 2660643"/>
              <a:gd name="connsiteX10" fmla="*/ 916166 w 1267781"/>
              <a:gd name="connsiteY10" fmla="*/ 2660641 h 2660643"/>
              <a:gd name="connsiteX0" fmla="*/ 916166 w 1238371"/>
              <a:gd name="connsiteY0" fmla="*/ 2660641 h 2660643"/>
              <a:gd name="connsiteX1" fmla="*/ 533336 w 1238371"/>
              <a:gd name="connsiteY1" fmla="*/ 1332211 h 2660643"/>
              <a:gd name="connsiteX2" fmla="*/ 53663 w 1238371"/>
              <a:gd name="connsiteY2" fmla="*/ 175655 h 2660643"/>
              <a:gd name="connsiteX3" fmla="*/ 7210 w 1238371"/>
              <a:gd name="connsiteY3" fmla="*/ 253613 h 2660643"/>
              <a:gd name="connsiteX4" fmla="*/ 21278 w 1238371"/>
              <a:gd name="connsiteY4" fmla="*/ 395 h 2660643"/>
              <a:gd name="connsiteX5" fmla="*/ 202693 w 1238371"/>
              <a:gd name="connsiteY5" fmla="*/ 193239 h 2660643"/>
              <a:gd name="connsiteX6" fmla="*/ 119752 w 1238371"/>
              <a:gd name="connsiteY6" fmla="*/ 169207 h 2660643"/>
              <a:gd name="connsiteX7" fmla="*/ 799945 w 1238371"/>
              <a:gd name="connsiteY7" fmla="*/ 1431149 h 2660643"/>
              <a:gd name="connsiteX8" fmla="*/ 1235183 w 1238371"/>
              <a:gd name="connsiteY8" fmla="*/ 2393944 h 2660643"/>
              <a:gd name="connsiteX9" fmla="*/ 1003293 w 1238371"/>
              <a:gd name="connsiteY9" fmla="*/ 2296152 h 2660643"/>
              <a:gd name="connsiteX10" fmla="*/ 916166 w 1238371"/>
              <a:gd name="connsiteY10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53663 w 1238371"/>
              <a:gd name="connsiteY2" fmla="*/ 175655 h 2660643"/>
              <a:gd name="connsiteX3" fmla="*/ 7210 w 1238371"/>
              <a:gd name="connsiteY3" fmla="*/ 253613 h 2660643"/>
              <a:gd name="connsiteX4" fmla="*/ 21278 w 1238371"/>
              <a:gd name="connsiteY4" fmla="*/ 395 h 2660643"/>
              <a:gd name="connsiteX5" fmla="*/ 202693 w 1238371"/>
              <a:gd name="connsiteY5" fmla="*/ 193239 h 2660643"/>
              <a:gd name="connsiteX6" fmla="*/ 119752 w 1238371"/>
              <a:gd name="connsiteY6" fmla="*/ 169207 h 2660643"/>
              <a:gd name="connsiteX7" fmla="*/ 799945 w 1238371"/>
              <a:gd name="connsiteY7" fmla="*/ 1431149 h 2660643"/>
              <a:gd name="connsiteX8" fmla="*/ 1235183 w 1238371"/>
              <a:gd name="connsiteY8" fmla="*/ 2393944 h 2660643"/>
              <a:gd name="connsiteX9" fmla="*/ 1003293 w 1238371"/>
              <a:gd name="connsiteY9" fmla="*/ 2296152 h 2660643"/>
              <a:gd name="connsiteX10" fmla="*/ 916166 w 1238371"/>
              <a:gd name="connsiteY10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150120 w 1238371"/>
              <a:gd name="connsiteY2" fmla="*/ 421743 h 2660643"/>
              <a:gd name="connsiteX3" fmla="*/ 53663 w 1238371"/>
              <a:gd name="connsiteY3" fmla="*/ 175655 h 2660643"/>
              <a:gd name="connsiteX4" fmla="*/ 7210 w 1238371"/>
              <a:gd name="connsiteY4" fmla="*/ 253613 h 2660643"/>
              <a:gd name="connsiteX5" fmla="*/ 21278 w 1238371"/>
              <a:gd name="connsiteY5" fmla="*/ 395 h 2660643"/>
              <a:gd name="connsiteX6" fmla="*/ 202693 w 1238371"/>
              <a:gd name="connsiteY6" fmla="*/ 193239 h 2660643"/>
              <a:gd name="connsiteX7" fmla="*/ 119752 w 1238371"/>
              <a:gd name="connsiteY7" fmla="*/ 169207 h 2660643"/>
              <a:gd name="connsiteX8" fmla="*/ 799945 w 1238371"/>
              <a:gd name="connsiteY8" fmla="*/ 1431149 h 2660643"/>
              <a:gd name="connsiteX9" fmla="*/ 1235183 w 1238371"/>
              <a:gd name="connsiteY9" fmla="*/ 2393944 h 2660643"/>
              <a:gd name="connsiteX10" fmla="*/ 1003293 w 1238371"/>
              <a:gd name="connsiteY10" fmla="*/ 2296152 h 2660643"/>
              <a:gd name="connsiteX11" fmla="*/ 916166 w 1238371"/>
              <a:gd name="connsiteY11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150120 w 1238371"/>
              <a:gd name="connsiteY2" fmla="*/ 421743 h 2660643"/>
              <a:gd name="connsiteX3" fmla="*/ 53663 w 1238371"/>
              <a:gd name="connsiteY3" fmla="*/ 175655 h 2660643"/>
              <a:gd name="connsiteX4" fmla="*/ 7210 w 1238371"/>
              <a:gd name="connsiteY4" fmla="*/ 253613 h 2660643"/>
              <a:gd name="connsiteX5" fmla="*/ 21278 w 1238371"/>
              <a:gd name="connsiteY5" fmla="*/ 395 h 2660643"/>
              <a:gd name="connsiteX6" fmla="*/ 202693 w 1238371"/>
              <a:gd name="connsiteY6" fmla="*/ 193239 h 2660643"/>
              <a:gd name="connsiteX7" fmla="*/ 119752 w 1238371"/>
              <a:gd name="connsiteY7" fmla="*/ 169207 h 2660643"/>
              <a:gd name="connsiteX8" fmla="*/ 253359 w 1238371"/>
              <a:gd name="connsiteY8" fmla="*/ 392246 h 2660643"/>
              <a:gd name="connsiteX9" fmla="*/ 799945 w 1238371"/>
              <a:gd name="connsiteY9" fmla="*/ 1431149 h 2660643"/>
              <a:gd name="connsiteX10" fmla="*/ 1235183 w 1238371"/>
              <a:gd name="connsiteY10" fmla="*/ 2393944 h 2660643"/>
              <a:gd name="connsiteX11" fmla="*/ 1003293 w 1238371"/>
              <a:gd name="connsiteY11" fmla="*/ 2296152 h 2660643"/>
              <a:gd name="connsiteX12" fmla="*/ 916166 w 1238371"/>
              <a:gd name="connsiteY12" fmla="*/ 2660641 h 2660643"/>
              <a:gd name="connsiteX0" fmla="*/ 914046 w 1236251"/>
              <a:gd name="connsiteY0" fmla="*/ 2807979 h 2807981"/>
              <a:gd name="connsiteX1" fmla="*/ 619706 w 1236251"/>
              <a:gd name="connsiteY1" fmla="*/ 1671278 h 2807981"/>
              <a:gd name="connsiteX2" fmla="*/ 148000 w 1236251"/>
              <a:gd name="connsiteY2" fmla="*/ 569081 h 2807981"/>
              <a:gd name="connsiteX3" fmla="*/ 51543 w 1236251"/>
              <a:gd name="connsiteY3" fmla="*/ 322993 h 2807981"/>
              <a:gd name="connsiteX4" fmla="*/ 5090 w 1236251"/>
              <a:gd name="connsiteY4" fmla="*/ 400951 h 2807981"/>
              <a:gd name="connsiteX5" fmla="*/ 166642 w 1236251"/>
              <a:gd name="connsiteY5" fmla="*/ 249 h 2807981"/>
              <a:gd name="connsiteX6" fmla="*/ 200573 w 1236251"/>
              <a:gd name="connsiteY6" fmla="*/ 340577 h 2807981"/>
              <a:gd name="connsiteX7" fmla="*/ 117632 w 1236251"/>
              <a:gd name="connsiteY7" fmla="*/ 316545 h 2807981"/>
              <a:gd name="connsiteX8" fmla="*/ 251239 w 1236251"/>
              <a:gd name="connsiteY8" fmla="*/ 539584 h 2807981"/>
              <a:gd name="connsiteX9" fmla="*/ 797825 w 1236251"/>
              <a:gd name="connsiteY9" fmla="*/ 1578487 h 2807981"/>
              <a:gd name="connsiteX10" fmla="*/ 1233063 w 1236251"/>
              <a:gd name="connsiteY10" fmla="*/ 2541282 h 2807981"/>
              <a:gd name="connsiteX11" fmla="*/ 1001173 w 1236251"/>
              <a:gd name="connsiteY11" fmla="*/ 2443490 h 2807981"/>
              <a:gd name="connsiteX12" fmla="*/ 914046 w 1236251"/>
              <a:gd name="connsiteY12" fmla="*/ 2807979 h 2807981"/>
              <a:gd name="connsiteX0" fmla="*/ 914046 w 1236251"/>
              <a:gd name="connsiteY0" fmla="*/ 2807791 h 2807793"/>
              <a:gd name="connsiteX1" fmla="*/ 619706 w 1236251"/>
              <a:gd name="connsiteY1" fmla="*/ 1671090 h 2807793"/>
              <a:gd name="connsiteX2" fmla="*/ 148000 w 1236251"/>
              <a:gd name="connsiteY2" fmla="*/ 568893 h 2807793"/>
              <a:gd name="connsiteX3" fmla="*/ 51543 w 1236251"/>
              <a:gd name="connsiteY3" fmla="*/ 322805 h 2807793"/>
              <a:gd name="connsiteX4" fmla="*/ 5090 w 1236251"/>
              <a:gd name="connsiteY4" fmla="*/ 400763 h 2807793"/>
              <a:gd name="connsiteX5" fmla="*/ 166642 w 1236251"/>
              <a:gd name="connsiteY5" fmla="*/ 61 h 2807793"/>
              <a:gd name="connsiteX6" fmla="*/ 318560 w 1236251"/>
              <a:gd name="connsiteY6" fmla="*/ 369886 h 2807793"/>
              <a:gd name="connsiteX7" fmla="*/ 117632 w 1236251"/>
              <a:gd name="connsiteY7" fmla="*/ 316357 h 2807793"/>
              <a:gd name="connsiteX8" fmla="*/ 251239 w 1236251"/>
              <a:gd name="connsiteY8" fmla="*/ 539396 h 2807793"/>
              <a:gd name="connsiteX9" fmla="*/ 797825 w 1236251"/>
              <a:gd name="connsiteY9" fmla="*/ 1578299 h 2807793"/>
              <a:gd name="connsiteX10" fmla="*/ 1233063 w 1236251"/>
              <a:gd name="connsiteY10" fmla="*/ 2541094 h 2807793"/>
              <a:gd name="connsiteX11" fmla="*/ 1001173 w 1236251"/>
              <a:gd name="connsiteY11" fmla="*/ 2443302 h 2807793"/>
              <a:gd name="connsiteX12" fmla="*/ 914046 w 1236251"/>
              <a:gd name="connsiteY12" fmla="*/ 2807791 h 2807793"/>
              <a:gd name="connsiteX0" fmla="*/ 914046 w 1236251"/>
              <a:gd name="connsiteY0" fmla="*/ 2807791 h 2807793"/>
              <a:gd name="connsiteX1" fmla="*/ 619706 w 1236251"/>
              <a:gd name="connsiteY1" fmla="*/ 1671090 h 2807793"/>
              <a:gd name="connsiteX2" fmla="*/ 148000 w 1236251"/>
              <a:gd name="connsiteY2" fmla="*/ 568893 h 2807793"/>
              <a:gd name="connsiteX3" fmla="*/ 51543 w 1236251"/>
              <a:gd name="connsiteY3" fmla="*/ 322805 h 2807793"/>
              <a:gd name="connsiteX4" fmla="*/ 5090 w 1236251"/>
              <a:gd name="connsiteY4" fmla="*/ 400763 h 2807793"/>
              <a:gd name="connsiteX5" fmla="*/ 166642 w 1236251"/>
              <a:gd name="connsiteY5" fmla="*/ 61 h 2807793"/>
              <a:gd name="connsiteX6" fmla="*/ 318560 w 1236251"/>
              <a:gd name="connsiteY6" fmla="*/ 369886 h 2807793"/>
              <a:gd name="connsiteX7" fmla="*/ 206122 w 1236251"/>
              <a:gd name="connsiteY7" fmla="*/ 286860 h 2807793"/>
              <a:gd name="connsiteX8" fmla="*/ 251239 w 1236251"/>
              <a:gd name="connsiteY8" fmla="*/ 539396 h 2807793"/>
              <a:gd name="connsiteX9" fmla="*/ 797825 w 1236251"/>
              <a:gd name="connsiteY9" fmla="*/ 1578299 h 2807793"/>
              <a:gd name="connsiteX10" fmla="*/ 1233063 w 1236251"/>
              <a:gd name="connsiteY10" fmla="*/ 2541094 h 2807793"/>
              <a:gd name="connsiteX11" fmla="*/ 1001173 w 1236251"/>
              <a:gd name="connsiteY11" fmla="*/ 2443302 h 2807793"/>
              <a:gd name="connsiteX12" fmla="*/ 914046 w 1236251"/>
              <a:gd name="connsiteY12" fmla="*/ 2807791 h 2807793"/>
              <a:gd name="connsiteX0" fmla="*/ 909645 w 1231850"/>
              <a:gd name="connsiteY0" fmla="*/ 2807791 h 2807793"/>
              <a:gd name="connsiteX1" fmla="*/ 615305 w 1231850"/>
              <a:gd name="connsiteY1" fmla="*/ 1671090 h 2807793"/>
              <a:gd name="connsiteX2" fmla="*/ 143599 w 1231850"/>
              <a:gd name="connsiteY2" fmla="*/ 568893 h 2807793"/>
              <a:gd name="connsiteX3" fmla="*/ 106135 w 1231850"/>
              <a:gd name="connsiteY3" fmla="*/ 278560 h 2807793"/>
              <a:gd name="connsiteX4" fmla="*/ 689 w 1231850"/>
              <a:gd name="connsiteY4" fmla="*/ 400763 h 2807793"/>
              <a:gd name="connsiteX5" fmla="*/ 162241 w 1231850"/>
              <a:gd name="connsiteY5" fmla="*/ 61 h 2807793"/>
              <a:gd name="connsiteX6" fmla="*/ 314159 w 1231850"/>
              <a:gd name="connsiteY6" fmla="*/ 369886 h 2807793"/>
              <a:gd name="connsiteX7" fmla="*/ 201721 w 1231850"/>
              <a:gd name="connsiteY7" fmla="*/ 286860 h 2807793"/>
              <a:gd name="connsiteX8" fmla="*/ 246838 w 1231850"/>
              <a:gd name="connsiteY8" fmla="*/ 539396 h 2807793"/>
              <a:gd name="connsiteX9" fmla="*/ 793424 w 1231850"/>
              <a:gd name="connsiteY9" fmla="*/ 1578299 h 2807793"/>
              <a:gd name="connsiteX10" fmla="*/ 1228662 w 1231850"/>
              <a:gd name="connsiteY10" fmla="*/ 2541094 h 2807793"/>
              <a:gd name="connsiteX11" fmla="*/ 996772 w 1231850"/>
              <a:gd name="connsiteY11" fmla="*/ 2443302 h 2807793"/>
              <a:gd name="connsiteX12" fmla="*/ 909645 w 1231850"/>
              <a:gd name="connsiteY12" fmla="*/ 2807791 h 2807793"/>
              <a:gd name="connsiteX0" fmla="*/ 953671 w 1275876"/>
              <a:gd name="connsiteY0" fmla="*/ 2807742 h 2807744"/>
              <a:gd name="connsiteX1" fmla="*/ 659331 w 1275876"/>
              <a:gd name="connsiteY1" fmla="*/ 1671041 h 2807744"/>
              <a:gd name="connsiteX2" fmla="*/ 187625 w 1275876"/>
              <a:gd name="connsiteY2" fmla="*/ 568844 h 2807744"/>
              <a:gd name="connsiteX3" fmla="*/ 150161 w 1275876"/>
              <a:gd name="connsiteY3" fmla="*/ 278511 h 2807744"/>
              <a:gd name="connsiteX4" fmla="*/ 470 w 1275876"/>
              <a:gd name="connsiteY4" fmla="*/ 356469 h 2807744"/>
              <a:gd name="connsiteX5" fmla="*/ 206267 w 1275876"/>
              <a:gd name="connsiteY5" fmla="*/ 12 h 2807744"/>
              <a:gd name="connsiteX6" fmla="*/ 358185 w 1275876"/>
              <a:gd name="connsiteY6" fmla="*/ 369837 h 2807744"/>
              <a:gd name="connsiteX7" fmla="*/ 245747 w 1275876"/>
              <a:gd name="connsiteY7" fmla="*/ 286811 h 2807744"/>
              <a:gd name="connsiteX8" fmla="*/ 290864 w 1275876"/>
              <a:gd name="connsiteY8" fmla="*/ 539347 h 2807744"/>
              <a:gd name="connsiteX9" fmla="*/ 837450 w 1275876"/>
              <a:gd name="connsiteY9" fmla="*/ 1578250 h 2807744"/>
              <a:gd name="connsiteX10" fmla="*/ 1272688 w 1275876"/>
              <a:gd name="connsiteY10" fmla="*/ 2541045 h 2807744"/>
              <a:gd name="connsiteX11" fmla="*/ 1040798 w 1275876"/>
              <a:gd name="connsiteY11" fmla="*/ 2443253 h 2807744"/>
              <a:gd name="connsiteX12" fmla="*/ 953671 w 1275876"/>
              <a:gd name="connsiteY12" fmla="*/ 2807742 h 2807744"/>
              <a:gd name="connsiteX0" fmla="*/ 1046584 w 1368789"/>
              <a:gd name="connsiteY0" fmla="*/ 2778246 h 2778248"/>
              <a:gd name="connsiteX1" fmla="*/ 752244 w 1368789"/>
              <a:gd name="connsiteY1" fmla="*/ 1641545 h 2778248"/>
              <a:gd name="connsiteX2" fmla="*/ 280538 w 1368789"/>
              <a:gd name="connsiteY2" fmla="*/ 539348 h 2778248"/>
              <a:gd name="connsiteX3" fmla="*/ 243074 w 1368789"/>
              <a:gd name="connsiteY3" fmla="*/ 249015 h 2778248"/>
              <a:gd name="connsiteX4" fmla="*/ 93383 w 1368789"/>
              <a:gd name="connsiteY4" fmla="*/ 326973 h 2778248"/>
              <a:gd name="connsiteX5" fmla="*/ 18960 w 1368789"/>
              <a:gd name="connsiteY5" fmla="*/ 13 h 2778248"/>
              <a:gd name="connsiteX6" fmla="*/ 451098 w 1368789"/>
              <a:gd name="connsiteY6" fmla="*/ 340341 h 2778248"/>
              <a:gd name="connsiteX7" fmla="*/ 338660 w 1368789"/>
              <a:gd name="connsiteY7" fmla="*/ 257315 h 2778248"/>
              <a:gd name="connsiteX8" fmla="*/ 383777 w 1368789"/>
              <a:gd name="connsiteY8" fmla="*/ 509851 h 2778248"/>
              <a:gd name="connsiteX9" fmla="*/ 930363 w 1368789"/>
              <a:gd name="connsiteY9" fmla="*/ 1548754 h 2778248"/>
              <a:gd name="connsiteX10" fmla="*/ 1365601 w 1368789"/>
              <a:gd name="connsiteY10" fmla="*/ 2511549 h 2778248"/>
              <a:gd name="connsiteX11" fmla="*/ 1133711 w 1368789"/>
              <a:gd name="connsiteY11" fmla="*/ 2413757 h 2778248"/>
              <a:gd name="connsiteX12" fmla="*/ 1046584 w 1368789"/>
              <a:gd name="connsiteY12" fmla="*/ 2778246 h 2778248"/>
              <a:gd name="connsiteX0" fmla="*/ 1043616 w 1365821"/>
              <a:gd name="connsiteY0" fmla="*/ 2781566 h 2781568"/>
              <a:gd name="connsiteX1" fmla="*/ 749276 w 1365821"/>
              <a:gd name="connsiteY1" fmla="*/ 1644865 h 2781568"/>
              <a:gd name="connsiteX2" fmla="*/ 277570 w 1365821"/>
              <a:gd name="connsiteY2" fmla="*/ 542668 h 2781568"/>
              <a:gd name="connsiteX3" fmla="*/ 240106 w 1365821"/>
              <a:gd name="connsiteY3" fmla="*/ 252335 h 2781568"/>
              <a:gd name="connsiteX4" fmla="*/ 90415 w 1365821"/>
              <a:gd name="connsiteY4" fmla="*/ 330293 h 2781568"/>
              <a:gd name="connsiteX5" fmla="*/ 15992 w 1365821"/>
              <a:gd name="connsiteY5" fmla="*/ 3333 h 2781568"/>
              <a:gd name="connsiteX6" fmla="*/ 403885 w 1365821"/>
              <a:gd name="connsiteY6" fmla="*/ 166681 h 2781568"/>
              <a:gd name="connsiteX7" fmla="*/ 335692 w 1365821"/>
              <a:gd name="connsiteY7" fmla="*/ 260635 h 2781568"/>
              <a:gd name="connsiteX8" fmla="*/ 380809 w 1365821"/>
              <a:gd name="connsiteY8" fmla="*/ 513171 h 2781568"/>
              <a:gd name="connsiteX9" fmla="*/ 927395 w 1365821"/>
              <a:gd name="connsiteY9" fmla="*/ 1552074 h 2781568"/>
              <a:gd name="connsiteX10" fmla="*/ 1362633 w 1365821"/>
              <a:gd name="connsiteY10" fmla="*/ 2514869 h 2781568"/>
              <a:gd name="connsiteX11" fmla="*/ 1130743 w 1365821"/>
              <a:gd name="connsiteY11" fmla="*/ 2417077 h 2781568"/>
              <a:gd name="connsiteX12" fmla="*/ 1043616 w 1365821"/>
              <a:gd name="connsiteY12" fmla="*/ 2781566 h 2781568"/>
              <a:gd name="connsiteX0" fmla="*/ 1041086 w 1363291"/>
              <a:gd name="connsiteY0" fmla="*/ 2785774 h 2785776"/>
              <a:gd name="connsiteX1" fmla="*/ 746746 w 1363291"/>
              <a:gd name="connsiteY1" fmla="*/ 1649073 h 2785776"/>
              <a:gd name="connsiteX2" fmla="*/ 275040 w 1363291"/>
              <a:gd name="connsiteY2" fmla="*/ 546876 h 2785776"/>
              <a:gd name="connsiteX3" fmla="*/ 237576 w 1363291"/>
              <a:gd name="connsiteY3" fmla="*/ 256543 h 2785776"/>
              <a:gd name="connsiteX4" fmla="*/ 102634 w 1363291"/>
              <a:gd name="connsiteY4" fmla="*/ 437740 h 2785776"/>
              <a:gd name="connsiteX5" fmla="*/ 13462 w 1363291"/>
              <a:gd name="connsiteY5" fmla="*/ 7541 h 2785776"/>
              <a:gd name="connsiteX6" fmla="*/ 401355 w 1363291"/>
              <a:gd name="connsiteY6" fmla="*/ 170889 h 2785776"/>
              <a:gd name="connsiteX7" fmla="*/ 333162 w 1363291"/>
              <a:gd name="connsiteY7" fmla="*/ 264843 h 2785776"/>
              <a:gd name="connsiteX8" fmla="*/ 378279 w 1363291"/>
              <a:gd name="connsiteY8" fmla="*/ 517379 h 2785776"/>
              <a:gd name="connsiteX9" fmla="*/ 924865 w 1363291"/>
              <a:gd name="connsiteY9" fmla="*/ 1556282 h 2785776"/>
              <a:gd name="connsiteX10" fmla="*/ 1360103 w 1363291"/>
              <a:gd name="connsiteY10" fmla="*/ 2519077 h 2785776"/>
              <a:gd name="connsiteX11" fmla="*/ 1128213 w 1363291"/>
              <a:gd name="connsiteY11" fmla="*/ 2421285 h 2785776"/>
              <a:gd name="connsiteX12" fmla="*/ 1041086 w 1363291"/>
              <a:gd name="connsiteY12" fmla="*/ 2785774 h 2785776"/>
              <a:gd name="connsiteX0" fmla="*/ 1040269 w 1362474"/>
              <a:gd name="connsiteY0" fmla="*/ 2785774 h 2785776"/>
              <a:gd name="connsiteX1" fmla="*/ 745929 w 1362474"/>
              <a:gd name="connsiteY1" fmla="*/ 1649073 h 2785776"/>
              <a:gd name="connsiteX2" fmla="*/ 274223 w 1362474"/>
              <a:gd name="connsiteY2" fmla="*/ 546876 h 2785776"/>
              <a:gd name="connsiteX3" fmla="*/ 177765 w 1362474"/>
              <a:gd name="connsiteY3" fmla="*/ 256543 h 2785776"/>
              <a:gd name="connsiteX4" fmla="*/ 101817 w 1362474"/>
              <a:gd name="connsiteY4" fmla="*/ 437740 h 2785776"/>
              <a:gd name="connsiteX5" fmla="*/ 12645 w 1362474"/>
              <a:gd name="connsiteY5" fmla="*/ 7541 h 2785776"/>
              <a:gd name="connsiteX6" fmla="*/ 400538 w 1362474"/>
              <a:gd name="connsiteY6" fmla="*/ 170889 h 2785776"/>
              <a:gd name="connsiteX7" fmla="*/ 332345 w 1362474"/>
              <a:gd name="connsiteY7" fmla="*/ 264843 h 2785776"/>
              <a:gd name="connsiteX8" fmla="*/ 377462 w 1362474"/>
              <a:gd name="connsiteY8" fmla="*/ 517379 h 2785776"/>
              <a:gd name="connsiteX9" fmla="*/ 924048 w 1362474"/>
              <a:gd name="connsiteY9" fmla="*/ 1556282 h 2785776"/>
              <a:gd name="connsiteX10" fmla="*/ 1359286 w 1362474"/>
              <a:gd name="connsiteY10" fmla="*/ 2519077 h 2785776"/>
              <a:gd name="connsiteX11" fmla="*/ 1127396 w 1362474"/>
              <a:gd name="connsiteY11" fmla="*/ 2421285 h 2785776"/>
              <a:gd name="connsiteX12" fmla="*/ 1040269 w 1362474"/>
              <a:gd name="connsiteY12" fmla="*/ 2785774 h 2785776"/>
              <a:gd name="connsiteX0" fmla="*/ 1040269 w 1362474"/>
              <a:gd name="connsiteY0" fmla="*/ 2785434 h 2785436"/>
              <a:gd name="connsiteX1" fmla="*/ 745929 w 1362474"/>
              <a:gd name="connsiteY1" fmla="*/ 1648733 h 2785436"/>
              <a:gd name="connsiteX2" fmla="*/ 274223 w 1362474"/>
              <a:gd name="connsiteY2" fmla="*/ 546536 h 2785436"/>
              <a:gd name="connsiteX3" fmla="*/ 177765 w 1362474"/>
              <a:gd name="connsiteY3" fmla="*/ 256203 h 2785436"/>
              <a:gd name="connsiteX4" fmla="*/ 101817 w 1362474"/>
              <a:gd name="connsiteY4" fmla="*/ 437400 h 2785436"/>
              <a:gd name="connsiteX5" fmla="*/ 12645 w 1362474"/>
              <a:gd name="connsiteY5" fmla="*/ 7201 h 2785436"/>
              <a:gd name="connsiteX6" fmla="*/ 400538 w 1362474"/>
              <a:gd name="connsiteY6" fmla="*/ 170549 h 2785436"/>
              <a:gd name="connsiteX7" fmla="*/ 288100 w 1362474"/>
              <a:gd name="connsiteY7" fmla="*/ 205509 h 2785436"/>
              <a:gd name="connsiteX8" fmla="*/ 377462 w 1362474"/>
              <a:gd name="connsiteY8" fmla="*/ 517039 h 2785436"/>
              <a:gd name="connsiteX9" fmla="*/ 924048 w 1362474"/>
              <a:gd name="connsiteY9" fmla="*/ 1555942 h 2785436"/>
              <a:gd name="connsiteX10" fmla="*/ 1359286 w 1362474"/>
              <a:gd name="connsiteY10" fmla="*/ 2518737 h 2785436"/>
              <a:gd name="connsiteX11" fmla="*/ 1127396 w 1362474"/>
              <a:gd name="connsiteY11" fmla="*/ 2420945 h 2785436"/>
              <a:gd name="connsiteX12" fmla="*/ 1040269 w 1362474"/>
              <a:gd name="connsiteY12" fmla="*/ 2785434 h 2785436"/>
              <a:gd name="connsiteX0" fmla="*/ 1040269 w 1362474"/>
              <a:gd name="connsiteY0" fmla="*/ 2785515 h 2785517"/>
              <a:gd name="connsiteX1" fmla="*/ 745929 w 1362474"/>
              <a:gd name="connsiteY1" fmla="*/ 1648814 h 2785517"/>
              <a:gd name="connsiteX2" fmla="*/ 274223 w 1362474"/>
              <a:gd name="connsiteY2" fmla="*/ 546617 h 2785517"/>
              <a:gd name="connsiteX3" fmla="*/ 177765 w 1362474"/>
              <a:gd name="connsiteY3" fmla="*/ 256284 h 2785517"/>
              <a:gd name="connsiteX4" fmla="*/ 101817 w 1362474"/>
              <a:gd name="connsiteY4" fmla="*/ 437481 h 2785517"/>
              <a:gd name="connsiteX5" fmla="*/ 12645 w 1362474"/>
              <a:gd name="connsiteY5" fmla="*/ 7282 h 2785517"/>
              <a:gd name="connsiteX6" fmla="*/ 400538 w 1362474"/>
              <a:gd name="connsiteY6" fmla="*/ 170630 h 2785517"/>
              <a:gd name="connsiteX7" fmla="*/ 199610 w 1362474"/>
              <a:gd name="connsiteY7" fmla="*/ 220339 h 2785517"/>
              <a:gd name="connsiteX8" fmla="*/ 377462 w 1362474"/>
              <a:gd name="connsiteY8" fmla="*/ 517120 h 2785517"/>
              <a:gd name="connsiteX9" fmla="*/ 924048 w 1362474"/>
              <a:gd name="connsiteY9" fmla="*/ 1556023 h 2785517"/>
              <a:gd name="connsiteX10" fmla="*/ 1359286 w 1362474"/>
              <a:gd name="connsiteY10" fmla="*/ 2518818 h 2785517"/>
              <a:gd name="connsiteX11" fmla="*/ 1127396 w 1362474"/>
              <a:gd name="connsiteY11" fmla="*/ 2421026 h 2785517"/>
              <a:gd name="connsiteX12" fmla="*/ 1040269 w 1362474"/>
              <a:gd name="connsiteY12" fmla="*/ 2785515 h 2785517"/>
              <a:gd name="connsiteX0" fmla="*/ 1040269 w 1362474"/>
              <a:gd name="connsiteY0" fmla="*/ 2785686 h 2785688"/>
              <a:gd name="connsiteX1" fmla="*/ 745929 w 1362474"/>
              <a:gd name="connsiteY1" fmla="*/ 1648985 h 2785688"/>
              <a:gd name="connsiteX2" fmla="*/ 274223 w 1362474"/>
              <a:gd name="connsiteY2" fmla="*/ 546788 h 2785688"/>
              <a:gd name="connsiteX3" fmla="*/ 177765 w 1362474"/>
              <a:gd name="connsiteY3" fmla="*/ 256455 h 2785688"/>
              <a:gd name="connsiteX4" fmla="*/ 101817 w 1362474"/>
              <a:gd name="connsiteY4" fmla="*/ 437652 h 2785688"/>
              <a:gd name="connsiteX5" fmla="*/ 12645 w 1362474"/>
              <a:gd name="connsiteY5" fmla="*/ 7453 h 2785688"/>
              <a:gd name="connsiteX6" fmla="*/ 400538 w 1362474"/>
              <a:gd name="connsiteY6" fmla="*/ 170801 h 2785688"/>
              <a:gd name="connsiteX7" fmla="*/ 317597 w 1362474"/>
              <a:gd name="connsiteY7" fmla="*/ 250007 h 2785688"/>
              <a:gd name="connsiteX8" fmla="*/ 377462 w 1362474"/>
              <a:gd name="connsiteY8" fmla="*/ 517291 h 2785688"/>
              <a:gd name="connsiteX9" fmla="*/ 924048 w 1362474"/>
              <a:gd name="connsiteY9" fmla="*/ 1556194 h 2785688"/>
              <a:gd name="connsiteX10" fmla="*/ 1359286 w 1362474"/>
              <a:gd name="connsiteY10" fmla="*/ 2518989 h 2785688"/>
              <a:gd name="connsiteX11" fmla="*/ 1127396 w 1362474"/>
              <a:gd name="connsiteY11" fmla="*/ 2421197 h 2785688"/>
              <a:gd name="connsiteX12" fmla="*/ 1040269 w 1362474"/>
              <a:gd name="connsiteY12" fmla="*/ 2785686 h 2785688"/>
              <a:gd name="connsiteX0" fmla="*/ 1040269 w 1362474"/>
              <a:gd name="connsiteY0" fmla="*/ 2785686 h 2785688"/>
              <a:gd name="connsiteX1" fmla="*/ 745929 w 1362474"/>
              <a:gd name="connsiteY1" fmla="*/ 1648985 h 2785688"/>
              <a:gd name="connsiteX2" fmla="*/ 274223 w 1362474"/>
              <a:gd name="connsiteY2" fmla="*/ 546788 h 2785688"/>
              <a:gd name="connsiteX3" fmla="*/ 177765 w 1362474"/>
              <a:gd name="connsiteY3" fmla="*/ 256455 h 2785688"/>
              <a:gd name="connsiteX4" fmla="*/ 101817 w 1362474"/>
              <a:gd name="connsiteY4" fmla="*/ 437652 h 2785688"/>
              <a:gd name="connsiteX5" fmla="*/ 12645 w 1362474"/>
              <a:gd name="connsiteY5" fmla="*/ 7453 h 2785688"/>
              <a:gd name="connsiteX6" fmla="*/ 400538 w 1362474"/>
              <a:gd name="connsiteY6" fmla="*/ 170801 h 2785688"/>
              <a:gd name="connsiteX7" fmla="*/ 317597 w 1362474"/>
              <a:gd name="connsiteY7" fmla="*/ 250007 h 2785688"/>
              <a:gd name="connsiteX8" fmla="*/ 377462 w 1362474"/>
              <a:gd name="connsiteY8" fmla="*/ 517291 h 2785688"/>
              <a:gd name="connsiteX9" fmla="*/ 924048 w 1362474"/>
              <a:gd name="connsiteY9" fmla="*/ 1556194 h 2785688"/>
              <a:gd name="connsiteX10" fmla="*/ 1359286 w 1362474"/>
              <a:gd name="connsiteY10" fmla="*/ 2518989 h 2785688"/>
              <a:gd name="connsiteX11" fmla="*/ 1127396 w 1362474"/>
              <a:gd name="connsiteY11" fmla="*/ 2421197 h 2785688"/>
              <a:gd name="connsiteX12" fmla="*/ 1040269 w 1362474"/>
              <a:gd name="connsiteY12" fmla="*/ 2785686 h 2785688"/>
              <a:gd name="connsiteX0" fmla="*/ 1039892 w 1362097"/>
              <a:gd name="connsiteY0" fmla="*/ 2785686 h 2785688"/>
              <a:gd name="connsiteX1" fmla="*/ 745552 w 1362097"/>
              <a:gd name="connsiteY1" fmla="*/ 1648985 h 2785688"/>
              <a:gd name="connsiteX2" fmla="*/ 273846 w 1362097"/>
              <a:gd name="connsiteY2" fmla="*/ 546788 h 2785688"/>
              <a:gd name="connsiteX3" fmla="*/ 147891 w 1362097"/>
              <a:gd name="connsiteY3" fmla="*/ 226958 h 2785688"/>
              <a:gd name="connsiteX4" fmla="*/ 101440 w 1362097"/>
              <a:gd name="connsiteY4" fmla="*/ 437652 h 2785688"/>
              <a:gd name="connsiteX5" fmla="*/ 12268 w 1362097"/>
              <a:gd name="connsiteY5" fmla="*/ 7453 h 2785688"/>
              <a:gd name="connsiteX6" fmla="*/ 400161 w 1362097"/>
              <a:gd name="connsiteY6" fmla="*/ 170801 h 2785688"/>
              <a:gd name="connsiteX7" fmla="*/ 317220 w 1362097"/>
              <a:gd name="connsiteY7" fmla="*/ 250007 h 2785688"/>
              <a:gd name="connsiteX8" fmla="*/ 377085 w 1362097"/>
              <a:gd name="connsiteY8" fmla="*/ 517291 h 2785688"/>
              <a:gd name="connsiteX9" fmla="*/ 923671 w 1362097"/>
              <a:gd name="connsiteY9" fmla="*/ 1556194 h 2785688"/>
              <a:gd name="connsiteX10" fmla="*/ 1358909 w 1362097"/>
              <a:gd name="connsiteY10" fmla="*/ 2518989 h 2785688"/>
              <a:gd name="connsiteX11" fmla="*/ 1127019 w 1362097"/>
              <a:gd name="connsiteY11" fmla="*/ 2421197 h 2785688"/>
              <a:gd name="connsiteX12" fmla="*/ 1039892 w 1362097"/>
              <a:gd name="connsiteY12" fmla="*/ 2785686 h 278568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377085 w 1362097"/>
              <a:gd name="connsiteY8" fmla="*/ 517121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377085 w 1362097"/>
              <a:gd name="connsiteY8" fmla="*/ 517121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495072 w 1362097"/>
              <a:gd name="connsiteY8" fmla="*/ 531870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495072 w 1362097"/>
              <a:gd name="connsiteY8" fmla="*/ 531870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684233 w 1362097"/>
              <a:gd name="connsiteY8" fmla="*/ 569534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422542 w 1362097"/>
              <a:gd name="connsiteY2" fmla="*/ 581559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627317 w 1362097"/>
              <a:gd name="connsiteY1" fmla="*/ 1490002 h 2785518"/>
              <a:gd name="connsiteX2" fmla="*/ 422542 w 1362097"/>
              <a:gd name="connsiteY2" fmla="*/ 581559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5806"/>
              <a:gd name="connsiteY0" fmla="*/ 2785516 h 2785518"/>
              <a:gd name="connsiteX1" fmla="*/ 627317 w 1365806"/>
              <a:gd name="connsiteY1" fmla="*/ 1490002 h 2785518"/>
              <a:gd name="connsiteX2" fmla="*/ 422542 w 1365806"/>
              <a:gd name="connsiteY2" fmla="*/ 581559 h 2785518"/>
              <a:gd name="connsiteX3" fmla="*/ 147891 w 1365806"/>
              <a:gd name="connsiteY3" fmla="*/ 226788 h 2785518"/>
              <a:gd name="connsiteX4" fmla="*/ 101440 w 1365806"/>
              <a:gd name="connsiteY4" fmla="*/ 437482 h 2785518"/>
              <a:gd name="connsiteX5" fmla="*/ 12268 w 1365806"/>
              <a:gd name="connsiteY5" fmla="*/ 7283 h 2785518"/>
              <a:gd name="connsiteX6" fmla="*/ 400161 w 1365806"/>
              <a:gd name="connsiteY6" fmla="*/ 170631 h 2785518"/>
              <a:gd name="connsiteX7" fmla="*/ 258226 w 1365806"/>
              <a:gd name="connsiteY7" fmla="*/ 220340 h 2785518"/>
              <a:gd name="connsiteX8" fmla="*/ 512805 w 1365806"/>
              <a:gd name="connsiteY8" fmla="*/ 501582 h 2785518"/>
              <a:gd name="connsiteX9" fmla="*/ 810917 w 1365806"/>
              <a:gd name="connsiteY9" fmla="*/ 1494745 h 2785518"/>
              <a:gd name="connsiteX10" fmla="*/ 1358909 w 1365806"/>
              <a:gd name="connsiteY10" fmla="*/ 2518819 h 2785518"/>
              <a:gd name="connsiteX11" fmla="*/ 1127019 w 1365806"/>
              <a:gd name="connsiteY11" fmla="*/ 2421027 h 2785518"/>
              <a:gd name="connsiteX12" fmla="*/ 1039892 w 1365806"/>
              <a:gd name="connsiteY12" fmla="*/ 2785516 h 278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5806" h="2785518">
                <a:moveTo>
                  <a:pt x="1039892" y="2785516"/>
                </a:moveTo>
                <a:cubicBezTo>
                  <a:pt x="1014834" y="2784490"/>
                  <a:pt x="730209" y="1857328"/>
                  <a:pt x="627317" y="1490002"/>
                </a:cubicBezTo>
                <a:cubicBezTo>
                  <a:pt x="524425" y="1122676"/>
                  <a:pt x="517236" y="806273"/>
                  <a:pt x="422542" y="581559"/>
                </a:cubicBezTo>
                <a:cubicBezTo>
                  <a:pt x="327848" y="356845"/>
                  <a:pt x="174167" y="254810"/>
                  <a:pt x="147891" y="226788"/>
                </a:cubicBezTo>
                <a:cubicBezTo>
                  <a:pt x="121615" y="198766"/>
                  <a:pt x="124044" y="474066"/>
                  <a:pt x="101440" y="437482"/>
                </a:cubicBezTo>
                <a:cubicBezTo>
                  <a:pt x="78836" y="400898"/>
                  <a:pt x="-37519" y="51758"/>
                  <a:pt x="12268" y="7283"/>
                </a:cubicBezTo>
                <a:cubicBezTo>
                  <a:pt x="62055" y="-37192"/>
                  <a:pt x="359168" y="135122"/>
                  <a:pt x="400161" y="170631"/>
                </a:cubicBezTo>
                <a:cubicBezTo>
                  <a:pt x="441154" y="206140"/>
                  <a:pt x="239452" y="165182"/>
                  <a:pt x="258226" y="220340"/>
                </a:cubicBezTo>
                <a:cubicBezTo>
                  <a:pt x="277000" y="275498"/>
                  <a:pt x="399440" y="291258"/>
                  <a:pt x="512805" y="501582"/>
                </a:cubicBezTo>
                <a:cubicBezTo>
                  <a:pt x="626170" y="711906"/>
                  <a:pt x="669900" y="1158539"/>
                  <a:pt x="810917" y="1494745"/>
                </a:cubicBezTo>
                <a:cubicBezTo>
                  <a:pt x="951934" y="1830951"/>
                  <a:pt x="1306225" y="2364439"/>
                  <a:pt x="1358909" y="2518819"/>
                </a:cubicBezTo>
                <a:cubicBezTo>
                  <a:pt x="1411593" y="2673199"/>
                  <a:pt x="1145776" y="2418682"/>
                  <a:pt x="1127019" y="2421027"/>
                </a:cubicBezTo>
                <a:cubicBezTo>
                  <a:pt x="1126357" y="2424336"/>
                  <a:pt x="1064950" y="2786542"/>
                  <a:pt x="1039892" y="2785516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2030345" flipH="1">
            <a:off x="5981204" y="4719980"/>
            <a:ext cx="1250606" cy="1481159"/>
          </a:xfrm>
          <a:custGeom>
            <a:avLst/>
            <a:gdLst>
              <a:gd name="connsiteX0" fmla="*/ 112542 w 267292"/>
              <a:gd name="connsiteY0" fmla="*/ 506436 h 542063"/>
              <a:gd name="connsiteX1" fmla="*/ 98474 w 267292"/>
              <a:gd name="connsiteY1" fmla="*/ 253218 h 542063"/>
              <a:gd name="connsiteX2" fmla="*/ 84406 w 267292"/>
              <a:gd name="connsiteY2" fmla="*/ 196947 h 542063"/>
              <a:gd name="connsiteX3" fmla="*/ 42203 w 267292"/>
              <a:gd name="connsiteY3" fmla="*/ 182880 h 542063"/>
              <a:gd name="connsiteX4" fmla="*/ 28135 w 267292"/>
              <a:gd name="connsiteY4" fmla="*/ 253218 h 542063"/>
              <a:gd name="connsiteX5" fmla="*/ 0 w 267292"/>
              <a:gd name="connsiteY5" fmla="*/ 168812 h 542063"/>
              <a:gd name="connsiteX6" fmla="*/ 14068 w 267292"/>
              <a:gd name="connsiteY6" fmla="*/ 84406 h 542063"/>
              <a:gd name="connsiteX7" fmla="*/ 42203 w 267292"/>
              <a:gd name="connsiteY7" fmla="*/ 0 h 542063"/>
              <a:gd name="connsiteX8" fmla="*/ 126609 w 267292"/>
              <a:gd name="connsiteY8" fmla="*/ 14067 h 542063"/>
              <a:gd name="connsiteX9" fmla="*/ 154745 w 267292"/>
              <a:gd name="connsiteY9" fmla="*/ 42203 h 542063"/>
              <a:gd name="connsiteX10" fmla="*/ 196948 w 267292"/>
              <a:gd name="connsiteY10" fmla="*/ 70338 h 542063"/>
              <a:gd name="connsiteX11" fmla="*/ 196948 w 267292"/>
              <a:gd name="connsiteY11" fmla="*/ 154744 h 542063"/>
              <a:gd name="connsiteX12" fmla="*/ 168812 w 267292"/>
              <a:gd name="connsiteY12" fmla="*/ 126609 h 542063"/>
              <a:gd name="connsiteX13" fmla="*/ 140677 w 267292"/>
              <a:gd name="connsiteY13" fmla="*/ 168812 h 542063"/>
              <a:gd name="connsiteX14" fmla="*/ 182880 w 267292"/>
              <a:gd name="connsiteY14" fmla="*/ 253218 h 542063"/>
              <a:gd name="connsiteX15" fmla="*/ 211015 w 267292"/>
              <a:gd name="connsiteY15" fmla="*/ 337624 h 542063"/>
              <a:gd name="connsiteX16" fmla="*/ 225083 w 267292"/>
              <a:gd name="connsiteY16" fmla="*/ 379827 h 542063"/>
              <a:gd name="connsiteX17" fmla="*/ 253218 w 267292"/>
              <a:gd name="connsiteY17" fmla="*/ 422030 h 542063"/>
              <a:gd name="connsiteX18" fmla="*/ 267286 w 267292"/>
              <a:gd name="connsiteY18" fmla="*/ 478301 h 542063"/>
              <a:gd name="connsiteX19" fmla="*/ 253218 w 267292"/>
              <a:gd name="connsiteY19" fmla="*/ 520504 h 542063"/>
              <a:gd name="connsiteX20" fmla="*/ 211015 w 267292"/>
              <a:gd name="connsiteY20" fmla="*/ 436098 h 542063"/>
              <a:gd name="connsiteX21" fmla="*/ 168812 w 267292"/>
              <a:gd name="connsiteY21" fmla="*/ 407963 h 542063"/>
              <a:gd name="connsiteX22" fmla="*/ 140677 w 267292"/>
              <a:gd name="connsiteY22" fmla="*/ 534572 h 542063"/>
              <a:gd name="connsiteX23" fmla="*/ 112542 w 267292"/>
              <a:gd name="connsiteY23" fmla="*/ 506436 h 542063"/>
              <a:gd name="connsiteX0" fmla="*/ 112542 w 267292"/>
              <a:gd name="connsiteY0" fmla="*/ 510592 h 546219"/>
              <a:gd name="connsiteX1" fmla="*/ 98474 w 267292"/>
              <a:gd name="connsiteY1" fmla="*/ 257374 h 546219"/>
              <a:gd name="connsiteX2" fmla="*/ 84406 w 267292"/>
              <a:gd name="connsiteY2" fmla="*/ 201103 h 546219"/>
              <a:gd name="connsiteX3" fmla="*/ 42203 w 267292"/>
              <a:gd name="connsiteY3" fmla="*/ 187036 h 546219"/>
              <a:gd name="connsiteX4" fmla="*/ 28135 w 267292"/>
              <a:gd name="connsiteY4" fmla="*/ 257374 h 546219"/>
              <a:gd name="connsiteX5" fmla="*/ 0 w 267292"/>
              <a:gd name="connsiteY5" fmla="*/ 172968 h 546219"/>
              <a:gd name="connsiteX6" fmla="*/ 14068 w 267292"/>
              <a:gd name="connsiteY6" fmla="*/ 88562 h 546219"/>
              <a:gd name="connsiteX7" fmla="*/ 42203 w 267292"/>
              <a:gd name="connsiteY7" fmla="*/ 4156 h 546219"/>
              <a:gd name="connsiteX8" fmla="*/ 126609 w 267292"/>
              <a:gd name="connsiteY8" fmla="*/ 18223 h 546219"/>
              <a:gd name="connsiteX9" fmla="*/ 154745 w 267292"/>
              <a:gd name="connsiteY9" fmla="*/ 46359 h 546219"/>
              <a:gd name="connsiteX10" fmla="*/ 196948 w 267292"/>
              <a:gd name="connsiteY10" fmla="*/ 74494 h 546219"/>
              <a:gd name="connsiteX11" fmla="*/ 196948 w 267292"/>
              <a:gd name="connsiteY11" fmla="*/ 158900 h 546219"/>
              <a:gd name="connsiteX12" fmla="*/ 168812 w 267292"/>
              <a:gd name="connsiteY12" fmla="*/ 130765 h 546219"/>
              <a:gd name="connsiteX13" fmla="*/ 140677 w 267292"/>
              <a:gd name="connsiteY13" fmla="*/ 172968 h 546219"/>
              <a:gd name="connsiteX14" fmla="*/ 182880 w 267292"/>
              <a:gd name="connsiteY14" fmla="*/ 257374 h 546219"/>
              <a:gd name="connsiteX15" fmla="*/ 211015 w 267292"/>
              <a:gd name="connsiteY15" fmla="*/ 341780 h 546219"/>
              <a:gd name="connsiteX16" fmla="*/ 225083 w 267292"/>
              <a:gd name="connsiteY16" fmla="*/ 383983 h 546219"/>
              <a:gd name="connsiteX17" fmla="*/ 253218 w 267292"/>
              <a:gd name="connsiteY17" fmla="*/ 426186 h 546219"/>
              <a:gd name="connsiteX18" fmla="*/ 267286 w 267292"/>
              <a:gd name="connsiteY18" fmla="*/ 482457 h 546219"/>
              <a:gd name="connsiteX19" fmla="*/ 253218 w 267292"/>
              <a:gd name="connsiteY19" fmla="*/ 524660 h 546219"/>
              <a:gd name="connsiteX20" fmla="*/ 211015 w 267292"/>
              <a:gd name="connsiteY20" fmla="*/ 440254 h 546219"/>
              <a:gd name="connsiteX21" fmla="*/ 168812 w 267292"/>
              <a:gd name="connsiteY21" fmla="*/ 412119 h 546219"/>
              <a:gd name="connsiteX22" fmla="*/ 140677 w 267292"/>
              <a:gd name="connsiteY22" fmla="*/ 538728 h 546219"/>
              <a:gd name="connsiteX23" fmla="*/ 112542 w 267292"/>
              <a:gd name="connsiteY23" fmla="*/ 510592 h 546219"/>
              <a:gd name="connsiteX0" fmla="*/ 112542 w 267292"/>
              <a:gd name="connsiteY0" fmla="*/ 510592 h 546219"/>
              <a:gd name="connsiteX1" fmla="*/ 98474 w 267292"/>
              <a:gd name="connsiteY1" fmla="*/ 257374 h 546219"/>
              <a:gd name="connsiteX2" fmla="*/ 84406 w 267292"/>
              <a:gd name="connsiteY2" fmla="*/ 201103 h 546219"/>
              <a:gd name="connsiteX3" fmla="*/ 42203 w 267292"/>
              <a:gd name="connsiteY3" fmla="*/ 187036 h 546219"/>
              <a:gd name="connsiteX4" fmla="*/ 28135 w 267292"/>
              <a:gd name="connsiteY4" fmla="*/ 257374 h 546219"/>
              <a:gd name="connsiteX5" fmla="*/ 0 w 267292"/>
              <a:gd name="connsiteY5" fmla="*/ 172968 h 546219"/>
              <a:gd name="connsiteX6" fmla="*/ 14068 w 267292"/>
              <a:gd name="connsiteY6" fmla="*/ 88562 h 546219"/>
              <a:gd name="connsiteX7" fmla="*/ 42203 w 267292"/>
              <a:gd name="connsiteY7" fmla="*/ 4156 h 546219"/>
              <a:gd name="connsiteX8" fmla="*/ 126609 w 267292"/>
              <a:gd name="connsiteY8" fmla="*/ 18223 h 546219"/>
              <a:gd name="connsiteX9" fmla="*/ 154745 w 267292"/>
              <a:gd name="connsiteY9" fmla="*/ 46359 h 546219"/>
              <a:gd name="connsiteX10" fmla="*/ 196948 w 267292"/>
              <a:gd name="connsiteY10" fmla="*/ 74494 h 546219"/>
              <a:gd name="connsiteX11" fmla="*/ 196948 w 267292"/>
              <a:gd name="connsiteY11" fmla="*/ 158900 h 546219"/>
              <a:gd name="connsiteX12" fmla="*/ 168812 w 267292"/>
              <a:gd name="connsiteY12" fmla="*/ 130765 h 546219"/>
              <a:gd name="connsiteX13" fmla="*/ 140677 w 267292"/>
              <a:gd name="connsiteY13" fmla="*/ 172968 h 546219"/>
              <a:gd name="connsiteX14" fmla="*/ 182880 w 267292"/>
              <a:gd name="connsiteY14" fmla="*/ 257374 h 546219"/>
              <a:gd name="connsiteX15" fmla="*/ 211015 w 267292"/>
              <a:gd name="connsiteY15" fmla="*/ 341780 h 546219"/>
              <a:gd name="connsiteX16" fmla="*/ 225083 w 267292"/>
              <a:gd name="connsiteY16" fmla="*/ 383983 h 546219"/>
              <a:gd name="connsiteX17" fmla="*/ 253218 w 267292"/>
              <a:gd name="connsiteY17" fmla="*/ 426186 h 546219"/>
              <a:gd name="connsiteX18" fmla="*/ 267286 w 267292"/>
              <a:gd name="connsiteY18" fmla="*/ 482457 h 546219"/>
              <a:gd name="connsiteX19" fmla="*/ 253218 w 267292"/>
              <a:gd name="connsiteY19" fmla="*/ 524660 h 546219"/>
              <a:gd name="connsiteX20" fmla="*/ 211015 w 267292"/>
              <a:gd name="connsiteY20" fmla="*/ 440254 h 546219"/>
              <a:gd name="connsiteX21" fmla="*/ 168812 w 267292"/>
              <a:gd name="connsiteY21" fmla="*/ 412119 h 546219"/>
              <a:gd name="connsiteX22" fmla="*/ 140677 w 267292"/>
              <a:gd name="connsiteY22" fmla="*/ 538728 h 546219"/>
              <a:gd name="connsiteX23" fmla="*/ 112542 w 267292"/>
              <a:gd name="connsiteY23" fmla="*/ 510592 h 546219"/>
              <a:gd name="connsiteX0" fmla="*/ 112542 w 267292"/>
              <a:gd name="connsiteY0" fmla="*/ 507308 h 542935"/>
              <a:gd name="connsiteX1" fmla="*/ 98474 w 267292"/>
              <a:gd name="connsiteY1" fmla="*/ 254090 h 542935"/>
              <a:gd name="connsiteX2" fmla="*/ 84406 w 267292"/>
              <a:gd name="connsiteY2" fmla="*/ 197819 h 542935"/>
              <a:gd name="connsiteX3" fmla="*/ 42203 w 267292"/>
              <a:gd name="connsiteY3" fmla="*/ 183752 h 542935"/>
              <a:gd name="connsiteX4" fmla="*/ 28135 w 267292"/>
              <a:gd name="connsiteY4" fmla="*/ 254090 h 542935"/>
              <a:gd name="connsiteX5" fmla="*/ 0 w 267292"/>
              <a:gd name="connsiteY5" fmla="*/ 169684 h 542935"/>
              <a:gd name="connsiteX6" fmla="*/ 14068 w 267292"/>
              <a:gd name="connsiteY6" fmla="*/ 85278 h 542935"/>
              <a:gd name="connsiteX7" fmla="*/ 42203 w 267292"/>
              <a:gd name="connsiteY7" fmla="*/ 872 h 542935"/>
              <a:gd name="connsiteX8" fmla="*/ 154745 w 267292"/>
              <a:gd name="connsiteY8" fmla="*/ 43075 h 542935"/>
              <a:gd name="connsiteX9" fmla="*/ 196948 w 267292"/>
              <a:gd name="connsiteY9" fmla="*/ 71210 h 542935"/>
              <a:gd name="connsiteX10" fmla="*/ 196948 w 267292"/>
              <a:gd name="connsiteY10" fmla="*/ 155616 h 542935"/>
              <a:gd name="connsiteX11" fmla="*/ 168812 w 267292"/>
              <a:gd name="connsiteY11" fmla="*/ 127481 h 542935"/>
              <a:gd name="connsiteX12" fmla="*/ 140677 w 267292"/>
              <a:gd name="connsiteY12" fmla="*/ 169684 h 542935"/>
              <a:gd name="connsiteX13" fmla="*/ 182880 w 267292"/>
              <a:gd name="connsiteY13" fmla="*/ 254090 h 542935"/>
              <a:gd name="connsiteX14" fmla="*/ 211015 w 267292"/>
              <a:gd name="connsiteY14" fmla="*/ 338496 h 542935"/>
              <a:gd name="connsiteX15" fmla="*/ 225083 w 267292"/>
              <a:gd name="connsiteY15" fmla="*/ 380699 h 542935"/>
              <a:gd name="connsiteX16" fmla="*/ 253218 w 267292"/>
              <a:gd name="connsiteY16" fmla="*/ 422902 h 542935"/>
              <a:gd name="connsiteX17" fmla="*/ 267286 w 267292"/>
              <a:gd name="connsiteY17" fmla="*/ 479173 h 542935"/>
              <a:gd name="connsiteX18" fmla="*/ 253218 w 267292"/>
              <a:gd name="connsiteY18" fmla="*/ 521376 h 542935"/>
              <a:gd name="connsiteX19" fmla="*/ 211015 w 267292"/>
              <a:gd name="connsiteY19" fmla="*/ 436970 h 542935"/>
              <a:gd name="connsiteX20" fmla="*/ 168812 w 267292"/>
              <a:gd name="connsiteY20" fmla="*/ 408835 h 542935"/>
              <a:gd name="connsiteX21" fmla="*/ 140677 w 267292"/>
              <a:gd name="connsiteY21" fmla="*/ 535444 h 542935"/>
              <a:gd name="connsiteX22" fmla="*/ 112542 w 267292"/>
              <a:gd name="connsiteY22" fmla="*/ 507308 h 542935"/>
              <a:gd name="connsiteX0" fmla="*/ 112542 w 267292"/>
              <a:gd name="connsiteY0" fmla="*/ 506521 h 542148"/>
              <a:gd name="connsiteX1" fmla="*/ 98474 w 267292"/>
              <a:gd name="connsiteY1" fmla="*/ 253303 h 542148"/>
              <a:gd name="connsiteX2" fmla="*/ 84406 w 267292"/>
              <a:gd name="connsiteY2" fmla="*/ 197032 h 542148"/>
              <a:gd name="connsiteX3" fmla="*/ 42203 w 267292"/>
              <a:gd name="connsiteY3" fmla="*/ 182965 h 542148"/>
              <a:gd name="connsiteX4" fmla="*/ 28135 w 267292"/>
              <a:gd name="connsiteY4" fmla="*/ 253303 h 542148"/>
              <a:gd name="connsiteX5" fmla="*/ 0 w 267292"/>
              <a:gd name="connsiteY5" fmla="*/ 168897 h 542148"/>
              <a:gd name="connsiteX6" fmla="*/ 14068 w 267292"/>
              <a:gd name="connsiteY6" fmla="*/ 84491 h 542148"/>
              <a:gd name="connsiteX7" fmla="*/ 42203 w 267292"/>
              <a:gd name="connsiteY7" fmla="*/ 85 h 542148"/>
              <a:gd name="connsiteX8" fmla="*/ 196948 w 267292"/>
              <a:gd name="connsiteY8" fmla="*/ 70423 h 542148"/>
              <a:gd name="connsiteX9" fmla="*/ 196948 w 267292"/>
              <a:gd name="connsiteY9" fmla="*/ 154829 h 542148"/>
              <a:gd name="connsiteX10" fmla="*/ 168812 w 267292"/>
              <a:gd name="connsiteY10" fmla="*/ 126694 h 542148"/>
              <a:gd name="connsiteX11" fmla="*/ 140677 w 267292"/>
              <a:gd name="connsiteY11" fmla="*/ 168897 h 542148"/>
              <a:gd name="connsiteX12" fmla="*/ 182880 w 267292"/>
              <a:gd name="connsiteY12" fmla="*/ 253303 h 542148"/>
              <a:gd name="connsiteX13" fmla="*/ 211015 w 267292"/>
              <a:gd name="connsiteY13" fmla="*/ 337709 h 542148"/>
              <a:gd name="connsiteX14" fmla="*/ 225083 w 267292"/>
              <a:gd name="connsiteY14" fmla="*/ 379912 h 542148"/>
              <a:gd name="connsiteX15" fmla="*/ 253218 w 267292"/>
              <a:gd name="connsiteY15" fmla="*/ 422115 h 542148"/>
              <a:gd name="connsiteX16" fmla="*/ 267286 w 267292"/>
              <a:gd name="connsiteY16" fmla="*/ 478386 h 542148"/>
              <a:gd name="connsiteX17" fmla="*/ 253218 w 267292"/>
              <a:gd name="connsiteY17" fmla="*/ 520589 h 542148"/>
              <a:gd name="connsiteX18" fmla="*/ 211015 w 267292"/>
              <a:gd name="connsiteY18" fmla="*/ 436183 h 542148"/>
              <a:gd name="connsiteX19" fmla="*/ 168812 w 267292"/>
              <a:gd name="connsiteY19" fmla="*/ 408048 h 542148"/>
              <a:gd name="connsiteX20" fmla="*/ 140677 w 267292"/>
              <a:gd name="connsiteY20" fmla="*/ 534657 h 542148"/>
              <a:gd name="connsiteX21" fmla="*/ 112542 w 267292"/>
              <a:gd name="connsiteY21" fmla="*/ 506521 h 542148"/>
              <a:gd name="connsiteX0" fmla="*/ 112542 w 267292"/>
              <a:gd name="connsiteY0" fmla="*/ 507791 h 543418"/>
              <a:gd name="connsiteX1" fmla="*/ 98474 w 267292"/>
              <a:gd name="connsiteY1" fmla="*/ 254573 h 543418"/>
              <a:gd name="connsiteX2" fmla="*/ 84406 w 267292"/>
              <a:gd name="connsiteY2" fmla="*/ 198302 h 543418"/>
              <a:gd name="connsiteX3" fmla="*/ 42203 w 267292"/>
              <a:gd name="connsiteY3" fmla="*/ 184235 h 543418"/>
              <a:gd name="connsiteX4" fmla="*/ 28135 w 267292"/>
              <a:gd name="connsiteY4" fmla="*/ 254573 h 543418"/>
              <a:gd name="connsiteX5" fmla="*/ 0 w 267292"/>
              <a:gd name="connsiteY5" fmla="*/ 170167 h 543418"/>
              <a:gd name="connsiteX6" fmla="*/ 14068 w 267292"/>
              <a:gd name="connsiteY6" fmla="*/ 85761 h 543418"/>
              <a:gd name="connsiteX7" fmla="*/ 42203 w 267292"/>
              <a:gd name="connsiteY7" fmla="*/ 1355 h 543418"/>
              <a:gd name="connsiteX8" fmla="*/ 196948 w 267292"/>
              <a:gd name="connsiteY8" fmla="*/ 156099 h 543418"/>
              <a:gd name="connsiteX9" fmla="*/ 168812 w 267292"/>
              <a:gd name="connsiteY9" fmla="*/ 127964 h 543418"/>
              <a:gd name="connsiteX10" fmla="*/ 140677 w 267292"/>
              <a:gd name="connsiteY10" fmla="*/ 170167 h 543418"/>
              <a:gd name="connsiteX11" fmla="*/ 182880 w 267292"/>
              <a:gd name="connsiteY11" fmla="*/ 254573 h 543418"/>
              <a:gd name="connsiteX12" fmla="*/ 211015 w 267292"/>
              <a:gd name="connsiteY12" fmla="*/ 338979 h 543418"/>
              <a:gd name="connsiteX13" fmla="*/ 225083 w 267292"/>
              <a:gd name="connsiteY13" fmla="*/ 381182 h 543418"/>
              <a:gd name="connsiteX14" fmla="*/ 253218 w 267292"/>
              <a:gd name="connsiteY14" fmla="*/ 423385 h 543418"/>
              <a:gd name="connsiteX15" fmla="*/ 267286 w 267292"/>
              <a:gd name="connsiteY15" fmla="*/ 479656 h 543418"/>
              <a:gd name="connsiteX16" fmla="*/ 253218 w 267292"/>
              <a:gd name="connsiteY16" fmla="*/ 521859 h 543418"/>
              <a:gd name="connsiteX17" fmla="*/ 211015 w 267292"/>
              <a:gd name="connsiteY17" fmla="*/ 437453 h 543418"/>
              <a:gd name="connsiteX18" fmla="*/ 168812 w 267292"/>
              <a:gd name="connsiteY18" fmla="*/ 409318 h 543418"/>
              <a:gd name="connsiteX19" fmla="*/ 140677 w 267292"/>
              <a:gd name="connsiteY19" fmla="*/ 535927 h 543418"/>
              <a:gd name="connsiteX20" fmla="*/ 112542 w 267292"/>
              <a:gd name="connsiteY20" fmla="*/ 507791 h 543418"/>
              <a:gd name="connsiteX0" fmla="*/ 113229 w 267979"/>
              <a:gd name="connsiteY0" fmla="*/ 506466 h 542093"/>
              <a:gd name="connsiteX1" fmla="*/ 99161 w 267979"/>
              <a:gd name="connsiteY1" fmla="*/ 253248 h 542093"/>
              <a:gd name="connsiteX2" fmla="*/ 85093 w 267979"/>
              <a:gd name="connsiteY2" fmla="*/ 196977 h 542093"/>
              <a:gd name="connsiteX3" fmla="*/ 42890 w 267979"/>
              <a:gd name="connsiteY3" fmla="*/ 182910 h 542093"/>
              <a:gd name="connsiteX4" fmla="*/ 28822 w 267979"/>
              <a:gd name="connsiteY4" fmla="*/ 253248 h 542093"/>
              <a:gd name="connsiteX5" fmla="*/ 687 w 267979"/>
              <a:gd name="connsiteY5" fmla="*/ 168842 h 542093"/>
              <a:gd name="connsiteX6" fmla="*/ 42890 w 267979"/>
              <a:gd name="connsiteY6" fmla="*/ 30 h 542093"/>
              <a:gd name="connsiteX7" fmla="*/ 197635 w 267979"/>
              <a:gd name="connsiteY7" fmla="*/ 154774 h 542093"/>
              <a:gd name="connsiteX8" fmla="*/ 169499 w 267979"/>
              <a:gd name="connsiteY8" fmla="*/ 126639 h 542093"/>
              <a:gd name="connsiteX9" fmla="*/ 141364 w 267979"/>
              <a:gd name="connsiteY9" fmla="*/ 168842 h 542093"/>
              <a:gd name="connsiteX10" fmla="*/ 183567 w 267979"/>
              <a:gd name="connsiteY10" fmla="*/ 253248 h 542093"/>
              <a:gd name="connsiteX11" fmla="*/ 211702 w 267979"/>
              <a:gd name="connsiteY11" fmla="*/ 337654 h 542093"/>
              <a:gd name="connsiteX12" fmla="*/ 225770 w 267979"/>
              <a:gd name="connsiteY12" fmla="*/ 379857 h 542093"/>
              <a:gd name="connsiteX13" fmla="*/ 253905 w 267979"/>
              <a:gd name="connsiteY13" fmla="*/ 422060 h 542093"/>
              <a:gd name="connsiteX14" fmla="*/ 267973 w 267979"/>
              <a:gd name="connsiteY14" fmla="*/ 478331 h 542093"/>
              <a:gd name="connsiteX15" fmla="*/ 253905 w 267979"/>
              <a:gd name="connsiteY15" fmla="*/ 520534 h 542093"/>
              <a:gd name="connsiteX16" fmla="*/ 211702 w 267979"/>
              <a:gd name="connsiteY16" fmla="*/ 436128 h 542093"/>
              <a:gd name="connsiteX17" fmla="*/ 169499 w 267979"/>
              <a:gd name="connsiteY17" fmla="*/ 407993 h 542093"/>
              <a:gd name="connsiteX18" fmla="*/ 141364 w 267979"/>
              <a:gd name="connsiteY18" fmla="*/ 534602 h 542093"/>
              <a:gd name="connsiteX19" fmla="*/ 113229 w 267979"/>
              <a:gd name="connsiteY19" fmla="*/ 506466 h 542093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59788 w 242674"/>
              <a:gd name="connsiteY2" fmla="*/ 198198 h 543314"/>
              <a:gd name="connsiteX3" fmla="*/ 17585 w 242674"/>
              <a:gd name="connsiteY3" fmla="*/ 184131 h 543314"/>
              <a:gd name="connsiteX4" fmla="*/ 3517 w 242674"/>
              <a:gd name="connsiteY4" fmla="*/ 254469 h 543314"/>
              <a:gd name="connsiteX5" fmla="*/ 17585 w 242674"/>
              <a:gd name="connsiteY5" fmla="*/ 1251 h 543314"/>
              <a:gd name="connsiteX6" fmla="*/ 172330 w 242674"/>
              <a:gd name="connsiteY6" fmla="*/ 155995 h 543314"/>
              <a:gd name="connsiteX7" fmla="*/ 144194 w 242674"/>
              <a:gd name="connsiteY7" fmla="*/ 127860 h 543314"/>
              <a:gd name="connsiteX8" fmla="*/ 116059 w 242674"/>
              <a:gd name="connsiteY8" fmla="*/ 170063 h 543314"/>
              <a:gd name="connsiteX9" fmla="*/ 158262 w 242674"/>
              <a:gd name="connsiteY9" fmla="*/ 254469 h 543314"/>
              <a:gd name="connsiteX10" fmla="*/ 186397 w 242674"/>
              <a:gd name="connsiteY10" fmla="*/ 338875 h 543314"/>
              <a:gd name="connsiteX11" fmla="*/ 200465 w 242674"/>
              <a:gd name="connsiteY11" fmla="*/ 381078 h 543314"/>
              <a:gd name="connsiteX12" fmla="*/ 228600 w 242674"/>
              <a:gd name="connsiteY12" fmla="*/ 423281 h 543314"/>
              <a:gd name="connsiteX13" fmla="*/ 242668 w 242674"/>
              <a:gd name="connsiteY13" fmla="*/ 479552 h 543314"/>
              <a:gd name="connsiteX14" fmla="*/ 228600 w 242674"/>
              <a:gd name="connsiteY14" fmla="*/ 521755 h 543314"/>
              <a:gd name="connsiteX15" fmla="*/ 186397 w 242674"/>
              <a:gd name="connsiteY15" fmla="*/ 437349 h 543314"/>
              <a:gd name="connsiteX16" fmla="*/ 144194 w 242674"/>
              <a:gd name="connsiteY16" fmla="*/ 409214 h 543314"/>
              <a:gd name="connsiteX17" fmla="*/ 116059 w 242674"/>
              <a:gd name="connsiteY17" fmla="*/ 535823 h 543314"/>
              <a:gd name="connsiteX18" fmla="*/ 87924 w 242674"/>
              <a:gd name="connsiteY18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186397 w 242674"/>
              <a:gd name="connsiteY9" fmla="*/ 338875 h 543314"/>
              <a:gd name="connsiteX10" fmla="*/ 200465 w 242674"/>
              <a:gd name="connsiteY10" fmla="*/ 381078 h 543314"/>
              <a:gd name="connsiteX11" fmla="*/ 228600 w 242674"/>
              <a:gd name="connsiteY11" fmla="*/ 423281 h 543314"/>
              <a:gd name="connsiteX12" fmla="*/ 242668 w 242674"/>
              <a:gd name="connsiteY12" fmla="*/ 479552 h 543314"/>
              <a:gd name="connsiteX13" fmla="*/ 228600 w 242674"/>
              <a:gd name="connsiteY13" fmla="*/ 521755 h 543314"/>
              <a:gd name="connsiteX14" fmla="*/ 186397 w 242674"/>
              <a:gd name="connsiteY14" fmla="*/ 437349 h 543314"/>
              <a:gd name="connsiteX15" fmla="*/ 144194 w 242674"/>
              <a:gd name="connsiteY15" fmla="*/ 409214 h 543314"/>
              <a:gd name="connsiteX16" fmla="*/ 116059 w 242674"/>
              <a:gd name="connsiteY16" fmla="*/ 535823 h 543314"/>
              <a:gd name="connsiteX17" fmla="*/ 87924 w 242674"/>
              <a:gd name="connsiteY17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186397 w 242674"/>
              <a:gd name="connsiteY9" fmla="*/ 333160 h 543314"/>
              <a:gd name="connsiteX10" fmla="*/ 200465 w 242674"/>
              <a:gd name="connsiteY10" fmla="*/ 381078 h 543314"/>
              <a:gd name="connsiteX11" fmla="*/ 228600 w 242674"/>
              <a:gd name="connsiteY11" fmla="*/ 423281 h 543314"/>
              <a:gd name="connsiteX12" fmla="*/ 242668 w 242674"/>
              <a:gd name="connsiteY12" fmla="*/ 479552 h 543314"/>
              <a:gd name="connsiteX13" fmla="*/ 228600 w 242674"/>
              <a:gd name="connsiteY13" fmla="*/ 521755 h 543314"/>
              <a:gd name="connsiteX14" fmla="*/ 186397 w 242674"/>
              <a:gd name="connsiteY14" fmla="*/ 437349 h 543314"/>
              <a:gd name="connsiteX15" fmla="*/ 144194 w 242674"/>
              <a:gd name="connsiteY15" fmla="*/ 409214 h 543314"/>
              <a:gd name="connsiteX16" fmla="*/ 116059 w 242674"/>
              <a:gd name="connsiteY16" fmla="*/ 535823 h 543314"/>
              <a:gd name="connsiteX17" fmla="*/ 87924 w 242674"/>
              <a:gd name="connsiteY17" fmla="*/ 507687 h 543314"/>
              <a:gd name="connsiteX0" fmla="*/ 87924 w 242674"/>
              <a:gd name="connsiteY0" fmla="*/ 507687 h 543314"/>
              <a:gd name="connsiteX1" fmla="*/ 73856 w 242674"/>
              <a:gd name="connsiteY1" fmla="*/ 254469 h 543314"/>
              <a:gd name="connsiteX2" fmla="*/ 17585 w 242674"/>
              <a:gd name="connsiteY2" fmla="*/ 184131 h 543314"/>
              <a:gd name="connsiteX3" fmla="*/ 3517 w 242674"/>
              <a:gd name="connsiteY3" fmla="*/ 254469 h 543314"/>
              <a:gd name="connsiteX4" fmla="*/ 17585 w 242674"/>
              <a:gd name="connsiteY4" fmla="*/ 1251 h 543314"/>
              <a:gd name="connsiteX5" fmla="*/ 172330 w 242674"/>
              <a:gd name="connsiteY5" fmla="*/ 155995 h 543314"/>
              <a:gd name="connsiteX6" fmla="*/ 144194 w 242674"/>
              <a:gd name="connsiteY6" fmla="*/ 127860 h 543314"/>
              <a:gd name="connsiteX7" fmla="*/ 116059 w 242674"/>
              <a:gd name="connsiteY7" fmla="*/ 170063 h 543314"/>
              <a:gd name="connsiteX8" fmla="*/ 158262 w 242674"/>
              <a:gd name="connsiteY8" fmla="*/ 254469 h 543314"/>
              <a:gd name="connsiteX9" fmla="*/ 200465 w 242674"/>
              <a:gd name="connsiteY9" fmla="*/ 381078 h 543314"/>
              <a:gd name="connsiteX10" fmla="*/ 228600 w 242674"/>
              <a:gd name="connsiteY10" fmla="*/ 423281 h 543314"/>
              <a:gd name="connsiteX11" fmla="*/ 242668 w 242674"/>
              <a:gd name="connsiteY11" fmla="*/ 479552 h 543314"/>
              <a:gd name="connsiteX12" fmla="*/ 228600 w 242674"/>
              <a:gd name="connsiteY12" fmla="*/ 521755 h 543314"/>
              <a:gd name="connsiteX13" fmla="*/ 186397 w 242674"/>
              <a:gd name="connsiteY13" fmla="*/ 437349 h 543314"/>
              <a:gd name="connsiteX14" fmla="*/ 144194 w 242674"/>
              <a:gd name="connsiteY14" fmla="*/ 409214 h 543314"/>
              <a:gd name="connsiteX15" fmla="*/ 116059 w 242674"/>
              <a:gd name="connsiteY15" fmla="*/ 535823 h 543314"/>
              <a:gd name="connsiteX16" fmla="*/ 87924 w 242674"/>
              <a:gd name="connsiteY16" fmla="*/ 507687 h 543314"/>
              <a:gd name="connsiteX0" fmla="*/ 116059 w 242674"/>
              <a:gd name="connsiteY0" fmla="*/ 535823 h 535823"/>
              <a:gd name="connsiteX1" fmla="*/ 73856 w 242674"/>
              <a:gd name="connsiteY1" fmla="*/ 254469 h 535823"/>
              <a:gd name="connsiteX2" fmla="*/ 17585 w 242674"/>
              <a:gd name="connsiteY2" fmla="*/ 184131 h 535823"/>
              <a:gd name="connsiteX3" fmla="*/ 3517 w 242674"/>
              <a:gd name="connsiteY3" fmla="*/ 254469 h 535823"/>
              <a:gd name="connsiteX4" fmla="*/ 17585 w 242674"/>
              <a:gd name="connsiteY4" fmla="*/ 1251 h 535823"/>
              <a:gd name="connsiteX5" fmla="*/ 172330 w 242674"/>
              <a:gd name="connsiteY5" fmla="*/ 155995 h 535823"/>
              <a:gd name="connsiteX6" fmla="*/ 144194 w 242674"/>
              <a:gd name="connsiteY6" fmla="*/ 127860 h 535823"/>
              <a:gd name="connsiteX7" fmla="*/ 116059 w 242674"/>
              <a:gd name="connsiteY7" fmla="*/ 170063 h 535823"/>
              <a:gd name="connsiteX8" fmla="*/ 158262 w 242674"/>
              <a:gd name="connsiteY8" fmla="*/ 254469 h 535823"/>
              <a:gd name="connsiteX9" fmla="*/ 200465 w 242674"/>
              <a:gd name="connsiteY9" fmla="*/ 381078 h 535823"/>
              <a:gd name="connsiteX10" fmla="*/ 228600 w 242674"/>
              <a:gd name="connsiteY10" fmla="*/ 423281 h 535823"/>
              <a:gd name="connsiteX11" fmla="*/ 242668 w 242674"/>
              <a:gd name="connsiteY11" fmla="*/ 479552 h 535823"/>
              <a:gd name="connsiteX12" fmla="*/ 228600 w 242674"/>
              <a:gd name="connsiteY12" fmla="*/ 521755 h 535823"/>
              <a:gd name="connsiteX13" fmla="*/ 186397 w 242674"/>
              <a:gd name="connsiteY13" fmla="*/ 437349 h 535823"/>
              <a:gd name="connsiteX14" fmla="*/ 144194 w 242674"/>
              <a:gd name="connsiteY14" fmla="*/ 409214 h 535823"/>
              <a:gd name="connsiteX15" fmla="*/ 116059 w 242674"/>
              <a:gd name="connsiteY15" fmla="*/ 535823 h 535823"/>
              <a:gd name="connsiteX0" fmla="*/ 116059 w 242783"/>
              <a:gd name="connsiteY0" fmla="*/ 535823 h 535823"/>
              <a:gd name="connsiteX1" fmla="*/ 73856 w 242783"/>
              <a:gd name="connsiteY1" fmla="*/ 254469 h 535823"/>
              <a:gd name="connsiteX2" fmla="*/ 17585 w 242783"/>
              <a:gd name="connsiteY2" fmla="*/ 184131 h 535823"/>
              <a:gd name="connsiteX3" fmla="*/ 3517 w 242783"/>
              <a:gd name="connsiteY3" fmla="*/ 254469 h 535823"/>
              <a:gd name="connsiteX4" fmla="*/ 17585 w 242783"/>
              <a:gd name="connsiteY4" fmla="*/ 1251 h 535823"/>
              <a:gd name="connsiteX5" fmla="*/ 172330 w 242783"/>
              <a:gd name="connsiteY5" fmla="*/ 155995 h 535823"/>
              <a:gd name="connsiteX6" fmla="*/ 144194 w 242783"/>
              <a:gd name="connsiteY6" fmla="*/ 127860 h 535823"/>
              <a:gd name="connsiteX7" fmla="*/ 116059 w 242783"/>
              <a:gd name="connsiteY7" fmla="*/ 170063 h 535823"/>
              <a:gd name="connsiteX8" fmla="*/ 158262 w 242783"/>
              <a:gd name="connsiteY8" fmla="*/ 254469 h 535823"/>
              <a:gd name="connsiteX9" fmla="*/ 200465 w 242783"/>
              <a:gd name="connsiteY9" fmla="*/ 381078 h 535823"/>
              <a:gd name="connsiteX10" fmla="*/ 228600 w 242783"/>
              <a:gd name="connsiteY10" fmla="*/ 423281 h 535823"/>
              <a:gd name="connsiteX11" fmla="*/ 242668 w 242783"/>
              <a:gd name="connsiteY11" fmla="*/ 479552 h 535823"/>
              <a:gd name="connsiteX12" fmla="*/ 228600 w 242783"/>
              <a:gd name="connsiteY12" fmla="*/ 521755 h 535823"/>
              <a:gd name="connsiteX13" fmla="*/ 144194 w 242783"/>
              <a:gd name="connsiteY13" fmla="*/ 409214 h 535823"/>
              <a:gd name="connsiteX14" fmla="*/ 116059 w 242783"/>
              <a:gd name="connsiteY14" fmla="*/ 535823 h 535823"/>
              <a:gd name="connsiteX0" fmla="*/ 116059 w 242783"/>
              <a:gd name="connsiteY0" fmla="*/ 535823 h 535823"/>
              <a:gd name="connsiteX1" fmla="*/ 73856 w 242783"/>
              <a:gd name="connsiteY1" fmla="*/ 254469 h 535823"/>
              <a:gd name="connsiteX2" fmla="*/ 17585 w 242783"/>
              <a:gd name="connsiteY2" fmla="*/ 184131 h 535823"/>
              <a:gd name="connsiteX3" fmla="*/ 3517 w 242783"/>
              <a:gd name="connsiteY3" fmla="*/ 254469 h 535823"/>
              <a:gd name="connsiteX4" fmla="*/ 17585 w 242783"/>
              <a:gd name="connsiteY4" fmla="*/ 1251 h 535823"/>
              <a:gd name="connsiteX5" fmla="*/ 172330 w 242783"/>
              <a:gd name="connsiteY5" fmla="*/ 155995 h 535823"/>
              <a:gd name="connsiteX6" fmla="*/ 144194 w 242783"/>
              <a:gd name="connsiteY6" fmla="*/ 127860 h 535823"/>
              <a:gd name="connsiteX7" fmla="*/ 116059 w 242783"/>
              <a:gd name="connsiteY7" fmla="*/ 170063 h 535823"/>
              <a:gd name="connsiteX8" fmla="*/ 158262 w 242783"/>
              <a:gd name="connsiteY8" fmla="*/ 254469 h 535823"/>
              <a:gd name="connsiteX9" fmla="*/ 200465 w 242783"/>
              <a:gd name="connsiteY9" fmla="*/ 381078 h 535823"/>
              <a:gd name="connsiteX10" fmla="*/ 228600 w 242783"/>
              <a:gd name="connsiteY10" fmla="*/ 423281 h 535823"/>
              <a:gd name="connsiteX11" fmla="*/ 242668 w 242783"/>
              <a:gd name="connsiteY11" fmla="*/ 479552 h 535823"/>
              <a:gd name="connsiteX12" fmla="*/ 228600 w 242783"/>
              <a:gd name="connsiteY12" fmla="*/ 521755 h 535823"/>
              <a:gd name="connsiteX13" fmla="*/ 144194 w 242783"/>
              <a:gd name="connsiteY13" fmla="*/ 409214 h 535823"/>
              <a:gd name="connsiteX14" fmla="*/ 116059 w 242783"/>
              <a:gd name="connsiteY14" fmla="*/ 535823 h 535823"/>
              <a:gd name="connsiteX0" fmla="*/ 116059 w 244801"/>
              <a:gd name="connsiteY0" fmla="*/ 535823 h 535823"/>
              <a:gd name="connsiteX1" fmla="*/ 73856 w 244801"/>
              <a:gd name="connsiteY1" fmla="*/ 254469 h 535823"/>
              <a:gd name="connsiteX2" fmla="*/ 17585 w 244801"/>
              <a:gd name="connsiteY2" fmla="*/ 184131 h 535823"/>
              <a:gd name="connsiteX3" fmla="*/ 3517 w 244801"/>
              <a:gd name="connsiteY3" fmla="*/ 254469 h 535823"/>
              <a:gd name="connsiteX4" fmla="*/ 17585 w 244801"/>
              <a:gd name="connsiteY4" fmla="*/ 1251 h 535823"/>
              <a:gd name="connsiteX5" fmla="*/ 172330 w 244801"/>
              <a:gd name="connsiteY5" fmla="*/ 155995 h 535823"/>
              <a:gd name="connsiteX6" fmla="*/ 144194 w 244801"/>
              <a:gd name="connsiteY6" fmla="*/ 127860 h 535823"/>
              <a:gd name="connsiteX7" fmla="*/ 116059 w 244801"/>
              <a:gd name="connsiteY7" fmla="*/ 170063 h 535823"/>
              <a:gd name="connsiteX8" fmla="*/ 158262 w 244801"/>
              <a:gd name="connsiteY8" fmla="*/ 254469 h 535823"/>
              <a:gd name="connsiteX9" fmla="*/ 200465 w 244801"/>
              <a:gd name="connsiteY9" fmla="*/ 381078 h 535823"/>
              <a:gd name="connsiteX10" fmla="*/ 242668 w 244801"/>
              <a:gd name="connsiteY10" fmla="*/ 479552 h 535823"/>
              <a:gd name="connsiteX11" fmla="*/ 228600 w 244801"/>
              <a:gd name="connsiteY11" fmla="*/ 521755 h 535823"/>
              <a:gd name="connsiteX12" fmla="*/ 144194 w 244801"/>
              <a:gd name="connsiteY12" fmla="*/ 409214 h 535823"/>
              <a:gd name="connsiteX13" fmla="*/ 116059 w 244801"/>
              <a:gd name="connsiteY13" fmla="*/ 535823 h 535823"/>
              <a:gd name="connsiteX0" fmla="*/ 116059 w 247905"/>
              <a:gd name="connsiteY0" fmla="*/ 535823 h 535823"/>
              <a:gd name="connsiteX1" fmla="*/ 73856 w 247905"/>
              <a:gd name="connsiteY1" fmla="*/ 254469 h 535823"/>
              <a:gd name="connsiteX2" fmla="*/ 17585 w 247905"/>
              <a:gd name="connsiteY2" fmla="*/ 184131 h 535823"/>
              <a:gd name="connsiteX3" fmla="*/ 3517 w 247905"/>
              <a:gd name="connsiteY3" fmla="*/ 254469 h 535823"/>
              <a:gd name="connsiteX4" fmla="*/ 17585 w 247905"/>
              <a:gd name="connsiteY4" fmla="*/ 1251 h 535823"/>
              <a:gd name="connsiteX5" fmla="*/ 172330 w 247905"/>
              <a:gd name="connsiteY5" fmla="*/ 155995 h 535823"/>
              <a:gd name="connsiteX6" fmla="*/ 144194 w 247905"/>
              <a:gd name="connsiteY6" fmla="*/ 127860 h 535823"/>
              <a:gd name="connsiteX7" fmla="*/ 116059 w 247905"/>
              <a:gd name="connsiteY7" fmla="*/ 170063 h 535823"/>
              <a:gd name="connsiteX8" fmla="*/ 158262 w 247905"/>
              <a:gd name="connsiteY8" fmla="*/ 254469 h 535823"/>
              <a:gd name="connsiteX9" fmla="*/ 242668 w 247905"/>
              <a:gd name="connsiteY9" fmla="*/ 479552 h 535823"/>
              <a:gd name="connsiteX10" fmla="*/ 228600 w 247905"/>
              <a:gd name="connsiteY10" fmla="*/ 521755 h 535823"/>
              <a:gd name="connsiteX11" fmla="*/ 144194 w 247905"/>
              <a:gd name="connsiteY11" fmla="*/ 409214 h 535823"/>
              <a:gd name="connsiteX12" fmla="*/ 116059 w 247905"/>
              <a:gd name="connsiteY12" fmla="*/ 535823 h 535823"/>
              <a:gd name="connsiteX0" fmla="*/ 116059 w 228674"/>
              <a:gd name="connsiteY0" fmla="*/ 535823 h 535823"/>
              <a:gd name="connsiteX1" fmla="*/ 73856 w 228674"/>
              <a:gd name="connsiteY1" fmla="*/ 254469 h 535823"/>
              <a:gd name="connsiteX2" fmla="*/ 17585 w 228674"/>
              <a:gd name="connsiteY2" fmla="*/ 184131 h 535823"/>
              <a:gd name="connsiteX3" fmla="*/ 3517 w 228674"/>
              <a:gd name="connsiteY3" fmla="*/ 254469 h 535823"/>
              <a:gd name="connsiteX4" fmla="*/ 17585 w 228674"/>
              <a:gd name="connsiteY4" fmla="*/ 1251 h 535823"/>
              <a:gd name="connsiteX5" fmla="*/ 172330 w 228674"/>
              <a:gd name="connsiteY5" fmla="*/ 155995 h 535823"/>
              <a:gd name="connsiteX6" fmla="*/ 144194 w 228674"/>
              <a:gd name="connsiteY6" fmla="*/ 127860 h 535823"/>
              <a:gd name="connsiteX7" fmla="*/ 116059 w 228674"/>
              <a:gd name="connsiteY7" fmla="*/ 170063 h 535823"/>
              <a:gd name="connsiteX8" fmla="*/ 158262 w 228674"/>
              <a:gd name="connsiteY8" fmla="*/ 254469 h 535823"/>
              <a:gd name="connsiteX9" fmla="*/ 228600 w 228674"/>
              <a:gd name="connsiteY9" fmla="*/ 521755 h 535823"/>
              <a:gd name="connsiteX10" fmla="*/ 144194 w 228674"/>
              <a:gd name="connsiteY10" fmla="*/ 409214 h 535823"/>
              <a:gd name="connsiteX11" fmla="*/ 116059 w 228674"/>
              <a:gd name="connsiteY11" fmla="*/ 535823 h 535823"/>
              <a:gd name="connsiteX0" fmla="*/ 123100 w 235715"/>
              <a:gd name="connsiteY0" fmla="*/ 535823 h 535823"/>
              <a:gd name="connsiteX1" fmla="*/ 80897 w 235715"/>
              <a:gd name="connsiteY1" fmla="*/ 254469 h 535823"/>
              <a:gd name="connsiteX2" fmla="*/ 24626 w 235715"/>
              <a:gd name="connsiteY2" fmla="*/ 184131 h 535823"/>
              <a:gd name="connsiteX3" fmla="*/ 10558 w 235715"/>
              <a:gd name="connsiteY3" fmla="*/ 254469 h 535823"/>
              <a:gd name="connsiteX4" fmla="*/ 24626 w 235715"/>
              <a:gd name="connsiteY4" fmla="*/ 1251 h 535823"/>
              <a:gd name="connsiteX5" fmla="*/ 179371 w 235715"/>
              <a:gd name="connsiteY5" fmla="*/ 155995 h 535823"/>
              <a:gd name="connsiteX6" fmla="*/ 151235 w 235715"/>
              <a:gd name="connsiteY6" fmla="*/ 127860 h 535823"/>
              <a:gd name="connsiteX7" fmla="*/ 123100 w 235715"/>
              <a:gd name="connsiteY7" fmla="*/ 170063 h 535823"/>
              <a:gd name="connsiteX8" fmla="*/ 165303 w 235715"/>
              <a:gd name="connsiteY8" fmla="*/ 254469 h 535823"/>
              <a:gd name="connsiteX9" fmla="*/ 235641 w 235715"/>
              <a:gd name="connsiteY9" fmla="*/ 521755 h 535823"/>
              <a:gd name="connsiteX10" fmla="*/ 151235 w 235715"/>
              <a:gd name="connsiteY10" fmla="*/ 409214 h 535823"/>
              <a:gd name="connsiteX11" fmla="*/ 123100 w 235715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46303 w 230783"/>
              <a:gd name="connsiteY6" fmla="*/ 127860 h 535823"/>
              <a:gd name="connsiteX7" fmla="*/ 118168 w 230783"/>
              <a:gd name="connsiteY7" fmla="*/ 170063 h 535823"/>
              <a:gd name="connsiteX8" fmla="*/ 160371 w 230783"/>
              <a:gd name="connsiteY8" fmla="*/ 254469 h 535823"/>
              <a:gd name="connsiteX9" fmla="*/ 230709 w 230783"/>
              <a:gd name="connsiteY9" fmla="*/ 521755 h 535823"/>
              <a:gd name="connsiteX10" fmla="*/ 146303 w 230783"/>
              <a:gd name="connsiteY10" fmla="*/ 409214 h 535823"/>
              <a:gd name="connsiteX11" fmla="*/ 118168 w 230783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46303 w 230783"/>
              <a:gd name="connsiteY6" fmla="*/ 127860 h 535823"/>
              <a:gd name="connsiteX7" fmla="*/ 118168 w 230783"/>
              <a:gd name="connsiteY7" fmla="*/ 170063 h 535823"/>
              <a:gd name="connsiteX8" fmla="*/ 160371 w 230783"/>
              <a:gd name="connsiteY8" fmla="*/ 254469 h 535823"/>
              <a:gd name="connsiteX9" fmla="*/ 230709 w 230783"/>
              <a:gd name="connsiteY9" fmla="*/ 521755 h 535823"/>
              <a:gd name="connsiteX10" fmla="*/ 146303 w 230783"/>
              <a:gd name="connsiteY10" fmla="*/ 409214 h 535823"/>
              <a:gd name="connsiteX11" fmla="*/ 118168 w 230783"/>
              <a:gd name="connsiteY11" fmla="*/ 535823 h 535823"/>
              <a:gd name="connsiteX0" fmla="*/ 118168 w 230783"/>
              <a:gd name="connsiteY0" fmla="*/ 535823 h 535823"/>
              <a:gd name="connsiteX1" fmla="*/ 75965 w 230783"/>
              <a:gd name="connsiteY1" fmla="*/ 254469 h 535823"/>
              <a:gd name="connsiteX2" fmla="*/ 52079 w 230783"/>
              <a:gd name="connsiteY2" fmla="*/ 176511 h 535823"/>
              <a:gd name="connsiteX3" fmla="*/ 5626 w 230783"/>
              <a:gd name="connsiteY3" fmla="*/ 254469 h 535823"/>
              <a:gd name="connsiteX4" fmla="*/ 19694 w 230783"/>
              <a:gd name="connsiteY4" fmla="*/ 1251 h 535823"/>
              <a:gd name="connsiteX5" fmla="*/ 174439 w 230783"/>
              <a:gd name="connsiteY5" fmla="*/ 155995 h 535823"/>
              <a:gd name="connsiteX6" fmla="*/ 118168 w 230783"/>
              <a:gd name="connsiteY6" fmla="*/ 170063 h 535823"/>
              <a:gd name="connsiteX7" fmla="*/ 160371 w 230783"/>
              <a:gd name="connsiteY7" fmla="*/ 254469 h 535823"/>
              <a:gd name="connsiteX8" fmla="*/ 230709 w 230783"/>
              <a:gd name="connsiteY8" fmla="*/ 521755 h 535823"/>
              <a:gd name="connsiteX9" fmla="*/ 146303 w 230783"/>
              <a:gd name="connsiteY9" fmla="*/ 409214 h 535823"/>
              <a:gd name="connsiteX10" fmla="*/ 118168 w 230783"/>
              <a:gd name="connsiteY10" fmla="*/ 535823 h 535823"/>
              <a:gd name="connsiteX0" fmla="*/ 118168 w 230783"/>
              <a:gd name="connsiteY0" fmla="*/ 535796 h 535796"/>
              <a:gd name="connsiteX1" fmla="*/ 75965 w 230783"/>
              <a:gd name="connsiteY1" fmla="*/ 254442 h 535796"/>
              <a:gd name="connsiteX2" fmla="*/ 52079 w 230783"/>
              <a:gd name="connsiteY2" fmla="*/ 176484 h 535796"/>
              <a:gd name="connsiteX3" fmla="*/ 5626 w 230783"/>
              <a:gd name="connsiteY3" fmla="*/ 254442 h 535796"/>
              <a:gd name="connsiteX4" fmla="*/ 19694 w 230783"/>
              <a:gd name="connsiteY4" fmla="*/ 1224 h 535796"/>
              <a:gd name="connsiteX5" fmla="*/ 174439 w 230783"/>
              <a:gd name="connsiteY5" fmla="*/ 155968 h 535796"/>
              <a:gd name="connsiteX6" fmla="*/ 118168 w 230783"/>
              <a:gd name="connsiteY6" fmla="*/ 170036 h 535796"/>
              <a:gd name="connsiteX7" fmla="*/ 160371 w 230783"/>
              <a:gd name="connsiteY7" fmla="*/ 254442 h 535796"/>
              <a:gd name="connsiteX8" fmla="*/ 230709 w 230783"/>
              <a:gd name="connsiteY8" fmla="*/ 521728 h 535796"/>
              <a:gd name="connsiteX9" fmla="*/ 146303 w 230783"/>
              <a:gd name="connsiteY9" fmla="*/ 409187 h 535796"/>
              <a:gd name="connsiteX10" fmla="*/ 118168 w 230783"/>
              <a:gd name="connsiteY10" fmla="*/ 535796 h 535796"/>
              <a:gd name="connsiteX0" fmla="*/ 119752 w 232367"/>
              <a:gd name="connsiteY0" fmla="*/ 534967 h 534967"/>
              <a:gd name="connsiteX1" fmla="*/ 77549 w 232367"/>
              <a:gd name="connsiteY1" fmla="*/ 253613 h 534967"/>
              <a:gd name="connsiteX2" fmla="*/ 53663 w 232367"/>
              <a:gd name="connsiteY2" fmla="*/ 175655 h 534967"/>
              <a:gd name="connsiteX3" fmla="*/ 7210 w 232367"/>
              <a:gd name="connsiteY3" fmla="*/ 253613 h 534967"/>
              <a:gd name="connsiteX4" fmla="*/ 21278 w 232367"/>
              <a:gd name="connsiteY4" fmla="*/ 395 h 534967"/>
              <a:gd name="connsiteX5" fmla="*/ 202693 w 232367"/>
              <a:gd name="connsiteY5" fmla="*/ 193239 h 534967"/>
              <a:gd name="connsiteX6" fmla="*/ 119752 w 232367"/>
              <a:gd name="connsiteY6" fmla="*/ 169207 h 534967"/>
              <a:gd name="connsiteX7" fmla="*/ 161955 w 232367"/>
              <a:gd name="connsiteY7" fmla="*/ 253613 h 534967"/>
              <a:gd name="connsiteX8" fmla="*/ 232293 w 232367"/>
              <a:gd name="connsiteY8" fmla="*/ 520899 h 534967"/>
              <a:gd name="connsiteX9" fmla="*/ 147887 w 232367"/>
              <a:gd name="connsiteY9" fmla="*/ 408358 h 534967"/>
              <a:gd name="connsiteX10" fmla="*/ 119752 w 232367"/>
              <a:gd name="connsiteY10" fmla="*/ 534967 h 534967"/>
              <a:gd name="connsiteX0" fmla="*/ 119752 w 232418"/>
              <a:gd name="connsiteY0" fmla="*/ 534967 h 534967"/>
              <a:gd name="connsiteX1" fmla="*/ 77549 w 232418"/>
              <a:gd name="connsiteY1" fmla="*/ 253613 h 534967"/>
              <a:gd name="connsiteX2" fmla="*/ 53663 w 232418"/>
              <a:gd name="connsiteY2" fmla="*/ 175655 h 534967"/>
              <a:gd name="connsiteX3" fmla="*/ 7210 w 232418"/>
              <a:gd name="connsiteY3" fmla="*/ 253613 h 534967"/>
              <a:gd name="connsiteX4" fmla="*/ 21278 w 232418"/>
              <a:gd name="connsiteY4" fmla="*/ 395 h 534967"/>
              <a:gd name="connsiteX5" fmla="*/ 202693 w 232418"/>
              <a:gd name="connsiteY5" fmla="*/ 193239 h 534967"/>
              <a:gd name="connsiteX6" fmla="*/ 119752 w 232418"/>
              <a:gd name="connsiteY6" fmla="*/ 169207 h 534967"/>
              <a:gd name="connsiteX7" fmla="*/ 165765 w 232418"/>
              <a:gd name="connsiteY7" fmla="*/ 295523 h 534967"/>
              <a:gd name="connsiteX8" fmla="*/ 232293 w 232418"/>
              <a:gd name="connsiteY8" fmla="*/ 520899 h 534967"/>
              <a:gd name="connsiteX9" fmla="*/ 147887 w 232418"/>
              <a:gd name="connsiteY9" fmla="*/ 408358 h 534967"/>
              <a:gd name="connsiteX10" fmla="*/ 119752 w 232418"/>
              <a:gd name="connsiteY10" fmla="*/ 534967 h 534967"/>
              <a:gd name="connsiteX0" fmla="*/ 119752 w 232418"/>
              <a:gd name="connsiteY0" fmla="*/ 534967 h 534967"/>
              <a:gd name="connsiteX1" fmla="*/ 90884 w 232418"/>
              <a:gd name="connsiteY1" fmla="*/ 314573 h 534967"/>
              <a:gd name="connsiteX2" fmla="*/ 53663 w 232418"/>
              <a:gd name="connsiteY2" fmla="*/ 175655 h 534967"/>
              <a:gd name="connsiteX3" fmla="*/ 7210 w 232418"/>
              <a:gd name="connsiteY3" fmla="*/ 253613 h 534967"/>
              <a:gd name="connsiteX4" fmla="*/ 21278 w 232418"/>
              <a:gd name="connsiteY4" fmla="*/ 395 h 534967"/>
              <a:gd name="connsiteX5" fmla="*/ 202693 w 232418"/>
              <a:gd name="connsiteY5" fmla="*/ 193239 h 534967"/>
              <a:gd name="connsiteX6" fmla="*/ 119752 w 232418"/>
              <a:gd name="connsiteY6" fmla="*/ 169207 h 534967"/>
              <a:gd name="connsiteX7" fmla="*/ 165765 w 232418"/>
              <a:gd name="connsiteY7" fmla="*/ 295523 h 534967"/>
              <a:gd name="connsiteX8" fmla="*/ 232293 w 232418"/>
              <a:gd name="connsiteY8" fmla="*/ 520899 h 534967"/>
              <a:gd name="connsiteX9" fmla="*/ 147887 w 232418"/>
              <a:gd name="connsiteY9" fmla="*/ 408358 h 534967"/>
              <a:gd name="connsiteX10" fmla="*/ 119752 w 232418"/>
              <a:gd name="connsiteY10" fmla="*/ 534967 h 534967"/>
              <a:gd name="connsiteX0" fmla="*/ 119752 w 232418"/>
              <a:gd name="connsiteY0" fmla="*/ 536872 h 536872"/>
              <a:gd name="connsiteX1" fmla="*/ 90884 w 232418"/>
              <a:gd name="connsiteY1" fmla="*/ 314573 h 536872"/>
              <a:gd name="connsiteX2" fmla="*/ 53663 w 232418"/>
              <a:gd name="connsiteY2" fmla="*/ 175655 h 536872"/>
              <a:gd name="connsiteX3" fmla="*/ 7210 w 232418"/>
              <a:gd name="connsiteY3" fmla="*/ 253613 h 536872"/>
              <a:gd name="connsiteX4" fmla="*/ 21278 w 232418"/>
              <a:gd name="connsiteY4" fmla="*/ 395 h 536872"/>
              <a:gd name="connsiteX5" fmla="*/ 202693 w 232418"/>
              <a:gd name="connsiteY5" fmla="*/ 193239 h 536872"/>
              <a:gd name="connsiteX6" fmla="*/ 119752 w 232418"/>
              <a:gd name="connsiteY6" fmla="*/ 169207 h 536872"/>
              <a:gd name="connsiteX7" fmla="*/ 165765 w 232418"/>
              <a:gd name="connsiteY7" fmla="*/ 295523 h 536872"/>
              <a:gd name="connsiteX8" fmla="*/ 232293 w 232418"/>
              <a:gd name="connsiteY8" fmla="*/ 520899 h 536872"/>
              <a:gd name="connsiteX9" fmla="*/ 147887 w 232418"/>
              <a:gd name="connsiteY9" fmla="*/ 408358 h 536872"/>
              <a:gd name="connsiteX10" fmla="*/ 119752 w 232418"/>
              <a:gd name="connsiteY10" fmla="*/ 536872 h 536872"/>
              <a:gd name="connsiteX0" fmla="*/ 119752 w 232418"/>
              <a:gd name="connsiteY0" fmla="*/ 536872 h 536878"/>
              <a:gd name="connsiteX1" fmla="*/ 90884 w 232418"/>
              <a:gd name="connsiteY1" fmla="*/ 314573 h 536878"/>
              <a:gd name="connsiteX2" fmla="*/ 53663 w 232418"/>
              <a:gd name="connsiteY2" fmla="*/ 175655 h 536878"/>
              <a:gd name="connsiteX3" fmla="*/ 7210 w 232418"/>
              <a:gd name="connsiteY3" fmla="*/ 253613 h 536878"/>
              <a:gd name="connsiteX4" fmla="*/ 21278 w 232418"/>
              <a:gd name="connsiteY4" fmla="*/ 395 h 536878"/>
              <a:gd name="connsiteX5" fmla="*/ 202693 w 232418"/>
              <a:gd name="connsiteY5" fmla="*/ 193239 h 536878"/>
              <a:gd name="connsiteX6" fmla="*/ 119752 w 232418"/>
              <a:gd name="connsiteY6" fmla="*/ 169207 h 536878"/>
              <a:gd name="connsiteX7" fmla="*/ 165765 w 232418"/>
              <a:gd name="connsiteY7" fmla="*/ 295523 h 536878"/>
              <a:gd name="connsiteX8" fmla="*/ 232293 w 232418"/>
              <a:gd name="connsiteY8" fmla="*/ 520899 h 536878"/>
              <a:gd name="connsiteX9" fmla="*/ 147887 w 232418"/>
              <a:gd name="connsiteY9" fmla="*/ 408358 h 536878"/>
              <a:gd name="connsiteX10" fmla="*/ 119752 w 232418"/>
              <a:gd name="connsiteY10" fmla="*/ 536872 h 536878"/>
              <a:gd name="connsiteX0" fmla="*/ 119752 w 236546"/>
              <a:gd name="connsiteY0" fmla="*/ 536872 h 536878"/>
              <a:gd name="connsiteX1" fmla="*/ 90884 w 236546"/>
              <a:gd name="connsiteY1" fmla="*/ 314573 h 536878"/>
              <a:gd name="connsiteX2" fmla="*/ 53663 w 236546"/>
              <a:gd name="connsiteY2" fmla="*/ 175655 h 536878"/>
              <a:gd name="connsiteX3" fmla="*/ 7210 w 236546"/>
              <a:gd name="connsiteY3" fmla="*/ 253613 h 536878"/>
              <a:gd name="connsiteX4" fmla="*/ 21278 w 236546"/>
              <a:gd name="connsiteY4" fmla="*/ 395 h 536878"/>
              <a:gd name="connsiteX5" fmla="*/ 202693 w 236546"/>
              <a:gd name="connsiteY5" fmla="*/ 193239 h 536878"/>
              <a:gd name="connsiteX6" fmla="*/ 119752 w 236546"/>
              <a:gd name="connsiteY6" fmla="*/ 169207 h 536878"/>
              <a:gd name="connsiteX7" fmla="*/ 165765 w 236546"/>
              <a:gd name="connsiteY7" fmla="*/ 295523 h 536878"/>
              <a:gd name="connsiteX8" fmla="*/ 232293 w 236546"/>
              <a:gd name="connsiteY8" fmla="*/ 520899 h 536878"/>
              <a:gd name="connsiteX9" fmla="*/ 147887 w 236546"/>
              <a:gd name="connsiteY9" fmla="*/ 408358 h 536878"/>
              <a:gd name="connsiteX10" fmla="*/ 119752 w 236546"/>
              <a:gd name="connsiteY10" fmla="*/ 536872 h 536878"/>
              <a:gd name="connsiteX0" fmla="*/ 119752 w 1161865"/>
              <a:gd name="connsiteY0" fmla="*/ 536872 h 2467699"/>
              <a:gd name="connsiteX1" fmla="*/ 90884 w 1161865"/>
              <a:gd name="connsiteY1" fmla="*/ 314573 h 2467699"/>
              <a:gd name="connsiteX2" fmla="*/ 53663 w 1161865"/>
              <a:gd name="connsiteY2" fmla="*/ 175655 h 2467699"/>
              <a:gd name="connsiteX3" fmla="*/ 7210 w 1161865"/>
              <a:gd name="connsiteY3" fmla="*/ 253613 h 2467699"/>
              <a:gd name="connsiteX4" fmla="*/ 21278 w 1161865"/>
              <a:gd name="connsiteY4" fmla="*/ 395 h 2467699"/>
              <a:gd name="connsiteX5" fmla="*/ 202693 w 1161865"/>
              <a:gd name="connsiteY5" fmla="*/ 193239 h 2467699"/>
              <a:gd name="connsiteX6" fmla="*/ 119752 w 1161865"/>
              <a:gd name="connsiteY6" fmla="*/ 169207 h 2467699"/>
              <a:gd name="connsiteX7" fmla="*/ 165765 w 1161865"/>
              <a:gd name="connsiteY7" fmla="*/ 295523 h 2467699"/>
              <a:gd name="connsiteX8" fmla="*/ 1161442 w 1161865"/>
              <a:gd name="connsiteY8" fmla="*/ 2467686 h 2467699"/>
              <a:gd name="connsiteX9" fmla="*/ 147887 w 1161865"/>
              <a:gd name="connsiteY9" fmla="*/ 408358 h 2467699"/>
              <a:gd name="connsiteX10" fmla="*/ 119752 w 1161865"/>
              <a:gd name="connsiteY10" fmla="*/ 536872 h 2467699"/>
              <a:gd name="connsiteX0" fmla="*/ 1004656 w 1161865"/>
              <a:gd name="connsiteY0" fmla="*/ 2557402 h 2557402"/>
              <a:gd name="connsiteX1" fmla="*/ 90884 w 1161865"/>
              <a:gd name="connsiteY1" fmla="*/ 314573 h 2557402"/>
              <a:gd name="connsiteX2" fmla="*/ 53663 w 1161865"/>
              <a:gd name="connsiteY2" fmla="*/ 175655 h 2557402"/>
              <a:gd name="connsiteX3" fmla="*/ 7210 w 1161865"/>
              <a:gd name="connsiteY3" fmla="*/ 253613 h 2557402"/>
              <a:gd name="connsiteX4" fmla="*/ 21278 w 1161865"/>
              <a:gd name="connsiteY4" fmla="*/ 395 h 2557402"/>
              <a:gd name="connsiteX5" fmla="*/ 202693 w 1161865"/>
              <a:gd name="connsiteY5" fmla="*/ 193239 h 2557402"/>
              <a:gd name="connsiteX6" fmla="*/ 119752 w 1161865"/>
              <a:gd name="connsiteY6" fmla="*/ 169207 h 2557402"/>
              <a:gd name="connsiteX7" fmla="*/ 165765 w 1161865"/>
              <a:gd name="connsiteY7" fmla="*/ 295523 h 2557402"/>
              <a:gd name="connsiteX8" fmla="*/ 1161442 w 1161865"/>
              <a:gd name="connsiteY8" fmla="*/ 2467686 h 2557402"/>
              <a:gd name="connsiteX9" fmla="*/ 147887 w 1161865"/>
              <a:gd name="connsiteY9" fmla="*/ 408358 h 2557402"/>
              <a:gd name="connsiteX10" fmla="*/ 1004656 w 1161865"/>
              <a:gd name="connsiteY10" fmla="*/ 2557402 h 2557402"/>
              <a:gd name="connsiteX0" fmla="*/ 1004656 w 1200398"/>
              <a:gd name="connsiteY0" fmla="*/ 2557402 h 2581232"/>
              <a:gd name="connsiteX1" fmla="*/ 90884 w 1200398"/>
              <a:gd name="connsiteY1" fmla="*/ 314573 h 2581232"/>
              <a:gd name="connsiteX2" fmla="*/ 53663 w 1200398"/>
              <a:gd name="connsiteY2" fmla="*/ 175655 h 2581232"/>
              <a:gd name="connsiteX3" fmla="*/ 7210 w 1200398"/>
              <a:gd name="connsiteY3" fmla="*/ 253613 h 2581232"/>
              <a:gd name="connsiteX4" fmla="*/ 21278 w 1200398"/>
              <a:gd name="connsiteY4" fmla="*/ 395 h 2581232"/>
              <a:gd name="connsiteX5" fmla="*/ 202693 w 1200398"/>
              <a:gd name="connsiteY5" fmla="*/ 193239 h 2581232"/>
              <a:gd name="connsiteX6" fmla="*/ 119752 w 1200398"/>
              <a:gd name="connsiteY6" fmla="*/ 169207 h 2581232"/>
              <a:gd name="connsiteX7" fmla="*/ 165765 w 1200398"/>
              <a:gd name="connsiteY7" fmla="*/ 295523 h 2581232"/>
              <a:gd name="connsiteX8" fmla="*/ 1161442 w 1200398"/>
              <a:gd name="connsiteY8" fmla="*/ 2467686 h 2581232"/>
              <a:gd name="connsiteX9" fmla="*/ 1003293 w 1200398"/>
              <a:gd name="connsiteY9" fmla="*/ 2296152 h 2581232"/>
              <a:gd name="connsiteX10" fmla="*/ 1004656 w 1200398"/>
              <a:gd name="connsiteY10" fmla="*/ 2557402 h 2581232"/>
              <a:gd name="connsiteX0" fmla="*/ 1004656 w 1200398"/>
              <a:gd name="connsiteY0" fmla="*/ 2542654 h 2581232"/>
              <a:gd name="connsiteX1" fmla="*/ 90884 w 1200398"/>
              <a:gd name="connsiteY1" fmla="*/ 314573 h 2581232"/>
              <a:gd name="connsiteX2" fmla="*/ 53663 w 1200398"/>
              <a:gd name="connsiteY2" fmla="*/ 175655 h 2581232"/>
              <a:gd name="connsiteX3" fmla="*/ 7210 w 1200398"/>
              <a:gd name="connsiteY3" fmla="*/ 253613 h 2581232"/>
              <a:gd name="connsiteX4" fmla="*/ 21278 w 1200398"/>
              <a:gd name="connsiteY4" fmla="*/ 395 h 2581232"/>
              <a:gd name="connsiteX5" fmla="*/ 202693 w 1200398"/>
              <a:gd name="connsiteY5" fmla="*/ 193239 h 2581232"/>
              <a:gd name="connsiteX6" fmla="*/ 119752 w 1200398"/>
              <a:gd name="connsiteY6" fmla="*/ 169207 h 2581232"/>
              <a:gd name="connsiteX7" fmla="*/ 165765 w 1200398"/>
              <a:gd name="connsiteY7" fmla="*/ 295523 h 2581232"/>
              <a:gd name="connsiteX8" fmla="*/ 1161442 w 1200398"/>
              <a:gd name="connsiteY8" fmla="*/ 2467686 h 2581232"/>
              <a:gd name="connsiteX9" fmla="*/ 1003293 w 1200398"/>
              <a:gd name="connsiteY9" fmla="*/ 2296152 h 2581232"/>
              <a:gd name="connsiteX10" fmla="*/ 1004656 w 1200398"/>
              <a:gd name="connsiteY10" fmla="*/ 2542654 h 2581232"/>
              <a:gd name="connsiteX0" fmla="*/ 916166 w 1200398"/>
              <a:gd name="connsiteY0" fmla="*/ 2660641 h 2660643"/>
              <a:gd name="connsiteX1" fmla="*/ 90884 w 1200398"/>
              <a:gd name="connsiteY1" fmla="*/ 314573 h 2660643"/>
              <a:gd name="connsiteX2" fmla="*/ 53663 w 1200398"/>
              <a:gd name="connsiteY2" fmla="*/ 175655 h 2660643"/>
              <a:gd name="connsiteX3" fmla="*/ 7210 w 1200398"/>
              <a:gd name="connsiteY3" fmla="*/ 253613 h 2660643"/>
              <a:gd name="connsiteX4" fmla="*/ 21278 w 1200398"/>
              <a:gd name="connsiteY4" fmla="*/ 395 h 2660643"/>
              <a:gd name="connsiteX5" fmla="*/ 202693 w 1200398"/>
              <a:gd name="connsiteY5" fmla="*/ 193239 h 2660643"/>
              <a:gd name="connsiteX6" fmla="*/ 119752 w 1200398"/>
              <a:gd name="connsiteY6" fmla="*/ 169207 h 2660643"/>
              <a:gd name="connsiteX7" fmla="*/ 165765 w 1200398"/>
              <a:gd name="connsiteY7" fmla="*/ 295523 h 2660643"/>
              <a:gd name="connsiteX8" fmla="*/ 1161442 w 1200398"/>
              <a:gd name="connsiteY8" fmla="*/ 2467686 h 2660643"/>
              <a:gd name="connsiteX9" fmla="*/ 1003293 w 1200398"/>
              <a:gd name="connsiteY9" fmla="*/ 2296152 h 2660643"/>
              <a:gd name="connsiteX10" fmla="*/ 916166 w 1200398"/>
              <a:gd name="connsiteY10" fmla="*/ 2660641 h 2660643"/>
              <a:gd name="connsiteX0" fmla="*/ 916166 w 1267781"/>
              <a:gd name="connsiteY0" fmla="*/ 2660641 h 2660643"/>
              <a:gd name="connsiteX1" fmla="*/ 90884 w 1267781"/>
              <a:gd name="connsiteY1" fmla="*/ 314573 h 2660643"/>
              <a:gd name="connsiteX2" fmla="*/ 53663 w 1267781"/>
              <a:gd name="connsiteY2" fmla="*/ 175655 h 2660643"/>
              <a:gd name="connsiteX3" fmla="*/ 7210 w 1267781"/>
              <a:gd name="connsiteY3" fmla="*/ 253613 h 2660643"/>
              <a:gd name="connsiteX4" fmla="*/ 21278 w 1267781"/>
              <a:gd name="connsiteY4" fmla="*/ 395 h 2660643"/>
              <a:gd name="connsiteX5" fmla="*/ 202693 w 1267781"/>
              <a:gd name="connsiteY5" fmla="*/ 193239 h 2660643"/>
              <a:gd name="connsiteX6" fmla="*/ 119752 w 1267781"/>
              <a:gd name="connsiteY6" fmla="*/ 169207 h 2660643"/>
              <a:gd name="connsiteX7" fmla="*/ 165765 w 1267781"/>
              <a:gd name="connsiteY7" fmla="*/ 295523 h 2660643"/>
              <a:gd name="connsiteX8" fmla="*/ 1235183 w 1267781"/>
              <a:gd name="connsiteY8" fmla="*/ 2393944 h 2660643"/>
              <a:gd name="connsiteX9" fmla="*/ 1003293 w 1267781"/>
              <a:gd name="connsiteY9" fmla="*/ 2296152 h 2660643"/>
              <a:gd name="connsiteX10" fmla="*/ 916166 w 1267781"/>
              <a:gd name="connsiteY10" fmla="*/ 2660641 h 2660643"/>
              <a:gd name="connsiteX0" fmla="*/ 916166 w 1267781"/>
              <a:gd name="connsiteY0" fmla="*/ 2660641 h 2660643"/>
              <a:gd name="connsiteX1" fmla="*/ 533336 w 1267781"/>
              <a:gd name="connsiteY1" fmla="*/ 1332211 h 2660643"/>
              <a:gd name="connsiteX2" fmla="*/ 53663 w 1267781"/>
              <a:gd name="connsiteY2" fmla="*/ 175655 h 2660643"/>
              <a:gd name="connsiteX3" fmla="*/ 7210 w 1267781"/>
              <a:gd name="connsiteY3" fmla="*/ 253613 h 2660643"/>
              <a:gd name="connsiteX4" fmla="*/ 21278 w 1267781"/>
              <a:gd name="connsiteY4" fmla="*/ 395 h 2660643"/>
              <a:gd name="connsiteX5" fmla="*/ 202693 w 1267781"/>
              <a:gd name="connsiteY5" fmla="*/ 193239 h 2660643"/>
              <a:gd name="connsiteX6" fmla="*/ 119752 w 1267781"/>
              <a:gd name="connsiteY6" fmla="*/ 169207 h 2660643"/>
              <a:gd name="connsiteX7" fmla="*/ 165765 w 1267781"/>
              <a:gd name="connsiteY7" fmla="*/ 295523 h 2660643"/>
              <a:gd name="connsiteX8" fmla="*/ 1235183 w 1267781"/>
              <a:gd name="connsiteY8" fmla="*/ 2393944 h 2660643"/>
              <a:gd name="connsiteX9" fmla="*/ 1003293 w 1267781"/>
              <a:gd name="connsiteY9" fmla="*/ 2296152 h 2660643"/>
              <a:gd name="connsiteX10" fmla="*/ 916166 w 1267781"/>
              <a:gd name="connsiteY10" fmla="*/ 2660641 h 2660643"/>
              <a:gd name="connsiteX0" fmla="*/ 916166 w 1238371"/>
              <a:gd name="connsiteY0" fmla="*/ 2660641 h 2660643"/>
              <a:gd name="connsiteX1" fmla="*/ 533336 w 1238371"/>
              <a:gd name="connsiteY1" fmla="*/ 1332211 h 2660643"/>
              <a:gd name="connsiteX2" fmla="*/ 53663 w 1238371"/>
              <a:gd name="connsiteY2" fmla="*/ 175655 h 2660643"/>
              <a:gd name="connsiteX3" fmla="*/ 7210 w 1238371"/>
              <a:gd name="connsiteY3" fmla="*/ 253613 h 2660643"/>
              <a:gd name="connsiteX4" fmla="*/ 21278 w 1238371"/>
              <a:gd name="connsiteY4" fmla="*/ 395 h 2660643"/>
              <a:gd name="connsiteX5" fmla="*/ 202693 w 1238371"/>
              <a:gd name="connsiteY5" fmla="*/ 193239 h 2660643"/>
              <a:gd name="connsiteX6" fmla="*/ 119752 w 1238371"/>
              <a:gd name="connsiteY6" fmla="*/ 169207 h 2660643"/>
              <a:gd name="connsiteX7" fmla="*/ 799945 w 1238371"/>
              <a:gd name="connsiteY7" fmla="*/ 1431149 h 2660643"/>
              <a:gd name="connsiteX8" fmla="*/ 1235183 w 1238371"/>
              <a:gd name="connsiteY8" fmla="*/ 2393944 h 2660643"/>
              <a:gd name="connsiteX9" fmla="*/ 1003293 w 1238371"/>
              <a:gd name="connsiteY9" fmla="*/ 2296152 h 2660643"/>
              <a:gd name="connsiteX10" fmla="*/ 916166 w 1238371"/>
              <a:gd name="connsiteY10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53663 w 1238371"/>
              <a:gd name="connsiteY2" fmla="*/ 175655 h 2660643"/>
              <a:gd name="connsiteX3" fmla="*/ 7210 w 1238371"/>
              <a:gd name="connsiteY3" fmla="*/ 253613 h 2660643"/>
              <a:gd name="connsiteX4" fmla="*/ 21278 w 1238371"/>
              <a:gd name="connsiteY4" fmla="*/ 395 h 2660643"/>
              <a:gd name="connsiteX5" fmla="*/ 202693 w 1238371"/>
              <a:gd name="connsiteY5" fmla="*/ 193239 h 2660643"/>
              <a:gd name="connsiteX6" fmla="*/ 119752 w 1238371"/>
              <a:gd name="connsiteY6" fmla="*/ 169207 h 2660643"/>
              <a:gd name="connsiteX7" fmla="*/ 799945 w 1238371"/>
              <a:gd name="connsiteY7" fmla="*/ 1431149 h 2660643"/>
              <a:gd name="connsiteX8" fmla="*/ 1235183 w 1238371"/>
              <a:gd name="connsiteY8" fmla="*/ 2393944 h 2660643"/>
              <a:gd name="connsiteX9" fmla="*/ 1003293 w 1238371"/>
              <a:gd name="connsiteY9" fmla="*/ 2296152 h 2660643"/>
              <a:gd name="connsiteX10" fmla="*/ 916166 w 1238371"/>
              <a:gd name="connsiteY10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150120 w 1238371"/>
              <a:gd name="connsiteY2" fmla="*/ 421743 h 2660643"/>
              <a:gd name="connsiteX3" fmla="*/ 53663 w 1238371"/>
              <a:gd name="connsiteY3" fmla="*/ 175655 h 2660643"/>
              <a:gd name="connsiteX4" fmla="*/ 7210 w 1238371"/>
              <a:gd name="connsiteY4" fmla="*/ 253613 h 2660643"/>
              <a:gd name="connsiteX5" fmla="*/ 21278 w 1238371"/>
              <a:gd name="connsiteY5" fmla="*/ 395 h 2660643"/>
              <a:gd name="connsiteX6" fmla="*/ 202693 w 1238371"/>
              <a:gd name="connsiteY6" fmla="*/ 193239 h 2660643"/>
              <a:gd name="connsiteX7" fmla="*/ 119752 w 1238371"/>
              <a:gd name="connsiteY7" fmla="*/ 169207 h 2660643"/>
              <a:gd name="connsiteX8" fmla="*/ 799945 w 1238371"/>
              <a:gd name="connsiteY8" fmla="*/ 1431149 h 2660643"/>
              <a:gd name="connsiteX9" fmla="*/ 1235183 w 1238371"/>
              <a:gd name="connsiteY9" fmla="*/ 2393944 h 2660643"/>
              <a:gd name="connsiteX10" fmla="*/ 1003293 w 1238371"/>
              <a:gd name="connsiteY10" fmla="*/ 2296152 h 2660643"/>
              <a:gd name="connsiteX11" fmla="*/ 916166 w 1238371"/>
              <a:gd name="connsiteY11" fmla="*/ 2660641 h 2660643"/>
              <a:gd name="connsiteX0" fmla="*/ 916166 w 1238371"/>
              <a:gd name="connsiteY0" fmla="*/ 2660641 h 2660643"/>
              <a:gd name="connsiteX1" fmla="*/ 621826 w 1238371"/>
              <a:gd name="connsiteY1" fmla="*/ 1523940 h 2660643"/>
              <a:gd name="connsiteX2" fmla="*/ 150120 w 1238371"/>
              <a:gd name="connsiteY2" fmla="*/ 421743 h 2660643"/>
              <a:gd name="connsiteX3" fmla="*/ 53663 w 1238371"/>
              <a:gd name="connsiteY3" fmla="*/ 175655 h 2660643"/>
              <a:gd name="connsiteX4" fmla="*/ 7210 w 1238371"/>
              <a:gd name="connsiteY4" fmla="*/ 253613 h 2660643"/>
              <a:gd name="connsiteX5" fmla="*/ 21278 w 1238371"/>
              <a:gd name="connsiteY5" fmla="*/ 395 h 2660643"/>
              <a:gd name="connsiteX6" fmla="*/ 202693 w 1238371"/>
              <a:gd name="connsiteY6" fmla="*/ 193239 h 2660643"/>
              <a:gd name="connsiteX7" fmla="*/ 119752 w 1238371"/>
              <a:gd name="connsiteY7" fmla="*/ 169207 h 2660643"/>
              <a:gd name="connsiteX8" fmla="*/ 253359 w 1238371"/>
              <a:gd name="connsiteY8" fmla="*/ 392246 h 2660643"/>
              <a:gd name="connsiteX9" fmla="*/ 799945 w 1238371"/>
              <a:gd name="connsiteY9" fmla="*/ 1431149 h 2660643"/>
              <a:gd name="connsiteX10" fmla="*/ 1235183 w 1238371"/>
              <a:gd name="connsiteY10" fmla="*/ 2393944 h 2660643"/>
              <a:gd name="connsiteX11" fmla="*/ 1003293 w 1238371"/>
              <a:gd name="connsiteY11" fmla="*/ 2296152 h 2660643"/>
              <a:gd name="connsiteX12" fmla="*/ 916166 w 1238371"/>
              <a:gd name="connsiteY12" fmla="*/ 2660641 h 2660643"/>
              <a:gd name="connsiteX0" fmla="*/ 914046 w 1236251"/>
              <a:gd name="connsiteY0" fmla="*/ 2807979 h 2807981"/>
              <a:gd name="connsiteX1" fmla="*/ 619706 w 1236251"/>
              <a:gd name="connsiteY1" fmla="*/ 1671278 h 2807981"/>
              <a:gd name="connsiteX2" fmla="*/ 148000 w 1236251"/>
              <a:gd name="connsiteY2" fmla="*/ 569081 h 2807981"/>
              <a:gd name="connsiteX3" fmla="*/ 51543 w 1236251"/>
              <a:gd name="connsiteY3" fmla="*/ 322993 h 2807981"/>
              <a:gd name="connsiteX4" fmla="*/ 5090 w 1236251"/>
              <a:gd name="connsiteY4" fmla="*/ 400951 h 2807981"/>
              <a:gd name="connsiteX5" fmla="*/ 166642 w 1236251"/>
              <a:gd name="connsiteY5" fmla="*/ 249 h 2807981"/>
              <a:gd name="connsiteX6" fmla="*/ 200573 w 1236251"/>
              <a:gd name="connsiteY6" fmla="*/ 340577 h 2807981"/>
              <a:gd name="connsiteX7" fmla="*/ 117632 w 1236251"/>
              <a:gd name="connsiteY7" fmla="*/ 316545 h 2807981"/>
              <a:gd name="connsiteX8" fmla="*/ 251239 w 1236251"/>
              <a:gd name="connsiteY8" fmla="*/ 539584 h 2807981"/>
              <a:gd name="connsiteX9" fmla="*/ 797825 w 1236251"/>
              <a:gd name="connsiteY9" fmla="*/ 1578487 h 2807981"/>
              <a:gd name="connsiteX10" fmla="*/ 1233063 w 1236251"/>
              <a:gd name="connsiteY10" fmla="*/ 2541282 h 2807981"/>
              <a:gd name="connsiteX11" fmla="*/ 1001173 w 1236251"/>
              <a:gd name="connsiteY11" fmla="*/ 2443490 h 2807981"/>
              <a:gd name="connsiteX12" fmla="*/ 914046 w 1236251"/>
              <a:gd name="connsiteY12" fmla="*/ 2807979 h 2807981"/>
              <a:gd name="connsiteX0" fmla="*/ 914046 w 1236251"/>
              <a:gd name="connsiteY0" fmla="*/ 2807791 h 2807793"/>
              <a:gd name="connsiteX1" fmla="*/ 619706 w 1236251"/>
              <a:gd name="connsiteY1" fmla="*/ 1671090 h 2807793"/>
              <a:gd name="connsiteX2" fmla="*/ 148000 w 1236251"/>
              <a:gd name="connsiteY2" fmla="*/ 568893 h 2807793"/>
              <a:gd name="connsiteX3" fmla="*/ 51543 w 1236251"/>
              <a:gd name="connsiteY3" fmla="*/ 322805 h 2807793"/>
              <a:gd name="connsiteX4" fmla="*/ 5090 w 1236251"/>
              <a:gd name="connsiteY4" fmla="*/ 400763 h 2807793"/>
              <a:gd name="connsiteX5" fmla="*/ 166642 w 1236251"/>
              <a:gd name="connsiteY5" fmla="*/ 61 h 2807793"/>
              <a:gd name="connsiteX6" fmla="*/ 318560 w 1236251"/>
              <a:gd name="connsiteY6" fmla="*/ 369886 h 2807793"/>
              <a:gd name="connsiteX7" fmla="*/ 117632 w 1236251"/>
              <a:gd name="connsiteY7" fmla="*/ 316357 h 2807793"/>
              <a:gd name="connsiteX8" fmla="*/ 251239 w 1236251"/>
              <a:gd name="connsiteY8" fmla="*/ 539396 h 2807793"/>
              <a:gd name="connsiteX9" fmla="*/ 797825 w 1236251"/>
              <a:gd name="connsiteY9" fmla="*/ 1578299 h 2807793"/>
              <a:gd name="connsiteX10" fmla="*/ 1233063 w 1236251"/>
              <a:gd name="connsiteY10" fmla="*/ 2541094 h 2807793"/>
              <a:gd name="connsiteX11" fmla="*/ 1001173 w 1236251"/>
              <a:gd name="connsiteY11" fmla="*/ 2443302 h 2807793"/>
              <a:gd name="connsiteX12" fmla="*/ 914046 w 1236251"/>
              <a:gd name="connsiteY12" fmla="*/ 2807791 h 2807793"/>
              <a:gd name="connsiteX0" fmla="*/ 914046 w 1236251"/>
              <a:gd name="connsiteY0" fmla="*/ 2807791 h 2807793"/>
              <a:gd name="connsiteX1" fmla="*/ 619706 w 1236251"/>
              <a:gd name="connsiteY1" fmla="*/ 1671090 h 2807793"/>
              <a:gd name="connsiteX2" fmla="*/ 148000 w 1236251"/>
              <a:gd name="connsiteY2" fmla="*/ 568893 h 2807793"/>
              <a:gd name="connsiteX3" fmla="*/ 51543 w 1236251"/>
              <a:gd name="connsiteY3" fmla="*/ 322805 h 2807793"/>
              <a:gd name="connsiteX4" fmla="*/ 5090 w 1236251"/>
              <a:gd name="connsiteY4" fmla="*/ 400763 h 2807793"/>
              <a:gd name="connsiteX5" fmla="*/ 166642 w 1236251"/>
              <a:gd name="connsiteY5" fmla="*/ 61 h 2807793"/>
              <a:gd name="connsiteX6" fmla="*/ 318560 w 1236251"/>
              <a:gd name="connsiteY6" fmla="*/ 369886 h 2807793"/>
              <a:gd name="connsiteX7" fmla="*/ 206122 w 1236251"/>
              <a:gd name="connsiteY7" fmla="*/ 286860 h 2807793"/>
              <a:gd name="connsiteX8" fmla="*/ 251239 w 1236251"/>
              <a:gd name="connsiteY8" fmla="*/ 539396 h 2807793"/>
              <a:gd name="connsiteX9" fmla="*/ 797825 w 1236251"/>
              <a:gd name="connsiteY9" fmla="*/ 1578299 h 2807793"/>
              <a:gd name="connsiteX10" fmla="*/ 1233063 w 1236251"/>
              <a:gd name="connsiteY10" fmla="*/ 2541094 h 2807793"/>
              <a:gd name="connsiteX11" fmla="*/ 1001173 w 1236251"/>
              <a:gd name="connsiteY11" fmla="*/ 2443302 h 2807793"/>
              <a:gd name="connsiteX12" fmla="*/ 914046 w 1236251"/>
              <a:gd name="connsiteY12" fmla="*/ 2807791 h 2807793"/>
              <a:gd name="connsiteX0" fmla="*/ 909645 w 1231850"/>
              <a:gd name="connsiteY0" fmla="*/ 2807791 h 2807793"/>
              <a:gd name="connsiteX1" fmla="*/ 615305 w 1231850"/>
              <a:gd name="connsiteY1" fmla="*/ 1671090 h 2807793"/>
              <a:gd name="connsiteX2" fmla="*/ 143599 w 1231850"/>
              <a:gd name="connsiteY2" fmla="*/ 568893 h 2807793"/>
              <a:gd name="connsiteX3" fmla="*/ 106135 w 1231850"/>
              <a:gd name="connsiteY3" fmla="*/ 278560 h 2807793"/>
              <a:gd name="connsiteX4" fmla="*/ 689 w 1231850"/>
              <a:gd name="connsiteY4" fmla="*/ 400763 h 2807793"/>
              <a:gd name="connsiteX5" fmla="*/ 162241 w 1231850"/>
              <a:gd name="connsiteY5" fmla="*/ 61 h 2807793"/>
              <a:gd name="connsiteX6" fmla="*/ 314159 w 1231850"/>
              <a:gd name="connsiteY6" fmla="*/ 369886 h 2807793"/>
              <a:gd name="connsiteX7" fmla="*/ 201721 w 1231850"/>
              <a:gd name="connsiteY7" fmla="*/ 286860 h 2807793"/>
              <a:gd name="connsiteX8" fmla="*/ 246838 w 1231850"/>
              <a:gd name="connsiteY8" fmla="*/ 539396 h 2807793"/>
              <a:gd name="connsiteX9" fmla="*/ 793424 w 1231850"/>
              <a:gd name="connsiteY9" fmla="*/ 1578299 h 2807793"/>
              <a:gd name="connsiteX10" fmla="*/ 1228662 w 1231850"/>
              <a:gd name="connsiteY10" fmla="*/ 2541094 h 2807793"/>
              <a:gd name="connsiteX11" fmla="*/ 996772 w 1231850"/>
              <a:gd name="connsiteY11" fmla="*/ 2443302 h 2807793"/>
              <a:gd name="connsiteX12" fmla="*/ 909645 w 1231850"/>
              <a:gd name="connsiteY12" fmla="*/ 2807791 h 2807793"/>
              <a:gd name="connsiteX0" fmla="*/ 953671 w 1275876"/>
              <a:gd name="connsiteY0" fmla="*/ 2807742 h 2807744"/>
              <a:gd name="connsiteX1" fmla="*/ 659331 w 1275876"/>
              <a:gd name="connsiteY1" fmla="*/ 1671041 h 2807744"/>
              <a:gd name="connsiteX2" fmla="*/ 187625 w 1275876"/>
              <a:gd name="connsiteY2" fmla="*/ 568844 h 2807744"/>
              <a:gd name="connsiteX3" fmla="*/ 150161 w 1275876"/>
              <a:gd name="connsiteY3" fmla="*/ 278511 h 2807744"/>
              <a:gd name="connsiteX4" fmla="*/ 470 w 1275876"/>
              <a:gd name="connsiteY4" fmla="*/ 356469 h 2807744"/>
              <a:gd name="connsiteX5" fmla="*/ 206267 w 1275876"/>
              <a:gd name="connsiteY5" fmla="*/ 12 h 2807744"/>
              <a:gd name="connsiteX6" fmla="*/ 358185 w 1275876"/>
              <a:gd name="connsiteY6" fmla="*/ 369837 h 2807744"/>
              <a:gd name="connsiteX7" fmla="*/ 245747 w 1275876"/>
              <a:gd name="connsiteY7" fmla="*/ 286811 h 2807744"/>
              <a:gd name="connsiteX8" fmla="*/ 290864 w 1275876"/>
              <a:gd name="connsiteY8" fmla="*/ 539347 h 2807744"/>
              <a:gd name="connsiteX9" fmla="*/ 837450 w 1275876"/>
              <a:gd name="connsiteY9" fmla="*/ 1578250 h 2807744"/>
              <a:gd name="connsiteX10" fmla="*/ 1272688 w 1275876"/>
              <a:gd name="connsiteY10" fmla="*/ 2541045 h 2807744"/>
              <a:gd name="connsiteX11" fmla="*/ 1040798 w 1275876"/>
              <a:gd name="connsiteY11" fmla="*/ 2443253 h 2807744"/>
              <a:gd name="connsiteX12" fmla="*/ 953671 w 1275876"/>
              <a:gd name="connsiteY12" fmla="*/ 2807742 h 2807744"/>
              <a:gd name="connsiteX0" fmla="*/ 1046584 w 1368789"/>
              <a:gd name="connsiteY0" fmla="*/ 2778246 h 2778248"/>
              <a:gd name="connsiteX1" fmla="*/ 752244 w 1368789"/>
              <a:gd name="connsiteY1" fmla="*/ 1641545 h 2778248"/>
              <a:gd name="connsiteX2" fmla="*/ 280538 w 1368789"/>
              <a:gd name="connsiteY2" fmla="*/ 539348 h 2778248"/>
              <a:gd name="connsiteX3" fmla="*/ 243074 w 1368789"/>
              <a:gd name="connsiteY3" fmla="*/ 249015 h 2778248"/>
              <a:gd name="connsiteX4" fmla="*/ 93383 w 1368789"/>
              <a:gd name="connsiteY4" fmla="*/ 326973 h 2778248"/>
              <a:gd name="connsiteX5" fmla="*/ 18960 w 1368789"/>
              <a:gd name="connsiteY5" fmla="*/ 13 h 2778248"/>
              <a:gd name="connsiteX6" fmla="*/ 451098 w 1368789"/>
              <a:gd name="connsiteY6" fmla="*/ 340341 h 2778248"/>
              <a:gd name="connsiteX7" fmla="*/ 338660 w 1368789"/>
              <a:gd name="connsiteY7" fmla="*/ 257315 h 2778248"/>
              <a:gd name="connsiteX8" fmla="*/ 383777 w 1368789"/>
              <a:gd name="connsiteY8" fmla="*/ 509851 h 2778248"/>
              <a:gd name="connsiteX9" fmla="*/ 930363 w 1368789"/>
              <a:gd name="connsiteY9" fmla="*/ 1548754 h 2778248"/>
              <a:gd name="connsiteX10" fmla="*/ 1365601 w 1368789"/>
              <a:gd name="connsiteY10" fmla="*/ 2511549 h 2778248"/>
              <a:gd name="connsiteX11" fmla="*/ 1133711 w 1368789"/>
              <a:gd name="connsiteY11" fmla="*/ 2413757 h 2778248"/>
              <a:gd name="connsiteX12" fmla="*/ 1046584 w 1368789"/>
              <a:gd name="connsiteY12" fmla="*/ 2778246 h 2778248"/>
              <a:gd name="connsiteX0" fmla="*/ 1043616 w 1365821"/>
              <a:gd name="connsiteY0" fmla="*/ 2781566 h 2781568"/>
              <a:gd name="connsiteX1" fmla="*/ 749276 w 1365821"/>
              <a:gd name="connsiteY1" fmla="*/ 1644865 h 2781568"/>
              <a:gd name="connsiteX2" fmla="*/ 277570 w 1365821"/>
              <a:gd name="connsiteY2" fmla="*/ 542668 h 2781568"/>
              <a:gd name="connsiteX3" fmla="*/ 240106 w 1365821"/>
              <a:gd name="connsiteY3" fmla="*/ 252335 h 2781568"/>
              <a:gd name="connsiteX4" fmla="*/ 90415 w 1365821"/>
              <a:gd name="connsiteY4" fmla="*/ 330293 h 2781568"/>
              <a:gd name="connsiteX5" fmla="*/ 15992 w 1365821"/>
              <a:gd name="connsiteY5" fmla="*/ 3333 h 2781568"/>
              <a:gd name="connsiteX6" fmla="*/ 403885 w 1365821"/>
              <a:gd name="connsiteY6" fmla="*/ 166681 h 2781568"/>
              <a:gd name="connsiteX7" fmla="*/ 335692 w 1365821"/>
              <a:gd name="connsiteY7" fmla="*/ 260635 h 2781568"/>
              <a:gd name="connsiteX8" fmla="*/ 380809 w 1365821"/>
              <a:gd name="connsiteY8" fmla="*/ 513171 h 2781568"/>
              <a:gd name="connsiteX9" fmla="*/ 927395 w 1365821"/>
              <a:gd name="connsiteY9" fmla="*/ 1552074 h 2781568"/>
              <a:gd name="connsiteX10" fmla="*/ 1362633 w 1365821"/>
              <a:gd name="connsiteY10" fmla="*/ 2514869 h 2781568"/>
              <a:gd name="connsiteX11" fmla="*/ 1130743 w 1365821"/>
              <a:gd name="connsiteY11" fmla="*/ 2417077 h 2781568"/>
              <a:gd name="connsiteX12" fmla="*/ 1043616 w 1365821"/>
              <a:gd name="connsiteY12" fmla="*/ 2781566 h 2781568"/>
              <a:gd name="connsiteX0" fmla="*/ 1041086 w 1363291"/>
              <a:gd name="connsiteY0" fmla="*/ 2785774 h 2785776"/>
              <a:gd name="connsiteX1" fmla="*/ 746746 w 1363291"/>
              <a:gd name="connsiteY1" fmla="*/ 1649073 h 2785776"/>
              <a:gd name="connsiteX2" fmla="*/ 275040 w 1363291"/>
              <a:gd name="connsiteY2" fmla="*/ 546876 h 2785776"/>
              <a:gd name="connsiteX3" fmla="*/ 237576 w 1363291"/>
              <a:gd name="connsiteY3" fmla="*/ 256543 h 2785776"/>
              <a:gd name="connsiteX4" fmla="*/ 102634 w 1363291"/>
              <a:gd name="connsiteY4" fmla="*/ 437740 h 2785776"/>
              <a:gd name="connsiteX5" fmla="*/ 13462 w 1363291"/>
              <a:gd name="connsiteY5" fmla="*/ 7541 h 2785776"/>
              <a:gd name="connsiteX6" fmla="*/ 401355 w 1363291"/>
              <a:gd name="connsiteY6" fmla="*/ 170889 h 2785776"/>
              <a:gd name="connsiteX7" fmla="*/ 333162 w 1363291"/>
              <a:gd name="connsiteY7" fmla="*/ 264843 h 2785776"/>
              <a:gd name="connsiteX8" fmla="*/ 378279 w 1363291"/>
              <a:gd name="connsiteY8" fmla="*/ 517379 h 2785776"/>
              <a:gd name="connsiteX9" fmla="*/ 924865 w 1363291"/>
              <a:gd name="connsiteY9" fmla="*/ 1556282 h 2785776"/>
              <a:gd name="connsiteX10" fmla="*/ 1360103 w 1363291"/>
              <a:gd name="connsiteY10" fmla="*/ 2519077 h 2785776"/>
              <a:gd name="connsiteX11" fmla="*/ 1128213 w 1363291"/>
              <a:gd name="connsiteY11" fmla="*/ 2421285 h 2785776"/>
              <a:gd name="connsiteX12" fmla="*/ 1041086 w 1363291"/>
              <a:gd name="connsiteY12" fmla="*/ 2785774 h 2785776"/>
              <a:gd name="connsiteX0" fmla="*/ 1040269 w 1362474"/>
              <a:gd name="connsiteY0" fmla="*/ 2785774 h 2785776"/>
              <a:gd name="connsiteX1" fmla="*/ 745929 w 1362474"/>
              <a:gd name="connsiteY1" fmla="*/ 1649073 h 2785776"/>
              <a:gd name="connsiteX2" fmla="*/ 274223 w 1362474"/>
              <a:gd name="connsiteY2" fmla="*/ 546876 h 2785776"/>
              <a:gd name="connsiteX3" fmla="*/ 177765 w 1362474"/>
              <a:gd name="connsiteY3" fmla="*/ 256543 h 2785776"/>
              <a:gd name="connsiteX4" fmla="*/ 101817 w 1362474"/>
              <a:gd name="connsiteY4" fmla="*/ 437740 h 2785776"/>
              <a:gd name="connsiteX5" fmla="*/ 12645 w 1362474"/>
              <a:gd name="connsiteY5" fmla="*/ 7541 h 2785776"/>
              <a:gd name="connsiteX6" fmla="*/ 400538 w 1362474"/>
              <a:gd name="connsiteY6" fmla="*/ 170889 h 2785776"/>
              <a:gd name="connsiteX7" fmla="*/ 332345 w 1362474"/>
              <a:gd name="connsiteY7" fmla="*/ 264843 h 2785776"/>
              <a:gd name="connsiteX8" fmla="*/ 377462 w 1362474"/>
              <a:gd name="connsiteY8" fmla="*/ 517379 h 2785776"/>
              <a:gd name="connsiteX9" fmla="*/ 924048 w 1362474"/>
              <a:gd name="connsiteY9" fmla="*/ 1556282 h 2785776"/>
              <a:gd name="connsiteX10" fmla="*/ 1359286 w 1362474"/>
              <a:gd name="connsiteY10" fmla="*/ 2519077 h 2785776"/>
              <a:gd name="connsiteX11" fmla="*/ 1127396 w 1362474"/>
              <a:gd name="connsiteY11" fmla="*/ 2421285 h 2785776"/>
              <a:gd name="connsiteX12" fmla="*/ 1040269 w 1362474"/>
              <a:gd name="connsiteY12" fmla="*/ 2785774 h 2785776"/>
              <a:gd name="connsiteX0" fmla="*/ 1040269 w 1362474"/>
              <a:gd name="connsiteY0" fmla="*/ 2785434 h 2785436"/>
              <a:gd name="connsiteX1" fmla="*/ 745929 w 1362474"/>
              <a:gd name="connsiteY1" fmla="*/ 1648733 h 2785436"/>
              <a:gd name="connsiteX2" fmla="*/ 274223 w 1362474"/>
              <a:gd name="connsiteY2" fmla="*/ 546536 h 2785436"/>
              <a:gd name="connsiteX3" fmla="*/ 177765 w 1362474"/>
              <a:gd name="connsiteY3" fmla="*/ 256203 h 2785436"/>
              <a:gd name="connsiteX4" fmla="*/ 101817 w 1362474"/>
              <a:gd name="connsiteY4" fmla="*/ 437400 h 2785436"/>
              <a:gd name="connsiteX5" fmla="*/ 12645 w 1362474"/>
              <a:gd name="connsiteY5" fmla="*/ 7201 h 2785436"/>
              <a:gd name="connsiteX6" fmla="*/ 400538 w 1362474"/>
              <a:gd name="connsiteY6" fmla="*/ 170549 h 2785436"/>
              <a:gd name="connsiteX7" fmla="*/ 288100 w 1362474"/>
              <a:gd name="connsiteY7" fmla="*/ 205509 h 2785436"/>
              <a:gd name="connsiteX8" fmla="*/ 377462 w 1362474"/>
              <a:gd name="connsiteY8" fmla="*/ 517039 h 2785436"/>
              <a:gd name="connsiteX9" fmla="*/ 924048 w 1362474"/>
              <a:gd name="connsiteY9" fmla="*/ 1555942 h 2785436"/>
              <a:gd name="connsiteX10" fmla="*/ 1359286 w 1362474"/>
              <a:gd name="connsiteY10" fmla="*/ 2518737 h 2785436"/>
              <a:gd name="connsiteX11" fmla="*/ 1127396 w 1362474"/>
              <a:gd name="connsiteY11" fmla="*/ 2420945 h 2785436"/>
              <a:gd name="connsiteX12" fmla="*/ 1040269 w 1362474"/>
              <a:gd name="connsiteY12" fmla="*/ 2785434 h 2785436"/>
              <a:gd name="connsiteX0" fmla="*/ 1040269 w 1362474"/>
              <a:gd name="connsiteY0" fmla="*/ 2785515 h 2785517"/>
              <a:gd name="connsiteX1" fmla="*/ 745929 w 1362474"/>
              <a:gd name="connsiteY1" fmla="*/ 1648814 h 2785517"/>
              <a:gd name="connsiteX2" fmla="*/ 274223 w 1362474"/>
              <a:gd name="connsiteY2" fmla="*/ 546617 h 2785517"/>
              <a:gd name="connsiteX3" fmla="*/ 177765 w 1362474"/>
              <a:gd name="connsiteY3" fmla="*/ 256284 h 2785517"/>
              <a:gd name="connsiteX4" fmla="*/ 101817 w 1362474"/>
              <a:gd name="connsiteY4" fmla="*/ 437481 h 2785517"/>
              <a:gd name="connsiteX5" fmla="*/ 12645 w 1362474"/>
              <a:gd name="connsiteY5" fmla="*/ 7282 h 2785517"/>
              <a:gd name="connsiteX6" fmla="*/ 400538 w 1362474"/>
              <a:gd name="connsiteY6" fmla="*/ 170630 h 2785517"/>
              <a:gd name="connsiteX7" fmla="*/ 199610 w 1362474"/>
              <a:gd name="connsiteY7" fmla="*/ 220339 h 2785517"/>
              <a:gd name="connsiteX8" fmla="*/ 377462 w 1362474"/>
              <a:gd name="connsiteY8" fmla="*/ 517120 h 2785517"/>
              <a:gd name="connsiteX9" fmla="*/ 924048 w 1362474"/>
              <a:gd name="connsiteY9" fmla="*/ 1556023 h 2785517"/>
              <a:gd name="connsiteX10" fmla="*/ 1359286 w 1362474"/>
              <a:gd name="connsiteY10" fmla="*/ 2518818 h 2785517"/>
              <a:gd name="connsiteX11" fmla="*/ 1127396 w 1362474"/>
              <a:gd name="connsiteY11" fmla="*/ 2421026 h 2785517"/>
              <a:gd name="connsiteX12" fmla="*/ 1040269 w 1362474"/>
              <a:gd name="connsiteY12" fmla="*/ 2785515 h 2785517"/>
              <a:gd name="connsiteX0" fmla="*/ 1040269 w 1362474"/>
              <a:gd name="connsiteY0" fmla="*/ 2785686 h 2785688"/>
              <a:gd name="connsiteX1" fmla="*/ 745929 w 1362474"/>
              <a:gd name="connsiteY1" fmla="*/ 1648985 h 2785688"/>
              <a:gd name="connsiteX2" fmla="*/ 274223 w 1362474"/>
              <a:gd name="connsiteY2" fmla="*/ 546788 h 2785688"/>
              <a:gd name="connsiteX3" fmla="*/ 177765 w 1362474"/>
              <a:gd name="connsiteY3" fmla="*/ 256455 h 2785688"/>
              <a:gd name="connsiteX4" fmla="*/ 101817 w 1362474"/>
              <a:gd name="connsiteY4" fmla="*/ 437652 h 2785688"/>
              <a:gd name="connsiteX5" fmla="*/ 12645 w 1362474"/>
              <a:gd name="connsiteY5" fmla="*/ 7453 h 2785688"/>
              <a:gd name="connsiteX6" fmla="*/ 400538 w 1362474"/>
              <a:gd name="connsiteY6" fmla="*/ 170801 h 2785688"/>
              <a:gd name="connsiteX7" fmla="*/ 317597 w 1362474"/>
              <a:gd name="connsiteY7" fmla="*/ 250007 h 2785688"/>
              <a:gd name="connsiteX8" fmla="*/ 377462 w 1362474"/>
              <a:gd name="connsiteY8" fmla="*/ 517291 h 2785688"/>
              <a:gd name="connsiteX9" fmla="*/ 924048 w 1362474"/>
              <a:gd name="connsiteY9" fmla="*/ 1556194 h 2785688"/>
              <a:gd name="connsiteX10" fmla="*/ 1359286 w 1362474"/>
              <a:gd name="connsiteY10" fmla="*/ 2518989 h 2785688"/>
              <a:gd name="connsiteX11" fmla="*/ 1127396 w 1362474"/>
              <a:gd name="connsiteY11" fmla="*/ 2421197 h 2785688"/>
              <a:gd name="connsiteX12" fmla="*/ 1040269 w 1362474"/>
              <a:gd name="connsiteY12" fmla="*/ 2785686 h 2785688"/>
              <a:gd name="connsiteX0" fmla="*/ 1040269 w 1362474"/>
              <a:gd name="connsiteY0" fmla="*/ 2785686 h 2785688"/>
              <a:gd name="connsiteX1" fmla="*/ 745929 w 1362474"/>
              <a:gd name="connsiteY1" fmla="*/ 1648985 h 2785688"/>
              <a:gd name="connsiteX2" fmla="*/ 274223 w 1362474"/>
              <a:gd name="connsiteY2" fmla="*/ 546788 h 2785688"/>
              <a:gd name="connsiteX3" fmla="*/ 177765 w 1362474"/>
              <a:gd name="connsiteY3" fmla="*/ 256455 h 2785688"/>
              <a:gd name="connsiteX4" fmla="*/ 101817 w 1362474"/>
              <a:gd name="connsiteY4" fmla="*/ 437652 h 2785688"/>
              <a:gd name="connsiteX5" fmla="*/ 12645 w 1362474"/>
              <a:gd name="connsiteY5" fmla="*/ 7453 h 2785688"/>
              <a:gd name="connsiteX6" fmla="*/ 400538 w 1362474"/>
              <a:gd name="connsiteY6" fmla="*/ 170801 h 2785688"/>
              <a:gd name="connsiteX7" fmla="*/ 317597 w 1362474"/>
              <a:gd name="connsiteY7" fmla="*/ 250007 h 2785688"/>
              <a:gd name="connsiteX8" fmla="*/ 377462 w 1362474"/>
              <a:gd name="connsiteY8" fmla="*/ 517291 h 2785688"/>
              <a:gd name="connsiteX9" fmla="*/ 924048 w 1362474"/>
              <a:gd name="connsiteY9" fmla="*/ 1556194 h 2785688"/>
              <a:gd name="connsiteX10" fmla="*/ 1359286 w 1362474"/>
              <a:gd name="connsiteY10" fmla="*/ 2518989 h 2785688"/>
              <a:gd name="connsiteX11" fmla="*/ 1127396 w 1362474"/>
              <a:gd name="connsiteY11" fmla="*/ 2421197 h 2785688"/>
              <a:gd name="connsiteX12" fmla="*/ 1040269 w 1362474"/>
              <a:gd name="connsiteY12" fmla="*/ 2785686 h 2785688"/>
              <a:gd name="connsiteX0" fmla="*/ 1039892 w 1362097"/>
              <a:gd name="connsiteY0" fmla="*/ 2785686 h 2785688"/>
              <a:gd name="connsiteX1" fmla="*/ 745552 w 1362097"/>
              <a:gd name="connsiteY1" fmla="*/ 1648985 h 2785688"/>
              <a:gd name="connsiteX2" fmla="*/ 273846 w 1362097"/>
              <a:gd name="connsiteY2" fmla="*/ 546788 h 2785688"/>
              <a:gd name="connsiteX3" fmla="*/ 147891 w 1362097"/>
              <a:gd name="connsiteY3" fmla="*/ 226958 h 2785688"/>
              <a:gd name="connsiteX4" fmla="*/ 101440 w 1362097"/>
              <a:gd name="connsiteY4" fmla="*/ 437652 h 2785688"/>
              <a:gd name="connsiteX5" fmla="*/ 12268 w 1362097"/>
              <a:gd name="connsiteY5" fmla="*/ 7453 h 2785688"/>
              <a:gd name="connsiteX6" fmla="*/ 400161 w 1362097"/>
              <a:gd name="connsiteY6" fmla="*/ 170801 h 2785688"/>
              <a:gd name="connsiteX7" fmla="*/ 317220 w 1362097"/>
              <a:gd name="connsiteY7" fmla="*/ 250007 h 2785688"/>
              <a:gd name="connsiteX8" fmla="*/ 377085 w 1362097"/>
              <a:gd name="connsiteY8" fmla="*/ 517291 h 2785688"/>
              <a:gd name="connsiteX9" fmla="*/ 923671 w 1362097"/>
              <a:gd name="connsiteY9" fmla="*/ 1556194 h 2785688"/>
              <a:gd name="connsiteX10" fmla="*/ 1358909 w 1362097"/>
              <a:gd name="connsiteY10" fmla="*/ 2518989 h 2785688"/>
              <a:gd name="connsiteX11" fmla="*/ 1127019 w 1362097"/>
              <a:gd name="connsiteY11" fmla="*/ 2421197 h 2785688"/>
              <a:gd name="connsiteX12" fmla="*/ 1039892 w 1362097"/>
              <a:gd name="connsiteY12" fmla="*/ 2785686 h 278568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377085 w 1362097"/>
              <a:gd name="connsiteY8" fmla="*/ 517121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377085 w 1362097"/>
              <a:gd name="connsiteY8" fmla="*/ 517121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273846 w 1362097"/>
              <a:gd name="connsiteY2" fmla="*/ 546618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495072 w 1362097"/>
              <a:gd name="connsiteY8" fmla="*/ 531870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495072 w 1362097"/>
              <a:gd name="connsiteY8" fmla="*/ 531870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684233 w 1362097"/>
              <a:gd name="connsiteY8" fmla="*/ 569534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362336 w 1362097"/>
              <a:gd name="connsiteY2" fmla="*/ 590863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745552 w 1362097"/>
              <a:gd name="connsiteY1" fmla="*/ 1648815 h 2785518"/>
              <a:gd name="connsiteX2" fmla="*/ 422542 w 1362097"/>
              <a:gd name="connsiteY2" fmla="*/ 581559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2097"/>
              <a:gd name="connsiteY0" fmla="*/ 2785516 h 2785518"/>
              <a:gd name="connsiteX1" fmla="*/ 627317 w 1362097"/>
              <a:gd name="connsiteY1" fmla="*/ 1490002 h 2785518"/>
              <a:gd name="connsiteX2" fmla="*/ 422542 w 1362097"/>
              <a:gd name="connsiteY2" fmla="*/ 581559 h 2785518"/>
              <a:gd name="connsiteX3" fmla="*/ 147891 w 1362097"/>
              <a:gd name="connsiteY3" fmla="*/ 226788 h 2785518"/>
              <a:gd name="connsiteX4" fmla="*/ 101440 w 1362097"/>
              <a:gd name="connsiteY4" fmla="*/ 437482 h 2785518"/>
              <a:gd name="connsiteX5" fmla="*/ 12268 w 1362097"/>
              <a:gd name="connsiteY5" fmla="*/ 7283 h 2785518"/>
              <a:gd name="connsiteX6" fmla="*/ 400161 w 1362097"/>
              <a:gd name="connsiteY6" fmla="*/ 170631 h 2785518"/>
              <a:gd name="connsiteX7" fmla="*/ 258226 w 1362097"/>
              <a:gd name="connsiteY7" fmla="*/ 220340 h 2785518"/>
              <a:gd name="connsiteX8" fmla="*/ 512805 w 1362097"/>
              <a:gd name="connsiteY8" fmla="*/ 501582 h 2785518"/>
              <a:gd name="connsiteX9" fmla="*/ 923671 w 1362097"/>
              <a:gd name="connsiteY9" fmla="*/ 1556024 h 2785518"/>
              <a:gd name="connsiteX10" fmla="*/ 1358909 w 1362097"/>
              <a:gd name="connsiteY10" fmla="*/ 2518819 h 2785518"/>
              <a:gd name="connsiteX11" fmla="*/ 1127019 w 1362097"/>
              <a:gd name="connsiteY11" fmla="*/ 2421027 h 2785518"/>
              <a:gd name="connsiteX12" fmla="*/ 1039892 w 1362097"/>
              <a:gd name="connsiteY12" fmla="*/ 2785516 h 2785518"/>
              <a:gd name="connsiteX0" fmla="*/ 1039892 w 1365806"/>
              <a:gd name="connsiteY0" fmla="*/ 2785516 h 2785518"/>
              <a:gd name="connsiteX1" fmla="*/ 627317 w 1365806"/>
              <a:gd name="connsiteY1" fmla="*/ 1490002 h 2785518"/>
              <a:gd name="connsiteX2" fmla="*/ 422542 w 1365806"/>
              <a:gd name="connsiteY2" fmla="*/ 581559 h 2785518"/>
              <a:gd name="connsiteX3" fmla="*/ 147891 w 1365806"/>
              <a:gd name="connsiteY3" fmla="*/ 226788 h 2785518"/>
              <a:gd name="connsiteX4" fmla="*/ 101440 w 1365806"/>
              <a:gd name="connsiteY4" fmla="*/ 437482 h 2785518"/>
              <a:gd name="connsiteX5" fmla="*/ 12268 w 1365806"/>
              <a:gd name="connsiteY5" fmla="*/ 7283 h 2785518"/>
              <a:gd name="connsiteX6" fmla="*/ 400161 w 1365806"/>
              <a:gd name="connsiteY6" fmla="*/ 170631 h 2785518"/>
              <a:gd name="connsiteX7" fmla="*/ 258226 w 1365806"/>
              <a:gd name="connsiteY7" fmla="*/ 220340 h 2785518"/>
              <a:gd name="connsiteX8" fmla="*/ 512805 w 1365806"/>
              <a:gd name="connsiteY8" fmla="*/ 501582 h 2785518"/>
              <a:gd name="connsiteX9" fmla="*/ 810917 w 1365806"/>
              <a:gd name="connsiteY9" fmla="*/ 1494745 h 2785518"/>
              <a:gd name="connsiteX10" fmla="*/ 1358909 w 1365806"/>
              <a:gd name="connsiteY10" fmla="*/ 2518819 h 2785518"/>
              <a:gd name="connsiteX11" fmla="*/ 1127019 w 1365806"/>
              <a:gd name="connsiteY11" fmla="*/ 2421027 h 2785518"/>
              <a:gd name="connsiteX12" fmla="*/ 1039892 w 1365806"/>
              <a:gd name="connsiteY12" fmla="*/ 2785516 h 2785518"/>
              <a:gd name="connsiteX0" fmla="*/ 1039892 w 1222084"/>
              <a:gd name="connsiteY0" fmla="*/ 2785516 h 2785518"/>
              <a:gd name="connsiteX1" fmla="*/ 627317 w 1222084"/>
              <a:gd name="connsiteY1" fmla="*/ 1490002 h 2785518"/>
              <a:gd name="connsiteX2" fmla="*/ 422542 w 1222084"/>
              <a:gd name="connsiteY2" fmla="*/ 581559 h 2785518"/>
              <a:gd name="connsiteX3" fmla="*/ 147891 w 1222084"/>
              <a:gd name="connsiteY3" fmla="*/ 226788 h 2785518"/>
              <a:gd name="connsiteX4" fmla="*/ 101440 w 1222084"/>
              <a:gd name="connsiteY4" fmla="*/ 437482 h 2785518"/>
              <a:gd name="connsiteX5" fmla="*/ 12268 w 1222084"/>
              <a:gd name="connsiteY5" fmla="*/ 7283 h 2785518"/>
              <a:gd name="connsiteX6" fmla="*/ 400161 w 1222084"/>
              <a:gd name="connsiteY6" fmla="*/ 170631 h 2785518"/>
              <a:gd name="connsiteX7" fmla="*/ 258226 w 1222084"/>
              <a:gd name="connsiteY7" fmla="*/ 220340 h 2785518"/>
              <a:gd name="connsiteX8" fmla="*/ 512805 w 1222084"/>
              <a:gd name="connsiteY8" fmla="*/ 501582 h 2785518"/>
              <a:gd name="connsiteX9" fmla="*/ 810917 w 1222084"/>
              <a:gd name="connsiteY9" fmla="*/ 1494745 h 2785518"/>
              <a:gd name="connsiteX10" fmla="*/ 1208419 w 1222084"/>
              <a:gd name="connsiteY10" fmla="*/ 1980755 h 2785518"/>
              <a:gd name="connsiteX11" fmla="*/ 1127019 w 1222084"/>
              <a:gd name="connsiteY11" fmla="*/ 2421027 h 2785518"/>
              <a:gd name="connsiteX12" fmla="*/ 1039892 w 1222084"/>
              <a:gd name="connsiteY12" fmla="*/ 2785516 h 2785518"/>
              <a:gd name="connsiteX0" fmla="*/ 1039892 w 1212950"/>
              <a:gd name="connsiteY0" fmla="*/ 2785516 h 2785516"/>
              <a:gd name="connsiteX1" fmla="*/ 627317 w 1212950"/>
              <a:gd name="connsiteY1" fmla="*/ 1490002 h 2785516"/>
              <a:gd name="connsiteX2" fmla="*/ 422542 w 1212950"/>
              <a:gd name="connsiteY2" fmla="*/ 581559 h 2785516"/>
              <a:gd name="connsiteX3" fmla="*/ 147891 w 1212950"/>
              <a:gd name="connsiteY3" fmla="*/ 226788 h 2785516"/>
              <a:gd name="connsiteX4" fmla="*/ 101440 w 1212950"/>
              <a:gd name="connsiteY4" fmla="*/ 437482 h 2785516"/>
              <a:gd name="connsiteX5" fmla="*/ 12268 w 1212950"/>
              <a:gd name="connsiteY5" fmla="*/ 7283 h 2785516"/>
              <a:gd name="connsiteX6" fmla="*/ 400161 w 1212950"/>
              <a:gd name="connsiteY6" fmla="*/ 170631 h 2785516"/>
              <a:gd name="connsiteX7" fmla="*/ 258226 w 1212950"/>
              <a:gd name="connsiteY7" fmla="*/ 220340 h 2785516"/>
              <a:gd name="connsiteX8" fmla="*/ 512805 w 1212950"/>
              <a:gd name="connsiteY8" fmla="*/ 501582 h 2785516"/>
              <a:gd name="connsiteX9" fmla="*/ 810917 w 1212950"/>
              <a:gd name="connsiteY9" fmla="*/ 1494745 h 2785516"/>
              <a:gd name="connsiteX10" fmla="*/ 1208419 w 1212950"/>
              <a:gd name="connsiteY10" fmla="*/ 1980755 h 2785516"/>
              <a:gd name="connsiteX11" fmla="*/ 1030217 w 1212950"/>
              <a:gd name="connsiteY11" fmla="*/ 2297250 h 2785516"/>
              <a:gd name="connsiteX12" fmla="*/ 1039892 w 1212950"/>
              <a:gd name="connsiteY12" fmla="*/ 2785516 h 2785516"/>
              <a:gd name="connsiteX0" fmla="*/ 1123553 w 1212950"/>
              <a:gd name="connsiteY0" fmla="*/ 2815226 h 2815228"/>
              <a:gd name="connsiteX1" fmla="*/ 627317 w 1212950"/>
              <a:gd name="connsiteY1" fmla="*/ 1490002 h 2815228"/>
              <a:gd name="connsiteX2" fmla="*/ 422542 w 1212950"/>
              <a:gd name="connsiteY2" fmla="*/ 581559 h 2815228"/>
              <a:gd name="connsiteX3" fmla="*/ 147891 w 1212950"/>
              <a:gd name="connsiteY3" fmla="*/ 226788 h 2815228"/>
              <a:gd name="connsiteX4" fmla="*/ 101440 w 1212950"/>
              <a:gd name="connsiteY4" fmla="*/ 437482 h 2815228"/>
              <a:gd name="connsiteX5" fmla="*/ 12268 w 1212950"/>
              <a:gd name="connsiteY5" fmla="*/ 7283 h 2815228"/>
              <a:gd name="connsiteX6" fmla="*/ 400161 w 1212950"/>
              <a:gd name="connsiteY6" fmla="*/ 170631 h 2815228"/>
              <a:gd name="connsiteX7" fmla="*/ 258226 w 1212950"/>
              <a:gd name="connsiteY7" fmla="*/ 220340 h 2815228"/>
              <a:gd name="connsiteX8" fmla="*/ 512805 w 1212950"/>
              <a:gd name="connsiteY8" fmla="*/ 501582 h 2815228"/>
              <a:gd name="connsiteX9" fmla="*/ 810917 w 1212950"/>
              <a:gd name="connsiteY9" fmla="*/ 1494745 h 2815228"/>
              <a:gd name="connsiteX10" fmla="*/ 1208419 w 1212950"/>
              <a:gd name="connsiteY10" fmla="*/ 1980755 h 2815228"/>
              <a:gd name="connsiteX11" fmla="*/ 1030217 w 1212950"/>
              <a:gd name="connsiteY11" fmla="*/ 2297250 h 2815228"/>
              <a:gd name="connsiteX12" fmla="*/ 1123553 w 1212950"/>
              <a:gd name="connsiteY12" fmla="*/ 2815226 h 2815228"/>
              <a:gd name="connsiteX0" fmla="*/ 1123553 w 1212950"/>
              <a:gd name="connsiteY0" fmla="*/ 2815226 h 2815226"/>
              <a:gd name="connsiteX1" fmla="*/ 614589 w 1212950"/>
              <a:gd name="connsiteY1" fmla="*/ 1758372 h 2815226"/>
              <a:gd name="connsiteX2" fmla="*/ 422542 w 1212950"/>
              <a:gd name="connsiteY2" fmla="*/ 581559 h 2815226"/>
              <a:gd name="connsiteX3" fmla="*/ 147891 w 1212950"/>
              <a:gd name="connsiteY3" fmla="*/ 226788 h 2815226"/>
              <a:gd name="connsiteX4" fmla="*/ 101440 w 1212950"/>
              <a:gd name="connsiteY4" fmla="*/ 437482 h 2815226"/>
              <a:gd name="connsiteX5" fmla="*/ 12268 w 1212950"/>
              <a:gd name="connsiteY5" fmla="*/ 7283 h 2815226"/>
              <a:gd name="connsiteX6" fmla="*/ 400161 w 1212950"/>
              <a:gd name="connsiteY6" fmla="*/ 170631 h 2815226"/>
              <a:gd name="connsiteX7" fmla="*/ 258226 w 1212950"/>
              <a:gd name="connsiteY7" fmla="*/ 220340 h 2815226"/>
              <a:gd name="connsiteX8" fmla="*/ 512805 w 1212950"/>
              <a:gd name="connsiteY8" fmla="*/ 501582 h 2815226"/>
              <a:gd name="connsiteX9" fmla="*/ 810917 w 1212950"/>
              <a:gd name="connsiteY9" fmla="*/ 1494745 h 2815226"/>
              <a:gd name="connsiteX10" fmla="*/ 1208419 w 1212950"/>
              <a:gd name="connsiteY10" fmla="*/ 1980755 h 2815226"/>
              <a:gd name="connsiteX11" fmla="*/ 1030217 w 1212950"/>
              <a:gd name="connsiteY11" fmla="*/ 2297250 h 2815226"/>
              <a:gd name="connsiteX12" fmla="*/ 1123553 w 1212950"/>
              <a:gd name="connsiteY12" fmla="*/ 2815226 h 2815226"/>
              <a:gd name="connsiteX0" fmla="*/ 1123553 w 1213859"/>
              <a:gd name="connsiteY0" fmla="*/ 2815226 h 2815228"/>
              <a:gd name="connsiteX1" fmla="*/ 614589 w 1213859"/>
              <a:gd name="connsiteY1" fmla="*/ 1758372 h 2815228"/>
              <a:gd name="connsiteX2" fmla="*/ 422542 w 1213859"/>
              <a:gd name="connsiteY2" fmla="*/ 581559 h 2815228"/>
              <a:gd name="connsiteX3" fmla="*/ 147891 w 1213859"/>
              <a:gd name="connsiteY3" fmla="*/ 226788 h 2815228"/>
              <a:gd name="connsiteX4" fmla="*/ 101440 w 1213859"/>
              <a:gd name="connsiteY4" fmla="*/ 437482 h 2815228"/>
              <a:gd name="connsiteX5" fmla="*/ 12268 w 1213859"/>
              <a:gd name="connsiteY5" fmla="*/ 7283 h 2815228"/>
              <a:gd name="connsiteX6" fmla="*/ 400161 w 1213859"/>
              <a:gd name="connsiteY6" fmla="*/ 170631 h 2815228"/>
              <a:gd name="connsiteX7" fmla="*/ 258226 w 1213859"/>
              <a:gd name="connsiteY7" fmla="*/ 220340 h 2815228"/>
              <a:gd name="connsiteX8" fmla="*/ 512805 w 1213859"/>
              <a:gd name="connsiteY8" fmla="*/ 501582 h 2815228"/>
              <a:gd name="connsiteX9" fmla="*/ 786179 w 1213859"/>
              <a:gd name="connsiteY9" fmla="*/ 1707097 h 2815228"/>
              <a:gd name="connsiteX10" fmla="*/ 1208419 w 1213859"/>
              <a:gd name="connsiteY10" fmla="*/ 1980755 h 2815228"/>
              <a:gd name="connsiteX11" fmla="*/ 1030217 w 1213859"/>
              <a:gd name="connsiteY11" fmla="*/ 2297250 h 2815228"/>
              <a:gd name="connsiteX12" fmla="*/ 1123553 w 1213859"/>
              <a:gd name="connsiteY12" fmla="*/ 2815226 h 2815228"/>
              <a:gd name="connsiteX0" fmla="*/ 1123553 w 1273892"/>
              <a:gd name="connsiteY0" fmla="*/ 2815226 h 2815226"/>
              <a:gd name="connsiteX1" fmla="*/ 614589 w 1273892"/>
              <a:gd name="connsiteY1" fmla="*/ 1758372 h 2815226"/>
              <a:gd name="connsiteX2" fmla="*/ 422542 w 1273892"/>
              <a:gd name="connsiteY2" fmla="*/ 581559 h 2815226"/>
              <a:gd name="connsiteX3" fmla="*/ 147891 w 1273892"/>
              <a:gd name="connsiteY3" fmla="*/ 226788 h 2815226"/>
              <a:gd name="connsiteX4" fmla="*/ 101440 w 1273892"/>
              <a:gd name="connsiteY4" fmla="*/ 437482 h 2815226"/>
              <a:gd name="connsiteX5" fmla="*/ 12268 w 1273892"/>
              <a:gd name="connsiteY5" fmla="*/ 7283 h 2815226"/>
              <a:gd name="connsiteX6" fmla="*/ 400161 w 1273892"/>
              <a:gd name="connsiteY6" fmla="*/ 170631 h 2815226"/>
              <a:gd name="connsiteX7" fmla="*/ 258226 w 1273892"/>
              <a:gd name="connsiteY7" fmla="*/ 220340 h 2815226"/>
              <a:gd name="connsiteX8" fmla="*/ 512805 w 1273892"/>
              <a:gd name="connsiteY8" fmla="*/ 501582 h 2815226"/>
              <a:gd name="connsiteX9" fmla="*/ 786179 w 1273892"/>
              <a:gd name="connsiteY9" fmla="*/ 1707097 h 2815226"/>
              <a:gd name="connsiteX10" fmla="*/ 1269600 w 1273892"/>
              <a:gd name="connsiteY10" fmla="*/ 2298901 h 2815226"/>
              <a:gd name="connsiteX11" fmla="*/ 1030217 w 1273892"/>
              <a:gd name="connsiteY11" fmla="*/ 2297250 h 2815226"/>
              <a:gd name="connsiteX12" fmla="*/ 1123553 w 1273892"/>
              <a:gd name="connsiteY12" fmla="*/ 2815226 h 2815226"/>
              <a:gd name="connsiteX0" fmla="*/ 1123553 w 1273892"/>
              <a:gd name="connsiteY0" fmla="*/ 2815226 h 2815228"/>
              <a:gd name="connsiteX1" fmla="*/ 614589 w 1273892"/>
              <a:gd name="connsiteY1" fmla="*/ 1758372 h 2815228"/>
              <a:gd name="connsiteX2" fmla="*/ 422542 w 1273892"/>
              <a:gd name="connsiteY2" fmla="*/ 581559 h 2815228"/>
              <a:gd name="connsiteX3" fmla="*/ 147891 w 1273892"/>
              <a:gd name="connsiteY3" fmla="*/ 226788 h 2815228"/>
              <a:gd name="connsiteX4" fmla="*/ 101440 w 1273892"/>
              <a:gd name="connsiteY4" fmla="*/ 437482 h 2815228"/>
              <a:gd name="connsiteX5" fmla="*/ 12268 w 1273892"/>
              <a:gd name="connsiteY5" fmla="*/ 7283 h 2815228"/>
              <a:gd name="connsiteX6" fmla="*/ 400161 w 1273892"/>
              <a:gd name="connsiteY6" fmla="*/ 170631 h 2815228"/>
              <a:gd name="connsiteX7" fmla="*/ 258226 w 1273892"/>
              <a:gd name="connsiteY7" fmla="*/ 220340 h 2815228"/>
              <a:gd name="connsiteX8" fmla="*/ 612996 w 1273892"/>
              <a:gd name="connsiteY8" fmla="*/ 739480 h 2815228"/>
              <a:gd name="connsiteX9" fmla="*/ 786179 w 1273892"/>
              <a:gd name="connsiteY9" fmla="*/ 1707097 h 2815228"/>
              <a:gd name="connsiteX10" fmla="*/ 1269600 w 1273892"/>
              <a:gd name="connsiteY10" fmla="*/ 2298901 h 2815228"/>
              <a:gd name="connsiteX11" fmla="*/ 1030217 w 1273892"/>
              <a:gd name="connsiteY11" fmla="*/ 2297250 h 2815228"/>
              <a:gd name="connsiteX12" fmla="*/ 1123553 w 1273892"/>
              <a:gd name="connsiteY12" fmla="*/ 2815226 h 2815228"/>
              <a:gd name="connsiteX0" fmla="*/ 1123553 w 1273892"/>
              <a:gd name="connsiteY0" fmla="*/ 2815226 h 2815226"/>
              <a:gd name="connsiteX1" fmla="*/ 614589 w 1273892"/>
              <a:gd name="connsiteY1" fmla="*/ 1758372 h 2815226"/>
              <a:gd name="connsiteX2" fmla="*/ 433834 w 1273892"/>
              <a:gd name="connsiteY2" fmla="*/ 961971 h 2815226"/>
              <a:gd name="connsiteX3" fmla="*/ 147891 w 1273892"/>
              <a:gd name="connsiteY3" fmla="*/ 226788 h 2815226"/>
              <a:gd name="connsiteX4" fmla="*/ 101440 w 1273892"/>
              <a:gd name="connsiteY4" fmla="*/ 437482 h 2815226"/>
              <a:gd name="connsiteX5" fmla="*/ 12268 w 1273892"/>
              <a:gd name="connsiteY5" fmla="*/ 7283 h 2815226"/>
              <a:gd name="connsiteX6" fmla="*/ 400161 w 1273892"/>
              <a:gd name="connsiteY6" fmla="*/ 170631 h 2815226"/>
              <a:gd name="connsiteX7" fmla="*/ 258226 w 1273892"/>
              <a:gd name="connsiteY7" fmla="*/ 220340 h 2815226"/>
              <a:gd name="connsiteX8" fmla="*/ 612996 w 1273892"/>
              <a:gd name="connsiteY8" fmla="*/ 739480 h 2815226"/>
              <a:gd name="connsiteX9" fmla="*/ 786179 w 1273892"/>
              <a:gd name="connsiteY9" fmla="*/ 1707097 h 2815226"/>
              <a:gd name="connsiteX10" fmla="*/ 1269600 w 1273892"/>
              <a:gd name="connsiteY10" fmla="*/ 2298901 h 2815226"/>
              <a:gd name="connsiteX11" fmla="*/ 1030217 w 1273892"/>
              <a:gd name="connsiteY11" fmla="*/ 2297250 h 2815226"/>
              <a:gd name="connsiteX12" fmla="*/ 1123553 w 1273892"/>
              <a:gd name="connsiteY12" fmla="*/ 2815226 h 2815226"/>
              <a:gd name="connsiteX0" fmla="*/ 1123553 w 1272484"/>
              <a:gd name="connsiteY0" fmla="*/ 2815226 h 2815228"/>
              <a:gd name="connsiteX1" fmla="*/ 614589 w 1272484"/>
              <a:gd name="connsiteY1" fmla="*/ 1758372 h 2815228"/>
              <a:gd name="connsiteX2" fmla="*/ 433834 w 1272484"/>
              <a:gd name="connsiteY2" fmla="*/ 961971 h 2815228"/>
              <a:gd name="connsiteX3" fmla="*/ 147891 w 1272484"/>
              <a:gd name="connsiteY3" fmla="*/ 226788 h 2815228"/>
              <a:gd name="connsiteX4" fmla="*/ 101440 w 1272484"/>
              <a:gd name="connsiteY4" fmla="*/ 437482 h 2815228"/>
              <a:gd name="connsiteX5" fmla="*/ 12268 w 1272484"/>
              <a:gd name="connsiteY5" fmla="*/ 7283 h 2815228"/>
              <a:gd name="connsiteX6" fmla="*/ 400161 w 1272484"/>
              <a:gd name="connsiteY6" fmla="*/ 170631 h 2815228"/>
              <a:gd name="connsiteX7" fmla="*/ 258226 w 1272484"/>
              <a:gd name="connsiteY7" fmla="*/ 220340 h 2815228"/>
              <a:gd name="connsiteX8" fmla="*/ 612996 w 1272484"/>
              <a:gd name="connsiteY8" fmla="*/ 739480 h 2815228"/>
              <a:gd name="connsiteX9" fmla="*/ 834939 w 1272484"/>
              <a:gd name="connsiteY9" fmla="*/ 1606788 h 2815228"/>
              <a:gd name="connsiteX10" fmla="*/ 1269600 w 1272484"/>
              <a:gd name="connsiteY10" fmla="*/ 2298901 h 2815228"/>
              <a:gd name="connsiteX11" fmla="*/ 1030217 w 1272484"/>
              <a:gd name="connsiteY11" fmla="*/ 2297250 h 2815228"/>
              <a:gd name="connsiteX12" fmla="*/ 1123553 w 1272484"/>
              <a:gd name="connsiteY12" fmla="*/ 2815226 h 2815228"/>
              <a:gd name="connsiteX0" fmla="*/ 1123553 w 1272484"/>
              <a:gd name="connsiteY0" fmla="*/ 2815226 h 2815226"/>
              <a:gd name="connsiteX1" fmla="*/ 614589 w 1272484"/>
              <a:gd name="connsiteY1" fmla="*/ 1758372 h 2815226"/>
              <a:gd name="connsiteX2" fmla="*/ 433834 w 1272484"/>
              <a:gd name="connsiteY2" fmla="*/ 961971 h 2815226"/>
              <a:gd name="connsiteX3" fmla="*/ 147891 w 1272484"/>
              <a:gd name="connsiteY3" fmla="*/ 226788 h 2815226"/>
              <a:gd name="connsiteX4" fmla="*/ 101440 w 1272484"/>
              <a:gd name="connsiteY4" fmla="*/ 437482 h 2815226"/>
              <a:gd name="connsiteX5" fmla="*/ 12268 w 1272484"/>
              <a:gd name="connsiteY5" fmla="*/ 7283 h 2815226"/>
              <a:gd name="connsiteX6" fmla="*/ 400161 w 1272484"/>
              <a:gd name="connsiteY6" fmla="*/ 170631 h 2815226"/>
              <a:gd name="connsiteX7" fmla="*/ 258226 w 1272484"/>
              <a:gd name="connsiteY7" fmla="*/ 220340 h 2815226"/>
              <a:gd name="connsiteX8" fmla="*/ 651286 w 1272484"/>
              <a:gd name="connsiteY8" fmla="*/ 983626 h 2815226"/>
              <a:gd name="connsiteX9" fmla="*/ 834939 w 1272484"/>
              <a:gd name="connsiteY9" fmla="*/ 1606788 h 2815226"/>
              <a:gd name="connsiteX10" fmla="*/ 1269600 w 1272484"/>
              <a:gd name="connsiteY10" fmla="*/ 2298901 h 2815226"/>
              <a:gd name="connsiteX11" fmla="*/ 1030217 w 1272484"/>
              <a:gd name="connsiteY11" fmla="*/ 2297250 h 2815226"/>
              <a:gd name="connsiteX12" fmla="*/ 1123553 w 1272484"/>
              <a:gd name="connsiteY12" fmla="*/ 2815226 h 2815226"/>
              <a:gd name="connsiteX0" fmla="*/ 1123553 w 1272484"/>
              <a:gd name="connsiteY0" fmla="*/ 2815226 h 2815228"/>
              <a:gd name="connsiteX1" fmla="*/ 614589 w 1272484"/>
              <a:gd name="connsiteY1" fmla="*/ 1758372 h 2815228"/>
              <a:gd name="connsiteX2" fmla="*/ 492757 w 1272484"/>
              <a:gd name="connsiteY2" fmla="*/ 1204034 h 2815228"/>
              <a:gd name="connsiteX3" fmla="*/ 147891 w 1272484"/>
              <a:gd name="connsiteY3" fmla="*/ 226788 h 2815228"/>
              <a:gd name="connsiteX4" fmla="*/ 101440 w 1272484"/>
              <a:gd name="connsiteY4" fmla="*/ 437482 h 2815228"/>
              <a:gd name="connsiteX5" fmla="*/ 12268 w 1272484"/>
              <a:gd name="connsiteY5" fmla="*/ 7283 h 2815228"/>
              <a:gd name="connsiteX6" fmla="*/ 400161 w 1272484"/>
              <a:gd name="connsiteY6" fmla="*/ 170631 h 2815228"/>
              <a:gd name="connsiteX7" fmla="*/ 258226 w 1272484"/>
              <a:gd name="connsiteY7" fmla="*/ 220340 h 2815228"/>
              <a:gd name="connsiteX8" fmla="*/ 651286 w 1272484"/>
              <a:gd name="connsiteY8" fmla="*/ 983626 h 2815228"/>
              <a:gd name="connsiteX9" fmla="*/ 834939 w 1272484"/>
              <a:gd name="connsiteY9" fmla="*/ 1606788 h 2815228"/>
              <a:gd name="connsiteX10" fmla="*/ 1269600 w 1272484"/>
              <a:gd name="connsiteY10" fmla="*/ 2298901 h 2815228"/>
              <a:gd name="connsiteX11" fmla="*/ 1030217 w 1272484"/>
              <a:gd name="connsiteY11" fmla="*/ 2297250 h 2815228"/>
              <a:gd name="connsiteX12" fmla="*/ 1123553 w 1272484"/>
              <a:gd name="connsiteY12" fmla="*/ 2815226 h 2815228"/>
              <a:gd name="connsiteX0" fmla="*/ 1123553 w 1272484"/>
              <a:gd name="connsiteY0" fmla="*/ 2815226 h 2815226"/>
              <a:gd name="connsiteX1" fmla="*/ 715908 w 1272484"/>
              <a:gd name="connsiteY1" fmla="*/ 2034311 h 2815226"/>
              <a:gd name="connsiteX2" fmla="*/ 492757 w 1272484"/>
              <a:gd name="connsiteY2" fmla="*/ 1204034 h 2815226"/>
              <a:gd name="connsiteX3" fmla="*/ 147891 w 1272484"/>
              <a:gd name="connsiteY3" fmla="*/ 226788 h 2815226"/>
              <a:gd name="connsiteX4" fmla="*/ 101440 w 1272484"/>
              <a:gd name="connsiteY4" fmla="*/ 437482 h 2815226"/>
              <a:gd name="connsiteX5" fmla="*/ 12268 w 1272484"/>
              <a:gd name="connsiteY5" fmla="*/ 7283 h 2815226"/>
              <a:gd name="connsiteX6" fmla="*/ 400161 w 1272484"/>
              <a:gd name="connsiteY6" fmla="*/ 170631 h 2815226"/>
              <a:gd name="connsiteX7" fmla="*/ 258226 w 1272484"/>
              <a:gd name="connsiteY7" fmla="*/ 220340 h 2815226"/>
              <a:gd name="connsiteX8" fmla="*/ 651286 w 1272484"/>
              <a:gd name="connsiteY8" fmla="*/ 983626 h 2815226"/>
              <a:gd name="connsiteX9" fmla="*/ 834939 w 1272484"/>
              <a:gd name="connsiteY9" fmla="*/ 1606788 h 2815226"/>
              <a:gd name="connsiteX10" fmla="*/ 1269600 w 1272484"/>
              <a:gd name="connsiteY10" fmla="*/ 2298901 h 2815226"/>
              <a:gd name="connsiteX11" fmla="*/ 1030217 w 1272484"/>
              <a:gd name="connsiteY11" fmla="*/ 2297250 h 2815226"/>
              <a:gd name="connsiteX12" fmla="*/ 1123553 w 1272484"/>
              <a:gd name="connsiteY12" fmla="*/ 2815226 h 2815226"/>
              <a:gd name="connsiteX0" fmla="*/ 1123553 w 1270396"/>
              <a:gd name="connsiteY0" fmla="*/ 2815226 h 2815228"/>
              <a:gd name="connsiteX1" fmla="*/ 715908 w 1270396"/>
              <a:gd name="connsiteY1" fmla="*/ 2034311 h 2815228"/>
              <a:gd name="connsiteX2" fmla="*/ 492757 w 1270396"/>
              <a:gd name="connsiteY2" fmla="*/ 1204034 h 2815228"/>
              <a:gd name="connsiteX3" fmla="*/ 147891 w 1270396"/>
              <a:gd name="connsiteY3" fmla="*/ 226788 h 2815228"/>
              <a:gd name="connsiteX4" fmla="*/ 101440 w 1270396"/>
              <a:gd name="connsiteY4" fmla="*/ 437482 h 2815228"/>
              <a:gd name="connsiteX5" fmla="*/ 12268 w 1270396"/>
              <a:gd name="connsiteY5" fmla="*/ 7283 h 2815228"/>
              <a:gd name="connsiteX6" fmla="*/ 400161 w 1270396"/>
              <a:gd name="connsiteY6" fmla="*/ 170631 h 2815228"/>
              <a:gd name="connsiteX7" fmla="*/ 258226 w 1270396"/>
              <a:gd name="connsiteY7" fmla="*/ 220340 h 2815228"/>
              <a:gd name="connsiteX8" fmla="*/ 651286 w 1270396"/>
              <a:gd name="connsiteY8" fmla="*/ 983626 h 2815228"/>
              <a:gd name="connsiteX9" fmla="*/ 932870 w 1270396"/>
              <a:gd name="connsiteY9" fmla="*/ 1768604 h 2815228"/>
              <a:gd name="connsiteX10" fmla="*/ 1269600 w 1270396"/>
              <a:gd name="connsiteY10" fmla="*/ 2298901 h 2815228"/>
              <a:gd name="connsiteX11" fmla="*/ 1030217 w 1270396"/>
              <a:gd name="connsiteY11" fmla="*/ 2297250 h 2815228"/>
              <a:gd name="connsiteX12" fmla="*/ 1123553 w 1270396"/>
              <a:gd name="connsiteY12" fmla="*/ 2815226 h 2815228"/>
              <a:gd name="connsiteX0" fmla="*/ 1133774 w 1280617"/>
              <a:gd name="connsiteY0" fmla="*/ 2807943 h 2807944"/>
              <a:gd name="connsiteX1" fmla="*/ 726129 w 1280617"/>
              <a:gd name="connsiteY1" fmla="*/ 2027028 h 2807944"/>
              <a:gd name="connsiteX2" fmla="*/ 502978 w 1280617"/>
              <a:gd name="connsiteY2" fmla="*/ 1196751 h 2807944"/>
              <a:gd name="connsiteX3" fmla="*/ 158112 w 1280617"/>
              <a:gd name="connsiteY3" fmla="*/ 219505 h 2807944"/>
              <a:gd name="connsiteX4" fmla="*/ 111661 w 1280617"/>
              <a:gd name="connsiteY4" fmla="*/ 430199 h 2807944"/>
              <a:gd name="connsiteX5" fmla="*/ 22489 w 1280617"/>
              <a:gd name="connsiteY5" fmla="*/ 0 h 2807944"/>
              <a:gd name="connsiteX6" fmla="*/ 573600 w 1280617"/>
              <a:gd name="connsiteY6" fmla="*/ 433041 h 2807944"/>
              <a:gd name="connsiteX7" fmla="*/ 268447 w 1280617"/>
              <a:gd name="connsiteY7" fmla="*/ 213057 h 2807944"/>
              <a:gd name="connsiteX8" fmla="*/ 661507 w 1280617"/>
              <a:gd name="connsiteY8" fmla="*/ 976343 h 2807944"/>
              <a:gd name="connsiteX9" fmla="*/ 943091 w 1280617"/>
              <a:gd name="connsiteY9" fmla="*/ 1761321 h 2807944"/>
              <a:gd name="connsiteX10" fmla="*/ 1279821 w 1280617"/>
              <a:gd name="connsiteY10" fmla="*/ 2291618 h 2807944"/>
              <a:gd name="connsiteX11" fmla="*/ 1040438 w 1280617"/>
              <a:gd name="connsiteY11" fmla="*/ 2289967 h 2807944"/>
              <a:gd name="connsiteX12" fmla="*/ 1133774 w 1280617"/>
              <a:gd name="connsiteY12" fmla="*/ 2807943 h 2807944"/>
              <a:gd name="connsiteX0" fmla="*/ 1119812 w 1266655"/>
              <a:gd name="connsiteY0" fmla="*/ 2821023 h 2821024"/>
              <a:gd name="connsiteX1" fmla="*/ 712167 w 1266655"/>
              <a:gd name="connsiteY1" fmla="*/ 2040108 h 2821024"/>
              <a:gd name="connsiteX2" fmla="*/ 489016 w 1266655"/>
              <a:gd name="connsiteY2" fmla="*/ 1209831 h 2821024"/>
              <a:gd name="connsiteX3" fmla="*/ 144150 w 1266655"/>
              <a:gd name="connsiteY3" fmla="*/ 232585 h 2821024"/>
              <a:gd name="connsiteX4" fmla="*/ 218932 w 1266655"/>
              <a:gd name="connsiteY4" fmla="*/ 1041530 h 2821024"/>
              <a:gd name="connsiteX5" fmla="*/ 8527 w 1266655"/>
              <a:gd name="connsiteY5" fmla="*/ 13080 h 2821024"/>
              <a:gd name="connsiteX6" fmla="*/ 559638 w 1266655"/>
              <a:gd name="connsiteY6" fmla="*/ 446121 h 2821024"/>
              <a:gd name="connsiteX7" fmla="*/ 254485 w 1266655"/>
              <a:gd name="connsiteY7" fmla="*/ 226137 h 2821024"/>
              <a:gd name="connsiteX8" fmla="*/ 647545 w 1266655"/>
              <a:gd name="connsiteY8" fmla="*/ 989423 h 2821024"/>
              <a:gd name="connsiteX9" fmla="*/ 929129 w 1266655"/>
              <a:gd name="connsiteY9" fmla="*/ 1774401 h 2821024"/>
              <a:gd name="connsiteX10" fmla="*/ 1265859 w 1266655"/>
              <a:gd name="connsiteY10" fmla="*/ 2304698 h 2821024"/>
              <a:gd name="connsiteX11" fmla="*/ 1026476 w 1266655"/>
              <a:gd name="connsiteY11" fmla="*/ 2303047 h 2821024"/>
              <a:gd name="connsiteX12" fmla="*/ 1119812 w 1266655"/>
              <a:gd name="connsiteY12" fmla="*/ 2821023 h 2821024"/>
              <a:gd name="connsiteX0" fmla="*/ 1119812 w 1266655"/>
              <a:gd name="connsiteY0" fmla="*/ 2822126 h 2822127"/>
              <a:gd name="connsiteX1" fmla="*/ 712167 w 1266655"/>
              <a:gd name="connsiteY1" fmla="*/ 2041211 h 2822127"/>
              <a:gd name="connsiteX2" fmla="*/ 489016 w 1266655"/>
              <a:gd name="connsiteY2" fmla="*/ 1210934 h 2822127"/>
              <a:gd name="connsiteX3" fmla="*/ 144150 w 1266655"/>
              <a:gd name="connsiteY3" fmla="*/ 233688 h 2822127"/>
              <a:gd name="connsiteX4" fmla="*/ 218932 w 1266655"/>
              <a:gd name="connsiteY4" fmla="*/ 1042633 h 2822127"/>
              <a:gd name="connsiteX5" fmla="*/ 8527 w 1266655"/>
              <a:gd name="connsiteY5" fmla="*/ 14183 h 2822127"/>
              <a:gd name="connsiteX6" fmla="*/ 559638 w 1266655"/>
              <a:gd name="connsiteY6" fmla="*/ 447224 h 2822127"/>
              <a:gd name="connsiteX7" fmla="*/ 376436 w 1266655"/>
              <a:gd name="connsiteY7" fmla="*/ 501099 h 2822127"/>
              <a:gd name="connsiteX8" fmla="*/ 647545 w 1266655"/>
              <a:gd name="connsiteY8" fmla="*/ 990526 h 2822127"/>
              <a:gd name="connsiteX9" fmla="*/ 929129 w 1266655"/>
              <a:gd name="connsiteY9" fmla="*/ 1775504 h 2822127"/>
              <a:gd name="connsiteX10" fmla="*/ 1265859 w 1266655"/>
              <a:gd name="connsiteY10" fmla="*/ 2305801 h 2822127"/>
              <a:gd name="connsiteX11" fmla="*/ 1026476 w 1266655"/>
              <a:gd name="connsiteY11" fmla="*/ 2304150 h 2822127"/>
              <a:gd name="connsiteX12" fmla="*/ 1119812 w 1266655"/>
              <a:gd name="connsiteY12" fmla="*/ 2822126 h 2822127"/>
              <a:gd name="connsiteX0" fmla="*/ 1120633 w 1267476"/>
              <a:gd name="connsiteY0" fmla="*/ 2822128 h 2822129"/>
              <a:gd name="connsiteX1" fmla="*/ 712988 w 1267476"/>
              <a:gd name="connsiteY1" fmla="*/ 2041213 h 2822129"/>
              <a:gd name="connsiteX2" fmla="*/ 489837 w 1267476"/>
              <a:gd name="connsiteY2" fmla="*/ 1210936 h 2822129"/>
              <a:gd name="connsiteX3" fmla="*/ 301825 w 1267476"/>
              <a:gd name="connsiteY3" fmla="*/ 637569 h 2822129"/>
              <a:gd name="connsiteX4" fmla="*/ 219753 w 1267476"/>
              <a:gd name="connsiteY4" fmla="*/ 1042635 h 2822129"/>
              <a:gd name="connsiteX5" fmla="*/ 9348 w 1267476"/>
              <a:gd name="connsiteY5" fmla="*/ 14185 h 2822129"/>
              <a:gd name="connsiteX6" fmla="*/ 560459 w 1267476"/>
              <a:gd name="connsiteY6" fmla="*/ 447226 h 2822129"/>
              <a:gd name="connsiteX7" fmla="*/ 377257 w 1267476"/>
              <a:gd name="connsiteY7" fmla="*/ 501101 h 2822129"/>
              <a:gd name="connsiteX8" fmla="*/ 648366 w 1267476"/>
              <a:gd name="connsiteY8" fmla="*/ 990528 h 2822129"/>
              <a:gd name="connsiteX9" fmla="*/ 929950 w 1267476"/>
              <a:gd name="connsiteY9" fmla="*/ 1775506 h 2822129"/>
              <a:gd name="connsiteX10" fmla="*/ 1266680 w 1267476"/>
              <a:gd name="connsiteY10" fmla="*/ 2305803 h 2822129"/>
              <a:gd name="connsiteX11" fmla="*/ 1027297 w 1267476"/>
              <a:gd name="connsiteY11" fmla="*/ 2304152 h 2822129"/>
              <a:gd name="connsiteX12" fmla="*/ 1120633 w 1267476"/>
              <a:gd name="connsiteY12" fmla="*/ 2822128 h 2822129"/>
              <a:gd name="connsiteX0" fmla="*/ 967681 w 1114524"/>
              <a:gd name="connsiteY0" fmla="*/ 2563200 h 2563201"/>
              <a:gd name="connsiteX1" fmla="*/ 560036 w 1114524"/>
              <a:gd name="connsiteY1" fmla="*/ 1782285 h 2563201"/>
              <a:gd name="connsiteX2" fmla="*/ 336885 w 1114524"/>
              <a:gd name="connsiteY2" fmla="*/ 952008 h 2563201"/>
              <a:gd name="connsiteX3" fmla="*/ 148873 w 1114524"/>
              <a:gd name="connsiteY3" fmla="*/ 378641 h 2563201"/>
              <a:gd name="connsiteX4" fmla="*/ 66801 w 1114524"/>
              <a:gd name="connsiteY4" fmla="*/ 783707 h 2563201"/>
              <a:gd name="connsiteX5" fmla="*/ 19614 w 1114524"/>
              <a:gd name="connsiteY5" fmla="*/ 24951 h 2563201"/>
              <a:gd name="connsiteX6" fmla="*/ 407507 w 1114524"/>
              <a:gd name="connsiteY6" fmla="*/ 188298 h 2563201"/>
              <a:gd name="connsiteX7" fmla="*/ 224305 w 1114524"/>
              <a:gd name="connsiteY7" fmla="*/ 242173 h 2563201"/>
              <a:gd name="connsiteX8" fmla="*/ 495414 w 1114524"/>
              <a:gd name="connsiteY8" fmla="*/ 731600 h 2563201"/>
              <a:gd name="connsiteX9" fmla="*/ 776998 w 1114524"/>
              <a:gd name="connsiteY9" fmla="*/ 1516578 h 2563201"/>
              <a:gd name="connsiteX10" fmla="*/ 1113728 w 1114524"/>
              <a:gd name="connsiteY10" fmla="*/ 2046875 h 2563201"/>
              <a:gd name="connsiteX11" fmla="*/ 874345 w 1114524"/>
              <a:gd name="connsiteY11" fmla="*/ 2045224 h 2563201"/>
              <a:gd name="connsiteX12" fmla="*/ 967681 w 1114524"/>
              <a:gd name="connsiteY12" fmla="*/ 2563200 h 256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524" h="2563201">
                <a:moveTo>
                  <a:pt x="967681" y="2563200"/>
                </a:moveTo>
                <a:cubicBezTo>
                  <a:pt x="942623" y="2562174"/>
                  <a:pt x="665169" y="2050817"/>
                  <a:pt x="560036" y="1782285"/>
                </a:cubicBezTo>
                <a:cubicBezTo>
                  <a:pt x="454903" y="1513753"/>
                  <a:pt x="431579" y="1176722"/>
                  <a:pt x="336885" y="952008"/>
                </a:cubicBezTo>
                <a:cubicBezTo>
                  <a:pt x="242191" y="727294"/>
                  <a:pt x="175149" y="406663"/>
                  <a:pt x="148873" y="378641"/>
                </a:cubicBezTo>
                <a:cubicBezTo>
                  <a:pt x="122597" y="350619"/>
                  <a:pt x="88344" y="842655"/>
                  <a:pt x="66801" y="783707"/>
                </a:cubicBezTo>
                <a:cubicBezTo>
                  <a:pt x="45258" y="724759"/>
                  <a:pt x="-37170" y="124186"/>
                  <a:pt x="19614" y="24951"/>
                </a:cubicBezTo>
                <a:cubicBezTo>
                  <a:pt x="76398" y="-74284"/>
                  <a:pt x="373392" y="152094"/>
                  <a:pt x="407507" y="188298"/>
                </a:cubicBezTo>
                <a:cubicBezTo>
                  <a:pt x="441622" y="224502"/>
                  <a:pt x="209654" y="151623"/>
                  <a:pt x="224305" y="242173"/>
                </a:cubicBezTo>
                <a:cubicBezTo>
                  <a:pt x="238956" y="332723"/>
                  <a:pt x="382049" y="521276"/>
                  <a:pt x="495414" y="731600"/>
                </a:cubicBezTo>
                <a:cubicBezTo>
                  <a:pt x="608779" y="941924"/>
                  <a:pt x="673946" y="1297366"/>
                  <a:pt x="776998" y="1516578"/>
                </a:cubicBezTo>
                <a:cubicBezTo>
                  <a:pt x="880050" y="1735790"/>
                  <a:pt x="1097504" y="1958767"/>
                  <a:pt x="1113728" y="2046875"/>
                </a:cubicBezTo>
                <a:cubicBezTo>
                  <a:pt x="1129952" y="2134983"/>
                  <a:pt x="893102" y="2042879"/>
                  <a:pt x="874345" y="2045224"/>
                </a:cubicBezTo>
                <a:cubicBezTo>
                  <a:pt x="873683" y="2048533"/>
                  <a:pt x="992739" y="2564226"/>
                  <a:pt x="967681" y="25632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346999" y="1056063"/>
            <a:ext cx="2126361" cy="2933383"/>
          </a:xfrm>
          <a:custGeom>
            <a:avLst/>
            <a:gdLst>
              <a:gd name="connsiteX0" fmla="*/ 115909 w 270778"/>
              <a:gd name="connsiteY0" fmla="*/ 51516 h 296214"/>
              <a:gd name="connsiteX1" fmla="*/ 115909 w 270778"/>
              <a:gd name="connsiteY1" fmla="*/ 51516 h 296214"/>
              <a:gd name="connsiteX2" fmla="*/ 25757 w 270778"/>
              <a:gd name="connsiteY2" fmla="*/ 193183 h 296214"/>
              <a:gd name="connsiteX3" fmla="*/ 0 w 270778"/>
              <a:gd name="connsiteY3" fmla="*/ 231820 h 296214"/>
              <a:gd name="connsiteX4" fmla="*/ 115909 w 270778"/>
              <a:gd name="connsiteY4" fmla="*/ 257578 h 296214"/>
              <a:gd name="connsiteX5" fmla="*/ 193183 w 270778"/>
              <a:gd name="connsiteY5" fmla="*/ 283335 h 296214"/>
              <a:gd name="connsiteX6" fmla="*/ 231819 w 270778"/>
              <a:gd name="connsiteY6" fmla="*/ 296214 h 296214"/>
              <a:gd name="connsiteX7" fmla="*/ 270456 w 270778"/>
              <a:gd name="connsiteY7" fmla="*/ 283335 h 296214"/>
              <a:gd name="connsiteX8" fmla="*/ 218940 w 270778"/>
              <a:gd name="connsiteY8" fmla="*/ 154547 h 296214"/>
              <a:gd name="connsiteX9" fmla="*/ 193183 w 270778"/>
              <a:gd name="connsiteY9" fmla="*/ 77273 h 296214"/>
              <a:gd name="connsiteX10" fmla="*/ 180304 w 270778"/>
              <a:gd name="connsiteY10" fmla="*/ 38637 h 296214"/>
              <a:gd name="connsiteX11" fmla="*/ 180304 w 270778"/>
              <a:gd name="connsiteY11" fmla="*/ 0 h 296214"/>
              <a:gd name="connsiteX12" fmla="*/ 180304 w 270778"/>
              <a:gd name="connsiteY12" fmla="*/ 0 h 296214"/>
              <a:gd name="connsiteX13" fmla="*/ 115909 w 270778"/>
              <a:gd name="connsiteY13" fmla="*/ 51516 h 296214"/>
              <a:gd name="connsiteX0" fmla="*/ 180304 w 270778"/>
              <a:gd name="connsiteY0" fmla="*/ 0 h 296214"/>
              <a:gd name="connsiteX1" fmla="*/ 115909 w 270778"/>
              <a:gd name="connsiteY1" fmla="*/ 51516 h 296214"/>
              <a:gd name="connsiteX2" fmla="*/ 25757 w 270778"/>
              <a:gd name="connsiteY2" fmla="*/ 193183 h 296214"/>
              <a:gd name="connsiteX3" fmla="*/ 0 w 270778"/>
              <a:gd name="connsiteY3" fmla="*/ 231820 h 296214"/>
              <a:gd name="connsiteX4" fmla="*/ 115909 w 270778"/>
              <a:gd name="connsiteY4" fmla="*/ 257578 h 296214"/>
              <a:gd name="connsiteX5" fmla="*/ 193183 w 270778"/>
              <a:gd name="connsiteY5" fmla="*/ 283335 h 296214"/>
              <a:gd name="connsiteX6" fmla="*/ 231819 w 270778"/>
              <a:gd name="connsiteY6" fmla="*/ 296214 h 296214"/>
              <a:gd name="connsiteX7" fmla="*/ 270456 w 270778"/>
              <a:gd name="connsiteY7" fmla="*/ 283335 h 296214"/>
              <a:gd name="connsiteX8" fmla="*/ 218940 w 270778"/>
              <a:gd name="connsiteY8" fmla="*/ 154547 h 296214"/>
              <a:gd name="connsiteX9" fmla="*/ 193183 w 270778"/>
              <a:gd name="connsiteY9" fmla="*/ 77273 h 296214"/>
              <a:gd name="connsiteX10" fmla="*/ 180304 w 270778"/>
              <a:gd name="connsiteY10" fmla="*/ 38637 h 296214"/>
              <a:gd name="connsiteX11" fmla="*/ 180304 w 270778"/>
              <a:gd name="connsiteY11" fmla="*/ 0 h 296214"/>
              <a:gd name="connsiteX12" fmla="*/ 180304 w 270778"/>
              <a:gd name="connsiteY12" fmla="*/ 0 h 296214"/>
              <a:gd name="connsiteX0" fmla="*/ 184225 w 274699"/>
              <a:gd name="connsiteY0" fmla="*/ 0 h 296214"/>
              <a:gd name="connsiteX1" fmla="*/ 119830 w 274699"/>
              <a:gd name="connsiteY1" fmla="*/ 51516 h 296214"/>
              <a:gd name="connsiteX2" fmla="*/ 29678 w 274699"/>
              <a:gd name="connsiteY2" fmla="*/ 193183 h 296214"/>
              <a:gd name="connsiteX3" fmla="*/ 3921 w 274699"/>
              <a:gd name="connsiteY3" fmla="*/ 231820 h 296214"/>
              <a:gd name="connsiteX4" fmla="*/ 119830 w 274699"/>
              <a:gd name="connsiteY4" fmla="*/ 257578 h 296214"/>
              <a:gd name="connsiteX5" fmla="*/ 197104 w 274699"/>
              <a:gd name="connsiteY5" fmla="*/ 283335 h 296214"/>
              <a:gd name="connsiteX6" fmla="*/ 235740 w 274699"/>
              <a:gd name="connsiteY6" fmla="*/ 296214 h 296214"/>
              <a:gd name="connsiteX7" fmla="*/ 274377 w 274699"/>
              <a:gd name="connsiteY7" fmla="*/ 283335 h 296214"/>
              <a:gd name="connsiteX8" fmla="*/ 222861 w 274699"/>
              <a:gd name="connsiteY8" fmla="*/ 154547 h 296214"/>
              <a:gd name="connsiteX9" fmla="*/ 197104 w 274699"/>
              <a:gd name="connsiteY9" fmla="*/ 77273 h 296214"/>
              <a:gd name="connsiteX10" fmla="*/ 184225 w 274699"/>
              <a:gd name="connsiteY10" fmla="*/ 38637 h 296214"/>
              <a:gd name="connsiteX11" fmla="*/ 184225 w 274699"/>
              <a:gd name="connsiteY11" fmla="*/ 0 h 296214"/>
              <a:gd name="connsiteX12" fmla="*/ 184225 w 274699"/>
              <a:gd name="connsiteY12" fmla="*/ 0 h 296214"/>
              <a:gd name="connsiteX0" fmla="*/ 180395 w 270869"/>
              <a:gd name="connsiteY0" fmla="*/ 0 h 296214"/>
              <a:gd name="connsiteX1" fmla="*/ 116000 w 270869"/>
              <a:gd name="connsiteY1" fmla="*/ 51516 h 296214"/>
              <a:gd name="connsiteX2" fmla="*/ 95849 w 270869"/>
              <a:gd name="connsiteY2" fmla="*/ 133188 h 296214"/>
              <a:gd name="connsiteX3" fmla="*/ 91 w 270869"/>
              <a:gd name="connsiteY3" fmla="*/ 231820 h 296214"/>
              <a:gd name="connsiteX4" fmla="*/ 116000 w 270869"/>
              <a:gd name="connsiteY4" fmla="*/ 257578 h 296214"/>
              <a:gd name="connsiteX5" fmla="*/ 193274 w 270869"/>
              <a:gd name="connsiteY5" fmla="*/ 283335 h 296214"/>
              <a:gd name="connsiteX6" fmla="*/ 231910 w 270869"/>
              <a:gd name="connsiteY6" fmla="*/ 296214 h 296214"/>
              <a:gd name="connsiteX7" fmla="*/ 270547 w 270869"/>
              <a:gd name="connsiteY7" fmla="*/ 283335 h 296214"/>
              <a:gd name="connsiteX8" fmla="*/ 219031 w 270869"/>
              <a:gd name="connsiteY8" fmla="*/ 154547 h 296214"/>
              <a:gd name="connsiteX9" fmla="*/ 193274 w 270869"/>
              <a:gd name="connsiteY9" fmla="*/ 77273 h 296214"/>
              <a:gd name="connsiteX10" fmla="*/ 180395 w 270869"/>
              <a:gd name="connsiteY10" fmla="*/ 38637 h 296214"/>
              <a:gd name="connsiteX11" fmla="*/ 180395 w 270869"/>
              <a:gd name="connsiteY11" fmla="*/ 0 h 296214"/>
              <a:gd name="connsiteX12" fmla="*/ 180395 w 270869"/>
              <a:gd name="connsiteY12" fmla="*/ 0 h 296214"/>
              <a:gd name="connsiteX0" fmla="*/ 180422 w 270896"/>
              <a:gd name="connsiteY0" fmla="*/ 0 h 296214"/>
              <a:gd name="connsiteX1" fmla="*/ 95876 w 270896"/>
              <a:gd name="connsiteY1" fmla="*/ 133188 h 296214"/>
              <a:gd name="connsiteX2" fmla="*/ 118 w 270896"/>
              <a:gd name="connsiteY2" fmla="*/ 231820 h 296214"/>
              <a:gd name="connsiteX3" fmla="*/ 116027 w 270896"/>
              <a:gd name="connsiteY3" fmla="*/ 257578 h 296214"/>
              <a:gd name="connsiteX4" fmla="*/ 193301 w 270896"/>
              <a:gd name="connsiteY4" fmla="*/ 283335 h 296214"/>
              <a:gd name="connsiteX5" fmla="*/ 231937 w 270896"/>
              <a:gd name="connsiteY5" fmla="*/ 296214 h 296214"/>
              <a:gd name="connsiteX6" fmla="*/ 270574 w 270896"/>
              <a:gd name="connsiteY6" fmla="*/ 283335 h 296214"/>
              <a:gd name="connsiteX7" fmla="*/ 219058 w 270896"/>
              <a:gd name="connsiteY7" fmla="*/ 154547 h 296214"/>
              <a:gd name="connsiteX8" fmla="*/ 193301 w 270896"/>
              <a:gd name="connsiteY8" fmla="*/ 77273 h 296214"/>
              <a:gd name="connsiteX9" fmla="*/ 180422 w 270896"/>
              <a:gd name="connsiteY9" fmla="*/ 38637 h 296214"/>
              <a:gd name="connsiteX10" fmla="*/ 180422 w 270896"/>
              <a:gd name="connsiteY10" fmla="*/ 0 h 296214"/>
              <a:gd name="connsiteX11" fmla="*/ 180422 w 270896"/>
              <a:gd name="connsiteY11" fmla="*/ 0 h 296214"/>
              <a:gd name="connsiteX0" fmla="*/ 180422 w 270896"/>
              <a:gd name="connsiteY0" fmla="*/ 0 h 296217"/>
              <a:gd name="connsiteX1" fmla="*/ 95876 w 270896"/>
              <a:gd name="connsiteY1" fmla="*/ 133188 h 296217"/>
              <a:gd name="connsiteX2" fmla="*/ 118 w 270896"/>
              <a:gd name="connsiteY2" fmla="*/ 231820 h 296217"/>
              <a:gd name="connsiteX3" fmla="*/ 116027 w 270896"/>
              <a:gd name="connsiteY3" fmla="*/ 257578 h 296217"/>
              <a:gd name="connsiteX4" fmla="*/ 193301 w 270896"/>
              <a:gd name="connsiteY4" fmla="*/ 283335 h 296217"/>
              <a:gd name="connsiteX5" fmla="*/ 231937 w 270896"/>
              <a:gd name="connsiteY5" fmla="*/ 296214 h 296217"/>
              <a:gd name="connsiteX6" fmla="*/ 270574 w 270896"/>
              <a:gd name="connsiteY6" fmla="*/ 283335 h 296217"/>
              <a:gd name="connsiteX7" fmla="*/ 219058 w 270896"/>
              <a:gd name="connsiteY7" fmla="*/ 154547 h 296217"/>
              <a:gd name="connsiteX8" fmla="*/ 193301 w 270896"/>
              <a:gd name="connsiteY8" fmla="*/ 77273 h 296217"/>
              <a:gd name="connsiteX9" fmla="*/ 180422 w 270896"/>
              <a:gd name="connsiteY9" fmla="*/ 38637 h 296217"/>
              <a:gd name="connsiteX10" fmla="*/ 180422 w 270896"/>
              <a:gd name="connsiteY10" fmla="*/ 0 h 296217"/>
              <a:gd name="connsiteX11" fmla="*/ 180422 w 270896"/>
              <a:gd name="connsiteY11" fmla="*/ 0 h 296217"/>
              <a:gd name="connsiteX0" fmla="*/ 180422 w 270896"/>
              <a:gd name="connsiteY0" fmla="*/ 0 h 297905"/>
              <a:gd name="connsiteX1" fmla="*/ 95876 w 270896"/>
              <a:gd name="connsiteY1" fmla="*/ 133188 h 297905"/>
              <a:gd name="connsiteX2" fmla="*/ 118 w 270896"/>
              <a:gd name="connsiteY2" fmla="*/ 231820 h 297905"/>
              <a:gd name="connsiteX3" fmla="*/ 116027 w 270896"/>
              <a:gd name="connsiteY3" fmla="*/ 257578 h 297905"/>
              <a:gd name="connsiteX4" fmla="*/ 231937 w 270896"/>
              <a:gd name="connsiteY4" fmla="*/ 296214 h 297905"/>
              <a:gd name="connsiteX5" fmla="*/ 270574 w 270896"/>
              <a:gd name="connsiteY5" fmla="*/ 283335 h 297905"/>
              <a:gd name="connsiteX6" fmla="*/ 219058 w 270896"/>
              <a:gd name="connsiteY6" fmla="*/ 154547 h 297905"/>
              <a:gd name="connsiteX7" fmla="*/ 193301 w 270896"/>
              <a:gd name="connsiteY7" fmla="*/ 77273 h 297905"/>
              <a:gd name="connsiteX8" fmla="*/ 180422 w 270896"/>
              <a:gd name="connsiteY8" fmla="*/ 38637 h 297905"/>
              <a:gd name="connsiteX9" fmla="*/ 180422 w 270896"/>
              <a:gd name="connsiteY9" fmla="*/ 0 h 297905"/>
              <a:gd name="connsiteX10" fmla="*/ 180422 w 270896"/>
              <a:gd name="connsiteY10" fmla="*/ 0 h 297905"/>
              <a:gd name="connsiteX0" fmla="*/ 180422 w 273796"/>
              <a:gd name="connsiteY0" fmla="*/ 0 h 288077"/>
              <a:gd name="connsiteX1" fmla="*/ 95876 w 273796"/>
              <a:gd name="connsiteY1" fmla="*/ 133188 h 288077"/>
              <a:gd name="connsiteX2" fmla="*/ 118 w 273796"/>
              <a:gd name="connsiteY2" fmla="*/ 231820 h 288077"/>
              <a:gd name="connsiteX3" fmla="*/ 116027 w 273796"/>
              <a:gd name="connsiteY3" fmla="*/ 257578 h 288077"/>
              <a:gd name="connsiteX4" fmla="*/ 270574 w 273796"/>
              <a:gd name="connsiteY4" fmla="*/ 283335 h 288077"/>
              <a:gd name="connsiteX5" fmla="*/ 219058 w 273796"/>
              <a:gd name="connsiteY5" fmla="*/ 154547 h 288077"/>
              <a:gd name="connsiteX6" fmla="*/ 193301 w 273796"/>
              <a:gd name="connsiteY6" fmla="*/ 77273 h 288077"/>
              <a:gd name="connsiteX7" fmla="*/ 180422 w 273796"/>
              <a:gd name="connsiteY7" fmla="*/ 38637 h 288077"/>
              <a:gd name="connsiteX8" fmla="*/ 180422 w 273796"/>
              <a:gd name="connsiteY8" fmla="*/ 0 h 288077"/>
              <a:gd name="connsiteX9" fmla="*/ 180422 w 273796"/>
              <a:gd name="connsiteY9" fmla="*/ 0 h 288077"/>
              <a:gd name="connsiteX0" fmla="*/ 180422 w 273796"/>
              <a:gd name="connsiteY0" fmla="*/ 0 h 288077"/>
              <a:gd name="connsiteX1" fmla="*/ 95876 w 273796"/>
              <a:gd name="connsiteY1" fmla="*/ 133188 h 288077"/>
              <a:gd name="connsiteX2" fmla="*/ 118 w 273796"/>
              <a:gd name="connsiteY2" fmla="*/ 231820 h 288077"/>
              <a:gd name="connsiteX3" fmla="*/ 116027 w 273796"/>
              <a:gd name="connsiteY3" fmla="*/ 257578 h 288077"/>
              <a:gd name="connsiteX4" fmla="*/ 270574 w 273796"/>
              <a:gd name="connsiteY4" fmla="*/ 283335 h 288077"/>
              <a:gd name="connsiteX5" fmla="*/ 219058 w 273796"/>
              <a:gd name="connsiteY5" fmla="*/ 154547 h 288077"/>
              <a:gd name="connsiteX6" fmla="*/ 193301 w 273796"/>
              <a:gd name="connsiteY6" fmla="*/ 77273 h 288077"/>
              <a:gd name="connsiteX7" fmla="*/ 180422 w 273796"/>
              <a:gd name="connsiteY7" fmla="*/ 38637 h 288077"/>
              <a:gd name="connsiteX8" fmla="*/ 180422 w 273796"/>
              <a:gd name="connsiteY8" fmla="*/ 0 h 288077"/>
              <a:gd name="connsiteX9" fmla="*/ 180422 w 273796"/>
              <a:gd name="connsiteY9" fmla="*/ 0 h 288077"/>
              <a:gd name="connsiteX0" fmla="*/ 180422 w 273796"/>
              <a:gd name="connsiteY0" fmla="*/ 0 h 288077"/>
              <a:gd name="connsiteX1" fmla="*/ 95876 w 273796"/>
              <a:gd name="connsiteY1" fmla="*/ 133188 h 288077"/>
              <a:gd name="connsiteX2" fmla="*/ 118 w 273796"/>
              <a:gd name="connsiteY2" fmla="*/ 231820 h 288077"/>
              <a:gd name="connsiteX3" fmla="*/ 116027 w 273796"/>
              <a:gd name="connsiteY3" fmla="*/ 257578 h 288077"/>
              <a:gd name="connsiteX4" fmla="*/ 270574 w 273796"/>
              <a:gd name="connsiteY4" fmla="*/ 283335 h 288077"/>
              <a:gd name="connsiteX5" fmla="*/ 219058 w 273796"/>
              <a:gd name="connsiteY5" fmla="*/ 154547 h 288077"/>
              <a:gd name="connsiteX6" fmla="*/ 193301 w 273796"/>
              <a:gd name="connsiteY6" fmla="*/ 77273 h 288077"/>
              <a:gd name="connsiteX7" fmla="*/ 180422 w 273796"/>
              <a:gd name="connsiteY7" fmla="*/ 38637 h 288077"/>
              <a:gd name="connsiteX8" fmla="*/ 180422 w 273796"/>
              <a:gd name="connsiteY8" fmla="*/ 0 h 288077"/>
              <a:gd name="connsiteX9" fmla="*/ 180422 w 273796"/>
              <a:gd name="connsiteY9" fmla="*/ 0 h 288077"/>
              <a:gd name="connsiteX0" fmla="*/ 180422 w 273796"/>
              <a:gd name="connsiteY0" fmla="*/ 0 h 288077"/>
              <a:gd name="connsiteX1" fmla="*/ 95876 w 273796"/>
              <a:gd name="connsiteY1" fmla="*/ 133188 h 288077"/>
              <a:gd name="connsiteX2" fmla="*/ 118 w 273796"/>
              <a:gd name="connsiteY2" fmla="*/ 231820 h 288077"/>
              <a:gd name="connsiteX3" fmla="*/ 116027 w 273796"/>
              <a:gd name="connsiteY3" fmla="*/ 257578 h 288077"/>
              <a:gd name="connsiteX4" fmla="*/ 270574 w 273796"/>
              <a:gd name="connsiteY4" fmla="*/ 283335 h 288077"/>
              <a:gd name="connsiteX5" fmla="*/ 219058 w 273796"/>
              <a:gd name="connsiteY5" fmla="*/ 154547 h 288077"/>
              <a:gd name="connsiteX6" fmla="*/ 193301 w 273796"/>
              <a:gd name="connsiteY6" fmla="*/ 77273 h 288077"/>
              <a:gd name="connsiteX7" fmla="*/ 180422 w 273796"/>
              <a:gd name="connsiteY7" fmla="*/ 38637 h 288077"/>
              <a:gd name="connsiteX8" fmla="*/ 180422 w 273796"/>
              <a:gd name="connsiteY8" fmla="*/ 0 h 288077"/>
              <a:gd name="connsiteX9" fmla="*/ 180422 w 273796"/>
              <a:gd name="connsiteY9" fmla="*/ 0 h 288077"/>
              <a:gd name="connsiteX0" fmla="*/ 180422 w 273796"/>
              <a:gd name="connsiteY0" fmla="*/ 0 h 288077"/>
              <a:gd name="connsiteX1" fmla="*/ 95876 w 273796"/>
              <a:gd name="connsiteY1" fmla="*/ 133188 h 288077"/>
              <a:gd name="connsiteX2" fmla="*/ 118 w 273796"/>
              <a:gd name="connsiteY2" fmla="*/ 231820 h 288077"/>
              <a:gd name="connsiteX3" fmla="*/ 116027 w 273796"/>
              <a:gd name="connsiteY3" fmla="*/ 257578 h 288077"/>
              <a:gd name="connsiteX4" fmla="*/ 270574 w 273796"/>
              <a:gd name="connsiteY4" fmla="*/ 283335 h 288077"/>
              <a:gd name="connsiteX5" fmla="*/ 219058 w 273796"/>
              <a:gd name="connsiteY5" fmla="*/ 154547 h 288077"/>
              <a:gd name="connsiteX6" fmla="*/ 193301 w 273796"/>
              <a:gd name="connsiteY6" fmla="*/ 77273 h 288077"/>
              <a:gd name="connsiteX7" fmla="*/ 180422 w 273796"/>
              <a:gd name="connsiteY7" fmla="*/ 38637 h 288077"/>
              <a:gd name="connsiteX8" fmla="*/ 180422 w 273796"/>
              <a:gd name="connsiteY8" fmla="*/ 0 h 288077"/>
              <a:gd name="connsiteX9" fmla="*/ 180422 w 273796"/>
              <a:gd name="connsiteY9" fmla="*/ 0 h 288077"/>
              <a:gd name="connsiteX0" fmla="*/ 211502 w 304876"/>
              <a:gd name="connsiteY0" fmla="*/ 0 h 288146"/>
              <a:gd name="connsiteX1" fmla="*/ 126956 w 304876"/>
              <a:gd name="connsiteY1" fmla="*/ 133188 h 288146"/>
              <a:gd name="connsiteX2" fmla="*/ 86 w 304876"/>
              <a:gd name="connsiteY2" fmla="*/ 227320 h 288146"/>
              <a:gd name="connsiteX3" fmla="*/ 147107 w 304876"/>
              <a:gd name="connsiteY3" fmla="*/ 257578 h 288146"/>
              <a:gd name="connsiteX4" fmla="*/ 301654 w 304876"/>
              <a:gd name="connsiteY4" fmla="*/ 283335 h 288146"/>
              <a:gd name="connsiteX5" fmla="*/ 250138 w 304876"/>
              <a:gd name="connsiteY5" fmla="*/ 154547 h 288146"/>
              <a:gd name="connsiteX6" fmla="*/ 224381 w 304876"/>
              <a:gd name="connsiteY6" fmla="*/ 77273 h 288146"/>
              <a:gd name="connsiteX7" fmla="*/ 211502 w 304876"/>
              <a:gd name="connsiteY7" fmla="*/ 38637 h 288146"/>
              <a:gd name="connsiteX8" fmla="*/ 211502 w 304876"/>
              <a:gd name="connsiteY8" fmla="*/ 0 h 288146"/>
              <a:gd name="connsiteX9" fmla="*/ 211502 w 304876"/>
              <a:gd name="connsiteY9" fmla="*/ 0 h 288146"/>
              <a:gd name="connsiteX0" fmla="*/ 96376 w 304863"/>
              <a:gd name="connsiteY0" fmla="*/ 0 h 330143"/>
              <a:gd name="connsiteX1" fmla="*/ 126943 w 304863"/>
              <a:gd name="connsiteY1" fmla="*/ 175185 h 330143"/>
              <a:gd name="connsiteX2" fmla="*/ 73 w 304863"/>
              <a:gd name="connsiteY2" fmla="*/ 269317 h 330143"/>
              <a:gd name="connsiteX3" fmla="*/ 147094 w 304863"/>
              <a:gd name="connsiteY3" fmla="*/ 299575 h 330143"/>
              <a:gd name="connsiteX4" fmla="*/ 301641 w 304863"/>
              <a:gd name="connsiteY4" fmla="*/ 325332 h 330143"/>
              <a:gd name="connsiteX5" fmla="*/ 250125 w 304863"/>
              <a:gd name="connsiteY5" fmla="*/ 196544 h 330143"/>
              <a:gd name="connsiteX6" fmla="*/ 224368 w 304863"/>
              <a:gd name="connsiteY6" fmla="*/ 119270 h 330143"/>
              <a:gd name="connsiteX7" fmla="*/ 211489 w 304863"/>
              <a:gd name="connsiteY7" fmla="*/ 80634 h 330143"/>
              <a:gd name="connsiteX8" fmla="*/ 211489 w 304863"/>
              <a:gd name="connsiteY8" fmla="*/ 41997 h 330143"/>
              <a:gd name="connsiteX9" fmla="*/ 96376 w 304863"/>
              <a:gd name="connsiteY9" fmla="*/ 0 h 330143"/>
              <a:gd name="connsiteX0" fmla="*/ 96504 w 304991"/>
              <a:gd name="connsiteY0" fmla="*/ 0 h 330143"/>
              <a:gd name="connsiteX1" fmla="*/ 52403 w 304991"/>
              <a:gd name="connsiteY1" fmla="*/ 154187 h 330143"/>
              <a:gd name="connsiteX2" fmla="*/ 201 w 304991"/>
              <a:gd name="connsiteY2" fmla="*/ 269317 h 330143"/>
              <a:gd name="connsiteX3" fmla="*/ 147222 w 304991"/>
              <a:gd name="connsiteY3" fmla="*/ 299575 h 330143"/>
              <a:gd name="connsiteX4" fmla="*/ 301769 w 304991"/>
              <a:gd name="connsiteY4" fmla="*/ 325332 h 330143"/>
              <a:gd name="connsiteX5" fmla="*/ 250253 w 304991"/>
              <a:gd name="connsiteY5" fmla="*/ 196544 h 330143"/>
              <a:gd name="connsiteX6" fmla="*/ 224496 w 304991"/>
              <a:gd name="connsiteY6" fmla="*/ 119270 h 330143"/>
              <a:gd name="connsiteX7" fmla="*/ 211617 w 304991"/>
              <a:gd name="connsiteY7" fmla="*/ 80634 h 330143"/>
              <a:gd name="connsiteX8" fmla="*/ 211617 w 304991"/>
              <a:gd name="connsiteY8" fmla="*/ 41997 h 330143"/>
              <a:gd name="connsiteX9" fmla="*/ 96504 w 304991"/>
              <a:gd name="connsiteY9" fmla="*/ 0 h 330143"/>
              <a:gd name="connsiteX0" fmla="*/ 96504 w 307560"/>
              <a:gd name="connsiteY0" fmla="*/ 0 h 345820"/>
              <a:gd name="connsiteX1" fmla="*/ 52403 w 307560"/>
              <a:gd name="connsiteY1" fmla="*/ 154187 h 345820"/>
              <a:gd name="connsiteX2" fmla="*/ 201 w 307560"/>
              <a:gd name="connsiteY2" fmla="*/ 269317 h 345820"/>
              <a:gd name="connsiteX3" fmla="*/ 98999 w 307560"/>
              <a:gd name="connsiteY3" fmla="*/ 340072 h 345820"/>
              <a:gd name="connsiteX4" fmla="*/ 301769 w 307560"/>
              <a:gd name="connsiteY4" fmla="*/ 325332 h 345820"/>
              <a:gd name="connsiteX5" fmla="*/ 250253 w 307560"/>
              <a:gd name="connsiteY5" fmla="*/ 196544 h 345820"/>
              <a:gd name="connsiteX6" fmla="*/ 224496 w 307560"/>
              <a:gd name="connsiteY6" fmla="*/ 119270 h 345820"/>
              <a:gd name="connsiteX7" fmla="*/ 211617 w 307560"/>
              <a:gd name="connsiteY7" fmla="*/ 80634 h 345820"/>
              <a:gd name="connsiteX8" fmla="*/ 211617 w 307560"/>
              <a:gd name="connsiteY8" fmla="*/ 41997 h 345820"/>
              <a:gd name="connsiteX9" fmla="*/ 96504 w 307560"/>
              <a:gd name="connsiteY9" fmla="*/ 0 h 345820"/>
              <a:gd name="connsiteX0" fmla="*/ 96504 w 307560"/>
              <a:gd name="connsiteY0" fmla="*/ 0 h 360468"/>
              <a:gd name="connsiteX1" fmla="*/ 52403 w 307560"/>
              <a:gd name="connsiteY1" fmla="*/ 154187 h 360468"/>
              <a:gd name="connsiteX2" fmla="*/ 201 w 307560"/>
              <a:gd name="connsiteY2" fmla="*/ 269317 h 360468"/>
              <a:gd name="connsiteX3" fmla="*/ 98999 w 307560"/>
              <a:gd name="connsiteY3" fmla="*/ 340072 h 360468"/>
              <a:gd name="connsiteX4" fmla="*/ 301769 w 307560"/>
              <a:gd name="connsiteY4" fmla="*/ 325332 h 360468"/>
              <a:gd name="connsiteX5" fmla="*/ 250253 w 307560"/>
              <a:gd name="connsiteY5" fmla="*/ 196544 h 360468"/>
              <a:gd name="connsiteX6" fmla="*/ 224496 w 307560"/>
              <a:gd name="connsiteY6" fmla="*/ 119270 h 360468"/>
              <a:gd name="connsiteX7" fmla="*/ 211617 w 307560"/>
              <a:gd name="connsiteY7" fmla="*/ 80634 h 360468"/>
              <a:gd name="connsiteX8" fmla="*/ 211617 w 307560"/>
              <a:gd name="connsiteY8" fmla="*/ 41997 h 360468"/>
              <a:gd name="connsiteX9" fmla="*/ 96504 w 307560"/>
              <a:gd name="connsiteY9" fmla="*/ 0 h 360468"/>
              <a:gd name="connsiteX0" fmla="*/ 96504 w 256443"/>
              <a:gd name="connsiteY0" fmla="*/ 0 h 341320"/>
              <a:gd name="connsiteX1" fmla="*/ 52403 w 256443"/>
              <a:gd name="connsiteY1" fmla="*/ 154187 h 341320"/>
              <a:gd name="connsiteX2" fmla="*/ 201 w 256443"/>
              <a:gd name="connsiteY2" fmla="*/ 269317 h 341320"/>
              <a:gd name="connsiteX3" fmla="*/ 98999 w 256443"/>
              <a:gd name="connsiteY3" fmla="*/ 340072 h 341320"/>
              <a:gd name="connsiteX4" fmla="*/ 250253 w 256443"/>
              <a:gd name="connsiteY4" fmla="*/ 196544 h 341320"/>
              <a:gd name="connsiteX5" fmla="*/ 224496 w 256443"/>
              <a:gd name="connsiteY5" fmla="*/ 119270 h 341320"/>
              <a:gd name="connsiteX6" fmla="*/ 211617 w 256443"/>
              <a:gd name="connsiteY6" fmla="*/ 80634 h 341320"/>
              <a:gd name="connsiteX7" fmla="*/ 211617 w 256443"/>
              <a:gd name="connsiteY7" fmla="*/ 41997 h 341320"/>
              <a:gd name="connsiteX8" fmla="*/ 96504 w 256443"/>
              <a:gd name="connsiteY8" fmla="*/ 0 h 341320"/>
              <a:gd name="connsiteX0" fmla="*/ 96504 w 256443"/>
              <a:gd name="connsiteY0" fmla="*/ 0 h 345415"/>
              <a:gd name="connsiteX1" fmla="*/ 52403 w 256443"/>
              <a:gd name="connsiteY1" fmla="*/ 154187 h 345415"/>
              <a:gd name="connsiteX2" fmla="*/ 201 w 256443"/>
              <a:gd name="connsiteY2" fmla="*/ 269317 h 345415"/>
              <a:gd name="connsiteX3" fmla="*/ 98999 w 256443"/>
              <a:gd name="connsiteY3" fmla="*/ 340072 h 345415"/>
              <a:gd name="connsiteX4" fmla="*/ 250253 w 256443"/>
              <a:gd name="connsiteY4" fmla="*/ 196544 h 345415"/>
              <a:gd name="connsiteX5" fmla="*/ 224496 w 256443"/>
              <a:gd name="connsiteY5" fmla="*/ 119270 h 345415"/>
              <a:gd name="connsiteX6" fmla="*/ 211617 w 256443"/>
              <a:gd name="connsiteY6" fmla="*/ 80634 h 345415"/>
              <a:gd name="connsiteX7" fmla="*/ 211617 w 256443"/>
              <a:gd name="connsiteY7" fmla="*/ 41997 h 345415"/>
              <a:gd name="connsiteX8" fmla="*/ 96504 w 256443"/>
              <a:gd name="connsiteY8" fmla="*/ 0 h 345415"/>
              <a:gd name="connsiteX0" fmla="*/ 96504 w 256443"/>
              <a:gd name="connsiteY0" fmla="*/ 0 h 340126"/>
              <a:gd name="connsiteX1" fmla="*/ 52403 w 256443"/>
              <a:gd name="connsiteY1" fmla="*/ 154187 h 340126"/>
              <a:gd name="connsiteX2" fmla="*/ 201 w 256443"/>
              <a:gd name="connsiteY2" fmla="*/ 269317 h 340126"/>
              <a:gd name="connsiteX3" fmla="*/ 98999 w 256443"/>
              <a:gd name="connsiteY3" fmla="*/ 340072 h 340126"/>
              <a:gd name="connsiteX4" fmla="*/ 250253 w 256443"/>
              <a:gd name="connsiteY4" fmla="*/ 196544 h 340126"/>
              <a:gd name="connsiteX5" fmla="*/ 224496 w 256443"/>
              <a:gd name="connsiteY5" fmla="*/ 119270 h 340126"/>
              <a:gd name="connsiteX6" fmla="*/ 211617 w 256443"/>
              <a:gd name="connsiteY6" fmla="*/ 80634 h 340126"/>
              <a:gd name="connsiteX7" fmla="*/ 211617 w 256443"/>
              <a:gd name="connsiteY7" fmla="*/ 41997 h 340126"/>
              <a:gd name="connsiteX8" fmla="*/ 96504 w 256443"/>
              <a:gd name="connsiteY8" fmla="*/ 0 h 340126"/>
              <a:gd name="connsiteX0" fmla="*/ 96504 w 256443"/>
              <a:gd name="connsiteY0" fmla="*/ 0 h 340124"/>
              <a:gd name="connsiteX1" fmla="*/ 52403 w 256443"/>
              <a:gd name="connsiteY1" fmla="*/ 154187 h 340124"/>
              <a:gd name="connsiteX2" fmla="*/ 201 w 256443"/>
              <a:gd name="connsiteY2" fmla="*/ 269317 h 340124"/>
              <a:gd name="connsiteX3" fmla="*/ 98999 w 256443"/>
              <a:gd name="connsiteY3" fmla="*/ 340072 h 340124"/>
              <a:gd name="connsiteX4" fmla="*/ 250253 w 256443"/>
              <a:gd name="connsiteY4" fmla="*/ 196544 h 340124"/>
              <a:gd name="connsiteX5" fmla="*/ 224496 w 256443"/>
              <a:gd name="connsiteY5" fmla="*/ 119270 h 340124"/>
              <a:gd name="connsiteX6" fmla="*/ 211617 w 256443"/>
              <a:gd name="connsiteY6" fmla="*/ 80634 h 340124"/>
              <a:gd name="connsiteX7" fmla="*/ 211617 w 256443"/>
              <a:gd name="connsiteY7" fmla="*/ 41997 h 340124"/>
              <a:gd name="connsiteX8" fmla="*/ 96504 w 256443"/>
              <a:gd name="connsiteY8" fmla="*/ 0 h 340124"/>
              <a:gd name="connsiteX0" fmla="*/ 96504 w 256853"/>
              <a:gd name="connsiteY0" fmla="*/ 0 h 341624"/>
              <a:gd name="connsiteX1" fmla="*/ 52403 w 256853"/>
              <a:gd name="connsiteY1" fmla="*/ 154187 h 341624"/>
              <a:gd name="connsiteX2" fmla="*/ 201 w 256853"/>
              <a:gd name="connsiteY2" fmla="*/ 269317 h 341624"/>
              <a:gd name="connsiteX3" fmla="*/ 92777 w 256853"/>
              <a:gd name="connsiteY3" fmla="*/ 341572 h 341624"/>
              <a:gd name="connsiteX4" fmla="*/ 250253 w 256853"/>
              <a:gd name="connsiteY4" fmla="*/ 196544 h 341624"/>
              <a:gd name="connsiteX5" fmla="*/ 224496 w 256853"/>
              <a:gd name="connsiteY5" fmla="*/ 119270 h 341624"/>
              <a:gd name="connsiteX6" fmla="*/ 211617 w 256853"/>
              <a:gd name="connsiteY6" fmla="*/ 80634 h 341624"/>
              <a:gd name="connsiteX7" fmla="*/ 211617 w 256853"/>
              <a:gd name="connsiteY7" fmla="*/ 41997 h 341624"/>
              <a:gd name="connsiteX8" fmla="*/ 96504 w 256853"/>
              <a:gd name="connsiteY8" fmla="*/ 0 h 341624"/>
              <a:gd name="connsiteX0" fmla="*/ 96485 w 256834"/>
              <a:gd name="connsiteY0" fmla="*/ 0 h 341624"/>
              <a:gd name="connsiteX1" fmla="*/ 57051 w 256834"/>
              <a:gd name="connsiteY1" fmla="*/ 167686 h 341624"/>
              <a:gd name="connsiteX2" fmla="*/ 182 w 256834"/>
              <a:gd name="connsiteY2" fmla="*/ 269317 h 341624"/>
              <a:gd name="connsiteX3" fmla="*/ 92758 w 256834"/>
              <a:gd name="connsiteY3" fmla="*/ 341572 h 341624"/>
              <a:gd name="connsiteX4" fmla="*/ 250234 w 256834"/>
              <a:gd name="connsiteY4" fmla="*/ 196544 h 341624"/>
              <a:gd name="connsiteX5" fmla="*/ 224477 w 256834"/>
              <a:gd name="connsiteY5" fmla="*/ 119270 h 341624"/>
              <a:gd name="connsiteX6" fmla="*/ 211598 w 256834"/>
              <a:gd name="connsiteY6" fmla="*/ 80634 h 341624"/>
              <a:gd name="connsiteX7" fmla="*/ 211598 w 256834"/>
              <a:gd name="connsiteY7" fmla="*/ 41997 h 341624"/>
              <a:gd name="connsiteX8" fmla="*/ 96485 w 256834"/>
              <a:gd name="connsiteY8" fmla="*/ 0 h 3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834" h="341624">
                <a:moveTo>
                  <a:pt x="96485" y="0"/>
                </a:moveTo>
                <a:cubicBezTo>
                  <a:pt x="82394" y="22198"/>
                  <a:pt x="73101" y="122800"/>
                  <a:pt x="57051" y="167686"/>
                </a:cubicBezTo>
                <a:cubicBezTo>
                  <a:pt x="41001" y="212572"/>
                  <a:pt x="-3176" y="262084"/>
                  <a:pt x="182" y="269317"/>
                </a:cubicBezTo>
                <a:cubicBezTo>
                  <a:pt x="429" y="272050"/>
                  <a:pt x="48504" y="261527"/>
                  <a:pt x="92758" y="341572"/>
                </a:cubicBezTo>
                <a:cubicBezTo>
                  <a:pt x="94309" y="344378"/>
                  <a:pt x="228281" y="233594"/>
                  <a:pt x="250234" y="196544"/>
                </a:cubicBezTo>
                <a:cubicBezTo>
                  <a:pt x="272187" y="159494"/>
                  <a:pt x="233063" y="145028"/>
                  <a:pt x="224477" y="119270"/>
                </a:cubicBezTo>
                <a:cubicBezTo>
                  <a:pt x="220184" y="106391"/>
                  <a:pt x="211598" y="94209"/>
                  <a:pt x="211598" y="80634"/>
                </a:cubicBezTo>
                <a:lnTo>
                  <a:pt x="211598" y="41997"/>
                </a:lnTo>
                <a:lnTo>
                  <a:pt x="96485" y="0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4475" y="1061608"/>
            <a:ext cx="4624332" cy="292515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796014" y="1141251"/>
            <a:ext cx="1777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Petra was a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trade-route city.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5151</TotalTime>
  <Words>643</Words>
  <Application>Microsoft Office PowerPoint</Application>
  <PresentationFormat>On-screen Show (4:3)</PresentationFormat>
  <Paragraphs>213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PG</cp:lastModifiedBy>
  <cp:revision>249</cp:revision>
  <dcterms:created xsi:type="dcterms:W3CDTF">2015-09-16T00:56:39Z</dcterms:created>
  <dcterms:modified xsi:type="dcterms:W3CDTF">2019-09-03T19:55:57Z</dcterms:modified>
</cp:coreProperties>
</file>