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77" r:id="rId6"/>
    <p:sldId id="27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FFFF00"/>
    <a:srgbClr val="B77849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7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6196-6708-473B-B540-FB41933A9BD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33B7-1855-41ED-A76A-6B083539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7765" y="1156855"/>
            <a:ext cx="4267200" cy="24415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THE</a:t>
            </a:r>
            <a:b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BELITUNG  </a:t>
            </a:r>
            <a:b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SHIPWRECK</a:t>
            </a:r>
            <a:endParaRPr lang="en-US" sz="36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86200" y="1676400"/>
            <a:ext cx="36576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Shipwrecked: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 Treasures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Monsoon Winds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7078" y="533400"/>
            <a:ext cx="4475922" cy="3505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year 825,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cargo ship sank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Belitung Island.</a:t>
            </a:r>
          </a:p>
          <a:p>
            <a:pPr algn="ctr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about halfway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Spice Islands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Strait of Malacca.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7078" y="533400"/>
            <a:ext cx="4475922" cy="3505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year 825,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cargo ship sank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Belitung Island.</a:t>
            </a:r>
          </a:p>
          <a:p>
            <a:pPr algn="ctr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roughly halfway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Spice Islands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Strait of Malacca.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9144000" cy="4041254"/>
          </a:xfrm>
          <a:prstGeom prst="rect">
            <a:avLst/>
          </a:prstGeom>
        </p:spPr>
      </p:pic>
      <p:sp>
        <p:nvSpPr>
          <p:cNvPr id="6" name="4-Point Star 5"/>
          <p:cNvSpPr/>
          <p:nvPr/>
        </p:nvSpPr>
        <p:spPr>
          <a:xfrm>
            <a:off x="6931338" y="4597572"/>
            <a:ext cx="533400" cy="762000"/>
          </a:xfrm>
          <a:prstGeom prst="star4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7078" y="533400"/>
            <a:ext cx="4475922" cy="3505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year 825,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cargo ship sank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Belitung Island.</a:t>
            </a:r>
          </a:p>
          <a:p>
            <a:pPr algn="ctr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roughly halfway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Spice Islands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Strait of Malacca.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6200"/>
            <a:ext cx="8572500" cy="1363599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181600" y="3089564"/>
            <a:ext cx="3505200" cy="914400"/>
          </a:xfrm>
          <a:prstGeom prst="wedgeRoundRectCallout">
            <a:avLst>
              <a:gd name="adj1" fmla="val -7401"/>
              <a:gd name="adj2" fmla="val 2534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Dynasty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5734" y="5539046"/>
            <a:ext cx="2157454" cy="67056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5181600"/>
            <a:ext cx="990600" cy="10252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4876800"/>
            <a:ext cx="990600" cy="7204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57655" y="5240794"/>
            <a:ext cx="685800" cy="5951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31"/>
            <a:ext cx="9144000" cy="676964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5181600"/>
            <a:ext cx="36576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Shipwrecked: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 Treasures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Monsoon Winds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896591" y="2999510"/>
            <a:ext cx="484909" cy="685800"/>
          </a:xfrm>
          <a:prstGeom prst="star4">
            <a:avLst>
              <a:gd name="adj" fmla="val 22601"/>
            </a:avLst>
          </a:prstGeom>
          <a:solidFill>
            <a:srgbClr val="FF0000">
              <a:alpha val="40000"/>
            </a:srgbClr>
          </a:solidFill>
          <a:ln w="38100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020291" y="4191000"/>
            <a:ext cx="484909" cy="685800"/>
          </a:xfrm>
          <a:prstGeom prst="star4">
            <a:avLst>
              <a:gd name="adj" fmla="val 22601"/>
            </a:avLst>
          </a:prstGeom>
          <a:solidFill>
            <a:srgbClr val="92D050">
              <a:alpha val="40000"/>
            </a:srgbClr>
          </a:solidFill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5926975" y="4080856"/>
            <a:ext cx="484909" cy="685800"/>
          </a:xfrm>
          <a:prstGeom prst="star4">
            <a:avLst>
              <a:gd name="adj" fmla="val 22601"/>
            </a:avLst>
          </a:prstGeom>
          <a:solidFill>
            <a:srgbClr val="FFC000">
              <a:alpha val="40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199909" y="2779751"/>
            <a:ext cx="484909" cy="685800"/>
          </a:xfrm>
          <a:prstGeom prst="star4">
            <a:avLst>
              <a:gd name="adj" fmla="val 22601"/>
            </a:avLst>
          </a:prstGeom>
          <a:solidFill>
            <a:srgbClr val="00B0F0">
              <a:alpha val="4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3228110" y="2450706"/>
            <a:ext cx="484909" cy="685801"/>
          </a:xfrm>
          <a:prstGeom prst="star4">
            <a:avLst>
              <a:gd name="adj" fmla="val 22601"/>
            </a:avLst>
          </a:prstGeom>
          <a:solidFill>
            <a:schemeClr val="bg2">
              <a:lumMod val="50000"/>
              <a:alpha val="40000"/>
            </a:schemeClr>
          </a:solidFill>
          <a:ln w="38100">
            <a:solidFill>
              <a:srgbClr val="B77849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42110" y="3505200"/>
            <a:ext cx="484909" cy="685800"/>
          </a:xfrm>
          <a:prstGeom prst="star4">
            <a:avLst>
              <a:gd name="adj" fmla="val 22601"/>
            </a:avLst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2362200" y="1634835"/>
            <a:ext cx="484909" cy="685800"/>
          </a:xfrm>
          <a:prstGeom prst="star4">
            <a:avLst>
              <a:gd name="adj" fmla="val 2260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442363" y="4191000"/>
            <a:ext cx="484909" cy="685800"/>
          </a:xfrm>
          <a:prstGeom prst="star4">
            <a:avLst>
              <a:gd name="adj" fmla="val 2260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787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5181600"/>
            <a:ext cx="36576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Shipwrecked: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 Treasures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Monsoon Winds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40" y="76200"/>
            <a:ext cx="4977719" cy="67787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2179320"/>
            <a:ext cx="2819400" cy="94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activity map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40" y="76200"/>
            <a:ext cx="4977719" cy="67787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4037" y="1219200"/>
            <a:ext cx="187452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X – Q4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Q5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7" y="2823210"/>
            <a:ext cx="8895923" cy="3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" y="76200"/>
            <a:ext cx="9140379" cy="67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THE   BELITUNG   SHIPWRECK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28</cp:revision>
  <dcterms:created xsi:type="dcterms:W3CDTF">2017-01-23T19:34:47Z</dcterms:created>
  <dcterms:modified xsi:type="dcterms:W3CDTF">2017-08-04T14:36:04Z</dcterms:modified>
</cp:coreProperties>
</file>